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Lst>
  <p:notesMasterIdLst>
    <p:notesMasterId r:id="rId69"/>
  </p:notesMasterIdLst>
  <p:sldIdLst>
    <p:sldId id="256" r:id="rId5"/>
    <p:sldId id="257" r:id="rId6"/>
    <p:sldId id="258" r:id="rId7"/>
    <p:sldId id="259" r:id="rId8"/>
    <p:sldId id="271" r:id="rId9"/>
    <p:sldId id="309" r:id="rId10"/>
    <p:sldId id="314" r:id="rId11"/>
    <p:sldId id="272" r:id="rId12"/>
    <p:sldId id="316" r:id="rId13"/>
    <p:sldId id="317" r:id="rId14"/>
    <p:sldId id="280" r:id="rId15"/>
    <p:sldId id="261" r:id="rId16"/>
    <p:sldId id="260" r:id="rId17"/>
    <p:sldId id="319" r:id="rId18"/>
    <p:sldId id="262" r:id="rId19"/>
    <p:sldId id="321" r:id="rId20"/>
    <p:sldId id="286" r:id="rId21"/>
    <p:sldId id="322" r:id="rId22"/>
    <p:sldId id="323" r:id="rId23"/>
    <p:sldId id="324" r:id="rId24"/>
    <p:sldId id="312" r:id="rId25"/>
    <p:sldId id="310" r:id="rId26"/>
    <p:sldId id="326" r:id="rId27"/>
    <p:sldId id="275" r:id="rId28"/>
    <p:sldId id="329" r:id="rId29"/>
    <p:sldId id="330" r:id="rId30"/>
    <p:sldId id="269" r:id="rId31"/>
    <p:sldId id="265" r:id="rId32"/>
    <p:sldId id="358" r:id="rId33"/>
    <p:sldId id="344" r:id="rId34"/>
    <p:sldId id="360" r:id="rId35"/>
    <p:sldId id="281" r:id="rId36"/>
    <p:sldId id="335" r:id="rId37"/>
    <p:sldId id="288" r:id="rId38"/>
    <p:sldId id="367" r:id="rId39"/>
    <p:sldId id="311" r:id="rId40"/>
    <p:sldId id="325" r:id="rId41"/>
    <p:sldId id="266" r:id="rId42"/>
    <p:sldId id="338" r:id="rId43"/>
    <p:sldId id="339" r:id="rId44"/>
    <p:sldId id="340" r:id="rId45"/>
    <p:sldId id="331" r:id="rId46"/>
    <p:sldId id="336" r:id="rId47"/>
    <p:sldId id="342" r:id="rId48"/>
    <p:sldId id="343" r:id="rId49"/>
    <p:sldId id="315" r:id="rId50"/>
    <p:sldId id="270" r:id="rId51"/>
    <p:sldId id="347" r:id="rId52"/>
    <p:sldId id="273" r:id="rId53"/>
    <p:sldId id="333" r:id="rId54"/>
    <p:sldId id="351" r:id="rId55"/>
    <p:sldId id="278" r:id="rId56"/>
    <p:sldId id="284" r:id="rId57"/>
    <p:sldId id="354" r:id="rId58"/>
    <p:sldId id="355" r:id="rId59"/>
    <p:sldId id="345" r:id="rId60"/>
    <p:sldId id="366" r:id="rId61"/>
    <p:sldId id="365" r:id="rId62"/>
    <p:sldId id="359" r:id="rId63"/>
    <p:sldId id="364" r:id="rId64"/>
    <p:sldId id="313" r:id="rId65"/>
    <p:sldId id="289" r:id="rId66"/>
    <p:sldId id="368" r:id="rId67"/>
    <p:sldId id="369" r:id="rId68"/>
  </p:sldIdLst>
  <p:sldSz cx="9144000" cy="5143500" type="screen16x9"/>
  <p:notesSz cx="6858000" cy="9144000"/>
  <p:embeddedFontLst>
    <p:embeddedFont>
      <p:font typeface="Architects Daughter" panose="020B0604020202020204" charset="0"/>
      <p:regular r:id="rId70"/>
    </p:embeddedFont>
    <p:embeddedFont>
      <p:font typeface="Bangers" panose="020B0604020202020204" charset="-18"/>
      <p:regular r:id="rId71"/>
    </p:embeddedFont>
    <p:embeddedFont>
      <p:font typeface="Calibri" panose="020F0502020204030204" pitchFamily="34" charset="0"/>
      <p:regular r:id="rId72"/>
      <p:bold r:id="rId73"/>
      <p:italic r:id="rId74"/>
      <p:boldItalic r:id="rId75"/>
    </p:embeddedFont>
    <p:embeddedFont>
      <p:font typeface="Roboto Medium" panose="02000000000000000000" pitchFamily="2" charset="0"/>
      <p:regular r:id="rId76"/>
      <p:bold r:id="rId77"/>
      <p:italic r:id="rId78"/>
      <p:boldItalic r:id="rId79"/>
    </p:embeddedFont>
    <p:embeddedFont>
      <p:font typeface="Segoe UI" panose="020B0502040204020203" pitchFamily="34" charset="0"/>
      <p:regular r:id="rId80"/>
      <p:bold r:id="rId81"/>
      <p:italic r:id="rId82"/>
      <p:boldItalic r:id="rId83"/>
    </p:embeddedFont>
    <p:embeddedFont>
      <p:font typeface="Slackey" panose="020B0604020202020204" charset="0"/>
      <p:regular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0DA6F7-5B90-12E2-A7E9-A1CAC21F7984}" v="12" dt="2021-11-27T19:26:03.871"/>
    <p1510:client id="{8561A92E-96B3-F05C-0CEE-5AB89198773C}" v="205" dt="2021-11-17T13:20:48.162"/>
    <p1510:client id="{9C5DA29B-0DAC-B1B6-E502-1FCA3CA2F87C}" v="97" dt="2021-11-27T19:14:37.008"/>
    <p1510:client id="{BCD6113D-D45F-464E-6AEB-34068D0C2A5E}" v="30" dt="2021-12-06T14:32:17.530"/>
    <p1510:client id="{F293AA73-449A-4126-AB6D-8AEB0DF25FD9}" v="2" dt="2021-11-14T09:41:06.777"/>
  </p1510:revLst>
</p1510:revInfo>
</file>

<file path=ppt/tableStyles.xml><?xml version="1.0" encoding="utf-8"?>
<a:tblStyleLst xmlns:a="http://schemas.openxmlformats.org/drawingml/2006/main" def="{6B05FE30-CAFD-403A-B823-7C6469EE224A}">
  <a:tblStyle styleId="{6B05FE30-CAFD-403A-B823-7C6469EE22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9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5.fntdata"/><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font" Target="fonts/font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font" Target="fonts/font13.fntdata"/><Relationship Id="rId19" Type="http://schemas.openxmlformats.org/officeDocument/2006/relationships/slide" Target="slides/slide15.xml"/></Relationships>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Ex1.xml><?xml version="1.0" encoding="utf-8"?>
<cx:chartSpace xmlns:a="http://schemas.openxmlformats.org/drawingml/2006/main" xmlns:r="http://schemas.openxmlformats.org/officeDocument/2006/relationships" xmlns:cx="http://schemas.microsoft.com/office/drawing/2014/chartex">
  <cx:chart>
    <cx:title pos="t" align="ctr" overlay="0">
      <cx:tx>
        <cx:txData>
          <cx:v/>
        </cx:txData>
      </cx:tx>
      <cx:txPr>
        <a:bodyPr spcFirstLastPara="1" vertOverflow="ellipsis" horzOverflow="overflow" wrap="square" lIns="0" tIns="0" rIns="0" bIns="0" anchor="ctr" anchorCtr="1"/>
        <a:lstStyle/>
        <a:p>
          <a:pPr algn="ctr" rtl="0">
            <a:defRPr/>
          </a:pPr>
          <a:endParaRPr lang="en-US" sz="1862" b="0" i="0" u="none" strike="noStrike" baseline="0">
            <a:solidFill>
              <a:schemeClr val="tx1"/>
            </a:solidFill>
            <a:latin typeface="Slackey" panose="020B0604020202020204" charset="0"/>
          </a:endParaRPr>
        </a:p>
      </cx:txPr>
    </cx:title>
    <cx:plotArea>
      <cx:plotAreaRegion/>
    </cx:plotArea>
    <cx:legend pos="t" align="ctr" overlay="0">
      <cx:txPr>
        <a:bodyPr spcFirstLastPara="1" vertOverflow="ellipsis" horzOverflow="overflow" wrap="square" lIns="0" tIns="0" rIns="0" bIns="0" anchor="ctr" anchorCtr="1"/>
        <a:lstStyle/>
        <a:p>
          <a:pPr algn="ctr" rtl="0">
            <a:defRPr>
              <a:latin typeface="Slackey" panose="020B0604020202020204" charset="0"/>
              <a:ea typeface="Slackey" panose="020B0604020202020204" charset="0"/>
              <a:cs typeface="Slackey" panose="020B0604020202020204" charset="0"/>
            </a:defRPr>
          </a:pPr>
          <a:endParaRPr lang="en-US" sz="1197" b="0" i="0" u="none" strike="noStrike" baseline="0">
            <a:solidFill>
              <a:srgbClr val="162130">
                <a:lumMod val="65000"/>
                <a:lumOff val="35000"/>
              </a:srgbClr>
            </a:solidFill>
            <a:latin typeface="Slackey" panose="020B0604020202020204" charset="0"/>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7"/>
        <p:cNvGrpSpPr/>
        <p:nvPr/>
      </p:nvGrpSpPr>
      <p:grpSpPr>
        <a:xfrm>
          <a:off x="0" y="0"/>
          <a:ext cx="0" cy="0"/>
          <a:chOff x="0" y="0"/>
          <a:chExt cx="0" cy="0"/>
        </a:xfrm>
      </p:grpSpPr>
      <p:sp>
        <p:nvSpPr>
          <p:cNvPr id="10198" name="Google Shape;10198;g88740b902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9" name="Google Shape;10199;g88740b902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latin typeface="Calibri"/>
                <a:ea typeface="Calibri" panose="020F0502020204030204" pitchFamily="34" charset="0"/>
                <a:cs typeface="Calibri"/>
              </a:rPr>
              <a:t>Thank you </a:t>
            </a:r>
            <a:r>
              <a:rPr lang="en-US" sz="1800" i="1" dirty="0">
                <a:effectLst/>
                <a:latin typeface="Calibri"/>
                <a:ea typeface="Calibri" panose="020F0502020204030204" pitchFamily="34" charset="0"/>
                <a:cs typeface="Calibri"/>
              </a:rPr>
              <a:t>for joining us today and welcome. </a:t>
            </a:r>
            <a:r>
              <a:rPr lang="en-US" sz="1800" i="1" dirty="0">
                <a:latin typeface="Calibri"/>
                <a:ea typeface="Calibri" panose="020F0502020204030204" pitchFamily="34" charset="0"/>
                <a:cs typeface="Calibri"/>
              </a:rPr>
              <a:t>Before</a:t>
            </a:r>
            <a:r>
              <a:rPr lang="en-US" sz="1800" i="1" dirty="0">
                <a:effectLst/>
                <a:latin typeface="Calibri"/>
                <a:ea typeface="Calibri" panose="020F0502020204030204" pitchFamily="34" charset="0"/>
                <a:cs typeface="Calibri"/>
              </a:rPr>
              <a:t> we start, who do we have on board? Do you know each other? If not, could you shortly introduce yourself and your role in Y Soft?</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3"/>
        <p:cNvGrpSpPr/>
        <p:nvPr/>
      </p:nvGrpSpPr>
      <p:grpSpPr>
        <a:xfrm>
          <a:off x="0" y="0"/>
          <a:ext cx="0" cy="0"/>
          <a:chOff x="0" y="0"/>
          <a:chExt cx="0" cy="0"/>
        </a:xfrm>
      </p:grpSpPr>
      <p:sp>
        <p:nvSpPr>
          <p:cNvPr id="10764" name="Google Shape;10764;g8a2b6bb54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5" name="Google Shape;10765;g8a2b6bb54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just" fontAlgn="base">
              <a:buNone/>
            </a:pPr>
            <a:r>
              <a:rPr lang="en-US" sz="1800" b="0" i="1" dirty="0">
                <a:solidFill>
                  <a:srgbClr val="000000"/>
                </a:solidFill>
                <a:effectLst/>
                <a:latin typeface="Calibri"/>
                <a:cs typeface="Calibri"/>
              </a:rPr>
              <a:t>Each of us has a different starting point in this workshop – </a:t>
            </a:r>
            <a:r>
              <a:rPr lang="en-US" sz="1800" i="1" dirty="0">
                <a:latin typeface="Calibri"/>
                <a:cs typeface="Calibri"/>
              </a:rPr>
              <a:t>some</a:t>
            </a:r>
            <a:r>
              <a:rPr lang="en-US" sz="1800" b="0" i="1" dirty="0">
                <a:solidFill>
                  <a:srgbClr val="000000"/>
                </a:solidFill>
                <a:effectLst/>
                <a:latin typeface="Calibri"/>
                <a:cs typeface="Calibri"/>
              </a:rPr>
              <a:t> might be in the position </a:t>
            </a:r>
            <a:r>
              <a:rPr lang="en-US" sz="1800" i="1" dirty="0">
                <a:latin typeface="Calibri"/>
                <a:cs typeface="Calibri"/>
              </a:rPr>
              <a:t>as a hiring</a:t>
            </a:r>
            <a:r>
              <a:rPr lang="en-US" sz="1800" b="0" i="1" dirty="0">
                <a:solidFill>
                  <a:srgbClr val="000000"/>
                </a:solidFill>
                <a:effectLst/>
                <a:latin typeface="Calibri"/>
                <a:cs typeface="Calibri"/>
              </a:rPr>
              <a:t> manager for the first time, someone else might have hired 50 people already. Simply speaking, our hiring maturity </a:t>
            </a:r>
            <a:r>
              <a:rPr lang="en-US" sz="1800" i="1" dirty="0">
                <a:latin typeface="Calibri"/>
                <a:cs typeface="Calibri"/>
              </a:rPr>
              <a:t>varies</a:t>
            </a:r>
            <a:r>
              <a:rPr lang="en-US" sz="1800" b="0" i="1" dirty="0">
                <a:solidFill>
                  <a:srgbClr val="000000"/>
                </a:solidFill>
                <a:effectLst/>
                <a:latin typeface="Calibri"/>
                <a:cs typeface="Calibri"/>
              </a:rPr>
              <a:t>. </a:t>
            </a:r>
            <a:r>
              <a:rPr lang="en-US" sz="1800" b="0" i="0" dirty="0">
                <a:solidFill>
                  <a:srgbClr val="000000"/>
                </a:solidFill>
                <a:effectLst/>
                <a:latin typeface="Calibri"/>
                <a:cs typeface="Calibri"/>
              </a:rPr>
              <a:t> </a:t>
            </a:r>
            <a:endParaRPr lang="en-US" b="0" i="0" dirty="0">
              <a:solidFill>
                <a:srgbClr val="000000"/>
              </a:solidFill>
              <a:effectLst/>
              <a:latin typeface="Calibri"/>
              <a:cs typeface="Calibri"/>
            </a:endParaRPr>
          </a:p>
          <a:p>
            <a:pPr marL="158750" indent="0" algn="just" rtl="0" fontAlgn="base">
              <a:buNone/>
            </a:pPr>
            <a:endParaRPr lang="cs-CZ" sz="1800" b="0" i="1">
              <a:solidFill>
                <a:srgbClr val="000000"/>
              </a:solidFill>
              <a:effectLst/>
              <a:latin typeface="Calibri" panose="020F0502020204030204" pitchFamily="34" charset="0"/>
            </a:endParaRPr>
          </a:p>
          <a:p>
            <a:pPr marL="158750" indent="0" algn="just" rtl="0" fontAlgn="base">
              <a:buNone/>
            </a:pPr>
            <a:r>
              <a:rPr lang="en-US" sz="1800" b="0" i="1" dirty="0">
                <a:solidFill>
                  <a:srgbClr val="000000"/>
                </a:solidFill>
                <a:effectLst/>
                <a:latin typeface="Calibri"/>
                <a:cs typeface="Calibri"/>
              </a:rPr>
              <a:t>Some of you might already know the concept of maturity models. They help to assess the current state of knowledge and experience and they support figuring out what capabilities need to be acquired next to improve the overall performance. It’s important to understand that this applies not only to the personal level but also to the company level. We need to learn to crawl before standing up. We won’t master hiring in a day.</a:t>
            </a:r>
            <a:r>
              <a:rPr lang="en-US" sz="1800" b="0" i="0" dirty="0">
                <a:solidFill>
                  <a:srgbClr val="000000"/>
                </a:solidFill>
                <a:effectLst/>
                <a:latin typeface="Calibri"/>
                <a:cs typeface="Calibri"/>
              </a:rPr>
              <a:t> </a:t>
            </a:r>
            <a:endParaRPr lang="cs-CZ" sz="1800" b="0" i="0" dirty="0">
              <a:solidFill>
                <a:srgbClr val="000000"/>
              </a:solidFill>
              <a:effectLst/>
              <a:latin typeface="Calibri"/>
              <a:cs typeface="Calibri"/>
            </a:endParaRPr>
          </a:p>
          <a:p>
            <a:pPr marL="158750" indent="0" algn="just" rtl="0" fontAlgn="base">
              <a:buNone/>
            </a:pPr>
            <a:endParaRPr lang="en-US" b="0" i="0">
              <a:solidFill>
                <a:srgbClr val="000000"/>
              </a:solidFill>
              <a:effectLst/>
              <a:latin typeface="Segoe UI" panose="020B0502040204020203" pitchFamily="34" charset="0"/>
            </a:endParaRPr>
          </a:p>
          <a:p>
            <a:pPr marL="158750" indent="0" algn="just" rtl="0" fontAlgn="base">
              <a:buNone/>
            </a:pPr>
            <a:r>
              <a:rPr lang="en-US" sz="1800" b="0" i="1" dirty="0">
                <a:solidFill>
                  <a:srgbClr val="000000"/>
                </a:solidFill>
                <a:effectLst/>
                <a:latin typeface="Calibri"/>
                <a:cs typeface="Calibri"/>
              </a:rPr>
              <a:t> Figuring how to hire so it works for the company is a process that:</a:t>
            </a:r>
            <a:r>
              <a:rPr lang="en-US" sz="1800" b="0" i="0" dirty="0">
                <a:solidFill>
                  <a:srgbClr val="000000"/>
                </a:solidFill>
                <a:effectLst/>
                <a:latin typeface="Calibri"/>
                <a:cs typeface="Calibri"/>
              </a:rPr>
              <a:t> </a:t>
            </a:r>
            <a:endParaRPr lang="en-US" b="0" i="0" dirty="0">
              <a:solidFill>
                <a:srgbClr val="000000"/>
              </a:solidFill>
              <a:effectLst/>
              <a:latin typeface="Calibri"/>
              <a:cs typeface="Calibri"/>
            </a:endParaRPr>
          </a:p>
          <a:p>
            <a:pPr algn="just" rtl="0" fontAlgn="base">
              <a:buFont typeface="Arial" panose="020B0604020202020204" pitchFamily="34" charset="0"/>
              <a:buChar char="•"/>
            </a:pPr>
            <a:r>
              <a:rPr lang="en-US" sz="1800" b="0" i="1" dirty="0">
                <a:solidFill>
                  <a:srgbClr val="000000"/>
                </a:solidFill>
                <a:effectLst/>
                <a:latin typeface="Calibri"/>
                <a:cs typeface="Calibri"/>
              </a:rPr>
              <a:t>Takes time.</a:t>
            </a:r>
            <a:r>
              <a:rPr lang="en-US" sz="1800" b="0" i="0" dirty="0">
                <a:solidFill>
                  <a:srgbClr val="000000"/>
                </a:solidFill>
                <a:effectLst/>
                <a:latin typeface="Calibri"/>
                <a:cs typeface="Calibri"/>
              </a:rPr>
              <a:t> </a:t>
            </a:r>
          </a:p>
          <a:p>
            <a:pPr algn="just" rtl="0" fontAlgn="base">
              <a:buFont typeface="Arial" panose="020B0604020202020204" pitchFamily="34" charset="0"/>
              <a:buChar char="•"/>
            </a:pPr>
            <a:r>
              <a:rPr lang="en-US" sz="1800" b="0" i="1" dirty="0">
                <a:solidFill>
                  <a:srgbClr val="000000"/>
                </a:solidFill>
                <a:effectLst/>
                <a:latin typeface="Calibri"/>
                <a:cs typeface="Calibri"/>
              </a:rPr>
              <a:t>Requires strategic cooperation (management, hiring managers, teams).</a:t>
            </a:r>
            <a:r>
              <a:rPr lang="en-US" sz="1800" b="0" i="0" dirty="0">
                <a:solidFill>
                  <a:srgbClr val="000000"/>
                </a:solidFill>
                <a:effectLst/>
                <a:latin typeface="Calibri"/>
                <a:cs typeface="Calibri"/>
              </a:rPr>
              <a:t> </a:t>
            </a:r>
          </a:p>
          <a:p>
            <a:pPr marL="158750" indent="0" algn="just" rtl="0" fontAlgn="base">
              <a:buNone/>
            </a:pPr>
            <a:endParaRPr lang="cs-CZ" sz="1800" b="0" i="1">
              <a:solidFill>
                <a:srgbClr val="000000"/>
              </a:solidFill>
              <a:effectLst/>
              <a:latin typeface="Calibri" panose="020F0502020204030204" pitchFamily="34" charset="0"/>
            </a:endParaRPr>
          </a:p>
          <a:p>
            <a:pPr marL="158750" indent="0" algn="just" fontAlgn="base">
              <a:buNone/>
            </a:pPr>
            <a:r>
              <a:rPr lang="en-US" sz="1800" b="0" i="1" dirty="0">
                <a:solidFill>
                  <a:srgbClr val="000000"/>
                </a:solidFill>
                <a:effectLst/>
                <a:latin typeface="Calibri"/>
                <a:cs typeface="Calibri"/>
              </a:rPr>
              <a:t>Becoming a company that does hiring well requires </a:t>
            </a:r>
            <a:r>
              <a:rPr lang="en-US" sz="1800" i="1" dirty="0">
                <a:latin typeface="Calibri"/>
                <a:cs typeface="Calibri"/>
              </a:rPr>
              <a:t>defining</a:t>
            </a:r>
            <a:r>
              <a:rPr lang="en-US" sz="1800" b="0" i="1" dirty="0">
                <a:solidFill>
                  <a:srgbClr val="000000"/>
                </a:solidFill>
                <a:effectLst/>
                <a:latin typeface="Calibri"/>
                <a:cs typeface="Calibri"/>
              </a:rPr>
              <a:t> who does what and why and how we can support each other </a:t>
            </a:r>
            <a:r>
              <a:rPr lang="en-US" sz="1800" i="1" dirty="0">
                <a:latin typeface="Calibri"/>
                <a:cs typeface="Calibri"/>
              </a:rPr>
              <a:t>and leverage our combined skills</a:t>
            </a:r>
            <a:r>
              <a:rPr lang="en-US" sz="1800" b="0" i="1" dirty="0">
                <a:solidFill>
                  <a:srgbClr val="000000"/>
                </a:solidFill>
                <a:effectLst/>
                <a:latin typeface="Calibri"/>
                <a:cs typeface="Calibri"/>
              </a:rPr>
              <a:t>. It’s not uncommon that companies fight internally – hiring managers blame recruiters for delivering </a:t>
            </a:r>
            <a:r>
              <a:rPr lang="en-US" sz="1800" i="1" dirty="0">
                <a:latin typeface="Calibri"/>
                <a:cs typeface="Calibri"/>
              </a:rPr>
              <a:t>the </a:t>
            </a:r>
            <a:r>
              <a:rPr lang="en-US" sz="1800" b="0" i="1" dirty="0">
                <a:solidFill>
                  <a:srgbClr val="000000"/>
                </a:solidFill>
                <a:effectLst/>
                <a:latin typeface="Calibri"/>
                <a:cs typeface="Calibri"/>
              </a:rPr>
              <a:t>wrong candidates, recruiters blame </a:t>
            </a:r>
            <a:r>
              <a:rPr lang="en-US" sz="1800" i="1" dirty="0">
                <a:latin typeface="Calibri"/>
                <a:cs typeface="Calibri"/>
              </a:rPr>
              <a:t>the business</a:t>
            </a:r>
            <a:r>
              <a:rPr lang="en-US" sz="1800" b="0" i="1" dirty="0">
                <a:solidFill>
                  <a:srgbClr val="000000"/>
                </a:solidFill>
                <a:effectLst/>
                <a:latin typeface="Calibri"/>
                <a:cs typeface="Calibri"/>
              </a:rPr>
              <a:t> for not sharing enough information. That’s not the way to grow and if there’s anything important to be said today it’s the fact that hiring is a complex thing requiring</a:t>
            </a:r>
            <a:r>
              <a:rPr lang="en-US" sz="1800" i="1" dirty="0">
                <a:latin typeface="Calibri"/>
                <a:cs typeface="Calibri"/>
              </a:rPr>
              <a:t> the cooperation</a:t>
            </a:r>
            <a:r>
              <a:rPr lang="en-US" sz="1800" b="0" i="1" dirty="0">
                <a:solidFill>
                  <a:srgbClr val="000000"/>
                </a:solidFill>
                <a:effectLst/>
                <a:latin typeface="Calibri"/>
                <a:cs typeface="Calibri"/>
              </a:rPr>
              <a:t> of all the people involved on many levels:</a:t>
            </a:r>
            <a:r>
              <a:rPr lang="en-US" sz="1800" b="0" i="0" dirty="0">
                <a:solidFill>
                  <a:srgbClr val="000000"/>
                </a:solidFill>
                <a:effectLst/>
                <a:latin typeface="Calibri"/>
                <a:cs typeface="Calibri"/>
              </a:rPr>
              <a:t> </a:t>
            </a:r>
            <a:endParaRPr lang="cs-CZ" sz="1800" b="0" i="0" dirty="0">
              <a:solidFill>
                <a:srgbClr val="000000"/>
              </a:solidFill>
              <a:effectLst/>
              <a:latin typeface="Calibri"/>
              <a:cs typeface="Calibri"/>
            </a:endParaRPr>
          </a:p>
          <a:p>
            <a:pPr marL="158750" indent="0" algn="just" rtl="0" fontAlgn="base">
              <a:buNone/>
            </a:pPr>
            <a:endParaRPr lang="en-US" b="0" i="0">
              <a:solidFill>
                <a:srgbClr val="000000"/>
              </a:solidFill>
              <a:effectLst/>
              <a:latin typeface="Segoe UI" panose="020B0502040204020203" pitchFamily="34" charset="0"/>
            </a:endParaRPr>
          </a:p>
          <a:p>
            <a:pPr algn="just" rtl="0" fontAlgn="base">
              <a:buFont typeface="Arial" panose="020B0604020202020204" pitchFamily="34" charset="0"/>
              <a:buChar char="•"/>
            </a:pPr>
            <a:r>
              <a:rPr lang="en-US" sz="1800" b="0" i="1" dirty="0">
                <a:solidFill>
                  <a:srgbClr val="000000"/>
                </a:solidFill>
                <a:effectLst/>
                <a:latin typeface="Calibri"/>
                <a:cs typeface="Calibri"/>
              </a:rPr>
              <a:t>You ideally need to link your hiring strategy to the company strategy.</a:t>
            </a:r>
            <a:r>
              <a:rPr lang="en-US" sz="1800" b="0" i="0" dirty="0">
                <a:solidFill>
                  <a:srgbClr val="000000"/>
                </a:solidFill>
                <a:effectLst/>
                <a:latin typeface="Calibri"/>
                <a:cs typeface="Calibri"/>
              </a:rPr>
              <a:t> </a:t>
            </a:r>
          </a:p>
          <a:p>
            <a:pPr algn="just" rtl="0" fontAlgn="base">
              <a:buFont typeface="Arial" panose="020B0604020202020204" pitchFamily="34" charset="0"/>
              <a:buChar char="•"/>
            </a:pPr>
            <a:r>
              <a:rPr lang="en-US" sz="1800" b="0" i="1" dirty="0">
                <a:solidFill>
                  <a:srgbClr val="000000"/>
                </a:solidFill>
                <a:effectLst/>
                <a:latin typeface="Calibri"/>
                <a:cs typeface="Calibri"/>
              </a:rPr>
              <a:t>You need to be able to describe your culture well and be able to sell it.</a:t>
            </a:r>
            <a:r>
              <a:rPr lang="en-US" sz="1800" b="0" i="0" dirty="0">
                <a:solidFill>
                  <a:srgbClr val="000000"/>
                </a:solidFill>
                <a:effectLst/>
                <a:latin typeface="Calibri"/>
                <a:cs typeface="Calibri"/>
              </a:rPr>
              <a:t> </a:t>
            </a:r>
          </a:p>
          <a:p>
            <a:pPr algn="just" rtl="0" fontAlgn="base">
              <a:buFont typeface="Arial" panose="020B0604020202020204" pitchFamily="34" charset="0"/>
              <a:buChar char="•"/>
            </a:pPr>
            <a:r>
              <a:rPr lang="en-US" sz="1800" b="0" i="1" dirty="0">
                <a:solidFill>
                  <a:srgbClr val="000000"/>
                </a:solidFill>
                <a:effectLst/>
                <a:latin typeface="Calibri"/>
                <a:cs typeface="Calibri"/>
              </a:rPr>
              <a:t>You need to understand your values perfectly and be able to recognize them in your candidates.</a:t>
            </a:r>
            <a:r>
              <a:rPr lang="en-US" sz="1800" b="0" i="0" dirty="0">
                <a:solidFill>
                  <a:srgbClr val="000000"/>
                </a:solidFill>
                <a:effectLst/>
                <a:latin typeface="Calibri"/>
                <a:cs typeface="Calibri"/>
              </a:rPr>
              <a:t> </a:t>
            </a:r>
          </a:p>
          <a:p>
            <a:pPr algn="just" rtl="0" fontAlgn="base">
              <a:buFont typeface="Arial" panose="020B0604020202020204" pitchFamily="34" charset="0"/>
              <a:buChar char="•"/>
            </a:pPr>
            <a:r>
              <a:rPr lang="en-US" sz="1800" b="0" i="1" dirty="0">
                <a:solidFill>
                  <a:srgbClr val="000000"/>
                </a:solidFill>
                <a:effectLst/>
                <a:latin typeface="Calibri"/>
                <a:cs typeface="Calibri"/>
              </a:rPr>
              <a:t>You need to master your candidate requirements definition.</a:t>
            </a:r>
            <a:endParaRPr lang="cs-CZ" sz="1800" b="0" i="0" dirty="0">
              <a:solidFill>
                <a:srgbClr val="000000"/>
              </a:solidFill>
              <a:effectLst/>
              <a:latin typeface="Calibri"/>
              <a:cs typeface="Calibri"/>
            </a:endParaRPr>
          </a:p>
          <a:p>
            <a:pPr algn="just" rtl="0" fontAlgn="base">
              <a:buFont typeface="Arial" panose="020B0604020202020204" pitchFamily="34" charset="0"/>
              <a:buChar char="•"/>
            </a:pPr>
            <a:r>
              <a:rPr lang="en-US" sz="1800" b="0" i="1" dirty="0">
                <a:solidFill>
                  <a:srgbClr val="000000"/>
                </a:solidFill>
                <a:effectLst/>
                <a:latin typeface="Calibri"/>
                <a:cs typeface="Calibri"/>
              </a:rPr>
              <a:t>You need to handle </a:t>
            </a:r>
            <a:r>
              <a:rPr lang="en-US" sz="1800" i="1" dirty="0">
                <a:latin typeface="Calibri"/>
                <a:cs typeface="Calibri"/>
              </a:rPr>
              <a:t>your</a:t>
            </a:r>
            <a:r>
              <a:rPr lang="en-US" sz="1800" b="0" i="1" dirty="0">
                <a:solidFill>
                  <a:srgbClr val="000000"/>
                </a:solidFill>
                <a:effectLst/>
                <a:latin typeface="Calibri"/>
                <a:cs typeface="Calibri"/>
              </a:rPr>
              <a:t> hiring data well so you can learn from past efforts.</a:t>
            </a:r>
            <a:r>
              <a:rPr lang="en-US" sz="1800" b="0" i="0" dirty="0">
                <a:solidFill>
                  <a:srgbClr val="000000"/>
                </a:solidFill>
                <a:effectLst/>
                <a:latin typeface="Calibri"/>
                <a:cs typeface="Calibri"/>
              </a:rPr>
              <a:t> </a:t>
            </a:r>
          </a:p>
          <a:p>
            <a:pPr algn="just" rtl="0" fontAlgn="base">
              <a:buFont typeface="Arial" panose="020B0604020202020204" pitchFamily="34" charset="0"/>
              <a:buChar char="•"/>
            </a:pPr>
            <a:r>
              <a:rPr lang="en-US" sz="1800" b="0" i="1" dirty="0">
                <a:solidFill>
                  <a:srgbClr val="000000"/>
                </a:solidFill>
                <a:effectLst/>
                <a:latin typeface="Calibri"/>
                <a:cs typeface="Calibri"/>
              </a:rPr>
              <a:t>You need to persuade all the people in hiring to actively participate in it.</a:t>
            </a:r>
            <a:r>
              <a:rPr lang="en-US" sz="1800" b="0" i="0" dirty="0">
                <a:solidFill>
                  <a:srgbClr val="000000"/>
                </a:solidFill>
                <a:effectLst/>
                <a:latin typeface="Calibri"/>
                <a:cs typeface="Calibri"/>
              </a:rPr>
              <a:t> </a:t>
            </a:r>
          </a:p>
          <a:p>
            <a:pPr marL="158750" indent="0" algn="just" rtl="0" fontAlgn="base">
              <a:buNone/>
            </a:pPr>
            <a:endParaRPr lang="cs-CZ" sz="1800" b="0" i="1">
              <a:solidFill>
                <a:srgbClr val="000000"/>
              </a:solidFill>
              <a:effectLst/>
              <a:latin typeface="Calibri" panose="020F0502020204030204" pitchFamily="34" charset="0"/>
            </a:endParaRPr>
          </a:p>
          <a:p>
            <a:pPr marL="158750" indent="0" algn="just" fontAlgn="base">
              <a:buNone/>
            </a:pPr>
            <a:r>
              <a:rPr lang="en-US" sz="1800" b="0" i="1" dirty="0">
                <a:solidFill>
                  <a:srgbClr val="000000"/>
                </a:solidFill>
                <a:effectLst/>
                <a:latin typeface="Calibri"/>
                <a:cs typeface="Calibri"/>
              </a:rPr>
              <a:t>And that’s just a couple of angles. Consider this training to be one step in this journey but the real work and the real improvement </a:t>
            </a:r>
            <a:r>
              <a:rPr lang="en-US" sz="1800" i="1" dirty="0">
                <a:latin typeface="Calibri"/>
                <a:cs typeface="Calibri"/>
              </a:rPr>
              <a:t>comes</a:t>
            </a:r>
            <a:r>
              <a:rPr lang="en-US" sz="1800" b="0" i="1" dirty="0">
                <a:solidFill>
                  <a:srgbClr val="000000"/>
                </a:solidFill>
                <a:effectLst/>
                <a:latin typeface="Calibri"/>
                <a:cs typeface="Calibri"/>
              </a:rPr>
              <a:t> with practice and long-term cooperation between you, your teams and HR. This requires </a:t>
            </a:r>
            <a:r>
              <a:rPr lang="en-US" sz="1800" i="1" dirty="0">
                <a:latin typeface="Calibri"/>
                <a:cs typeface="Calibri"/>
              </a:rPr>
              <a:t>an open</a:t>
            </a:r>
            <a:r>
              <a:rPr lang="en-US" sz="1800" b="0" i="1" dirty="0">
                <a:solidFill>
                  <a:srgbClr val="000000"/>
                </a:solidFill>
                <a:effectLst/>
                <a:latin typeface="Calibri"/>
                <a:cs typeface="Calibri"/>
              </a:rPr>
              <a:t> mind, time, effort and </a:t>
            </a:r>
            <a:r>
              <a:rPr lang="en-US" sz="1800" i="1" dirty="0">
                <a:latin typeface="Calibri"/>
                <a:cs typeface="Calibri"/>
              </a:rPr>
              <a:t>an </a:t>
            </a:r>
            <a:r>
              <a:rPr lang="en-US" sz="1800" b="0" i="1" dirty="0">
                <a:solidFill>
                  <a:srgbClr val="000000"/>
                </a:solidFill>
                <a:effectLst/>
                <a:latin typeface="Calibri"/>
                <a:cs typeface="Calibri"/>
              </a:rPr>
              <a:t>ability to listen to each </a:t>
            </a:r>
            <a:r>
              <a:rPr lang="en-US" sz="1800" b="0" i="1" dirty="0" err="1">
                <a:solidFill>
                  <a:srgbClr val="000000"/>
                </a:solidFill>
                <a:effectLst/>
                <a:latin typeface="Calibri"/>
                <a:cs typeface="Calibri"/>
              </a:rPr>
              <a:t>oth</a:t>
            </a:r>
            <a:r>
              <a:rPr lang="cs-CZ" sz="1800" b="0" i="1" dirty="0" err="1">
                <a:solidFill>
                  <a:srgbClr val="000000"/>
                </a:solidFill>
                <a:effectLst/>
                <a:latin typeface="Calibri"/>
                <a:cs typeface="Calibri"/>
              </a:rPr>
              <a:t>er</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If</a:t>
            </a:r>
            <a:r>
              <a:rPr lang="cs-CZ" sz="1800" b="0" i="1" dirty="0">
                <a:solidFill>
                  <a:srgbClr val="000000"/>
                </a:solidFill>
                <a:effectLst/>
                <a:latin typeface="Calibri"/>
                <a:cs typeface="Calibri"/>
              </a:rPr>
              <a:t> </a:t>
            </a:r>
            <a:r>
              <a:rPr lang="cs-CZ" sz="1800" i="1" dirty="0" err="1">
                <a:latin typeface="Calibri"/>
                <a:cs typeface="Calibri"/>
              </a:rPr>
              <a:t>you're</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interested</a:t>
            </a:r>
            <a:r>
              <a:rPr lang="cs-CZ" sz="1800" b="0" i="1" dirty="0">
                <a:solidFill>
                  <a:srgbClr val="000000"/>
                </a:solidFill>
                <a:effectLst/>
                <a:latin typeface="Calibri"/>
                <a:cs typeface="Calibri"/>
              </a:rPr>
              <a:t>, </a:t>
            </a:r>
            <a:r>
              <a:rPr lang="cs-CZ" sz="1800" i="1" dirty="0" err="1">
                <a:latin typeface="Calibri"/>
                <a:cs typeface="Calibri"/>
              </a:rPr>
              <a:t>the</a:t>
            </a:r>
            <a:r>
              <a:rPr lang="cs-CZ" sz="1800" i="1" dirty="0">
                <a:latin typeface="Calibri"/>
                <a:cs typeface="Calibri"/>
              </a:rPr>
              <a:t> maturity</a:t>
            </a:r>
            <a:r>
              <a:rPr lang="cs-CZ" sz="1800" b="0" i="1" dirty="0">
                <a:solidFill>
                  <a:srgbClr val="000000"/>
                </a:solidFill>
                <a:effectLst/>
                <a:latin typeface="Calibri"/>
                <a:cs typeface="Calibri"/>
              </a:rPr>
              <a:t> model </a:t>
            </a:r>
            <a:r>
              <a:rPr lang="cs-CZ" sz="1800" b="0" i="1" dirty="0" err="1">
                <a:solidFill>
                  <a:srgbClr val="000000"/>
                </a:solidFill>
                <a:effectLst/>
                <a:latin typeface="Calibri"/>
                <a:cs typeface="Calibri"/>
              </a:rPr>
              <a:t>we</a:t>
            </a:r>
            <a:r>
              <a:rPr lang="cs-CZ" sz="1800" b="0" i="1" dirty="0">
                <a:solidFill>
                  <a:srgbClr val="000000"/>
                </a:solidFill>
                <a:effectLst/>
                <a:latin typeface="Calibri"/>
                <a:cs typeface="Calibri"/>
              </a:rPr>
              <a:t> use </a:t>
            </a:r>
            <a:r>
              <a:rPr lang="cs-CZ" sz="1800" i="1" dirty="0" err="1">
                <a:latin typeface="Calibri"/>
                <a:cs typeface="Calibri"/>
              </a:rPr>
              <a:t>is</a:t>
            </a:r>
            <a:r>
              <a:rPr lang="cs-CZ" sz="1800" i="1" dirty="0">
                <a:latin typeface="Calibri"/>
                <a:cs typeface="Calibri"/>
              </a:rPr>
              <a:t> in</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the</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annex</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of</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your</a:t>
            </a:r>
            <a:r>
              <a:rPr lang="cs-CZ" sz="1800" b="0" i="1" dirty="0">
                <a:solidFill>
                  <a:srgbClr val="000000"/>
                </a:solidFill>
                <a:effectLst/>
                <a:latin typeface="Calibri"/>
                <a:cs typeface="Calibri"/>
              </a:rPr>
              <a:t> handbook – </a:t>
            </a:r>
            <a:r>
              <a:rPr lang="cs-CZ" sz="1800" b="0" i="1" dirty="0" err="1">
                <a:solidFill>
                  <a:srgbClr val="000000"/>
                </a:solidFill>
                <a:effectLst/>
                <a:latin typeface="Calibri"/>
                <a:cs typeface="Calibri"/>
              </a:rPr>
              <a:t>have</a:t>
            </a:r>
            <a:r>
              <a:rPr lang="cs-CZ" sz="1800" b="0" i="1" dirty="0">
                <a:solidFill>
                  <a:srgbClr val="000000"/>
                </a:solidFill>
                <a:effectLst/>
                <a:latin typeface="Calibri"/>
                <a:cs typeface="Calibri"/>
              </a:rPr>
              <a:t> a </a:t>
            </a:r>
            <a:r>
              <a:rPr lang="cs-CZ" sz="1800" b="0" i="1" dirty="0" err="1">
                <a:solidFill>
                  <a:srgbClr val="000000"/>
                </a:solidFill>
                <a:effectLst/>
                <a:latin typeface="Calibri"/>
                <a:cs typeface="Calibri"/>
              </a:rPr>
              <a:t>look</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at</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it</a:t>
            </a:r>
            <a:r>
              <a:rPr lang="cs-CZ" sz="1800" b="0" i="1" dirty="0">
                <a:solidFill>
                  <a:srgbClr val="000000"/>
                </a:solidFill>
                <a:effectLst/>
                <a:latin typeface="Calibri"/>
                <a:cs typeface="Calibri"/>
              </a:rPr>
              <a:t> just to </a:t>
            </a:r>
            <a:r>
              <a:rPr lang="cs-CZ" sz="1800" b="0" i="1" dirty="0" err="1">
                <a:solidFill>
                  <a:srgbClr val="000000"/>
                </a:solidFill>
                <a:effectLst/>
                <a:latin typeface="Calibri"/>
                <a:cs typeface="Calibri"/>
              </a:rPr>
              <a:t>realize</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the</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complexity</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of</a:t>
            </a:r>
            <a:r>
              <a:rPr lang="cs-CZ" sz="1800" b="0" i="1" dirty="0">
                <a:solidFill>
                  <a:srgbClr val="000000"/>
                </a:solidFill>
                <a:effectLst/>
                <a:latin typeface="Calibri"/>
                <a:cs typeface="Calibri"/>
              </a:rPr>
              <a:t> </a:t>
            </a:r>
            <a:r>
              <a:rPr lang="cs-CZ" sz="1800" b="0" i="1" dirty="0" err="1">
                <a:solidFill>
                  <a:srgbClr val="000000"/>
                </a:solidFill>
                <a:effectLst/>
                <a:latin typeface="Calibri"/>
                <a:cs typeface="Calibri"/>
              </a:rPr>
              <a:t>the</a:t>
            </a:r>
            <a:r>
              <a:rPr lang="cs-CZ" sz="1800" b="0" i="1" dirty="0">
                <a:solidFill>
                  <a:srgbClr val="000000"/>
                </a:solidFill>
                <a:effectLst/>
                <a:latin typeface="Calibri"/>
                <a:cs typeface="Calibri"/>
              </a:rPr>
              <a:t> agenda.</a:t>
            </a:r>
            <a:endParaRPr lang="en-US" b="0" i="0" dirty="0">
              <a:solidFill>
                <a:srgbClr val="000000"/>
              </a:solidFill>
              <a:effectLst/>
              <a:latin typeface="Calibri"/>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79310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Now let’s talk about some basic principles we </a:t>
            </a:r>
            <a:r>
              <a:rPr lang="en-US" sz="1800" i="1" dirty="0">
                <a:latin typeface="Calibri"/>
                <a:ea typeface="Calibri" panose="020F0502020204030204" pitchFamily="34" charset="0"/>
                <a:cs typeface="Calibri"/>
              </a:rPr>
              <a:t>want to work</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toward</a:t>
            </a:r>
            <a:r>
              <a:rPr lang="en-US" sz="1800" i="1" dirty="0">
                <a:effectLst/>
                <a:latin typeface="Calibri"/>
                <a:ea typeface="Calibri" panose="020F0502020204030204" pitchFamily="34" charset="0"/>
                <a:cs typeface="Calibri"/>
              </a:rPr>
              <a:t>. As already illustrated on the maturity model, we’re on the journey. That also means, we’re definitely not there </a:t>
            </a:r>
            <a:r>
              <a:rPr lang="en-US" sz="1800" i="1" dirty="0">
                <a:latin typeface="Calibri"/>
                <a:ea typeface="Calibri" panose="020F0502020204030204" pitchFamily="34" charset="0"/>
                <a:cs typeface="Calibri"/>
              </a:rPr>
              <a:t>yet. The</a:t>
            </a:r>
            <a:r>
              <a:rPr lang="en-US" sz="1800" i="1" dirty="0">
                <a:effectLst/>
                <a:latin typeface="Calibri"/>
                <a:ea typeface="Calibri" panose="020F0502020204030204" pitchFamily="34" charset="0"/>
                <a:cs typeface="Calibri"/>
              </a:rPr>
              <a:t> good news is that we know where we’re heading. The same applies to the principles</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which represent an ideal state of things. Sometimes we get closer, sometimes we’re really close and sometimes we fail.</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Let’s start with a short exercise first</a:t>
            </a:r>
            <a:r>
              <a:rPr lang="cs-CZ" sz="1800" i="1" dirty="0">
                <a:effectLst/>
                <a:latin typeface="Calibri"/>
                <a:ea typeface="Calibri" panose="020F0502020204030204" pitchFamily="34" charset="0"/>
                <a:cs typeface="Calibri"/>
              </a:rPr>
              <a:t> (</a:t>
            </a:r>
            <a:r>
              <a:rPr lang="cs-CZ" sz="1800" b="1" i="1" dirty="0">
                <a:effectLst/>
                <a:latin typeface="Calibri"/>
                <a:ea typeface="Calibri" panose="020F0502020204030204" pitchFamily="34" charset="0"/>
                <a:cs typeface="Calibri"/>
              </a:rPr>
              <a:t>go to </a:t>
            </a:r>
            <a:r>
              <a:rPr lang="cs-CZ" sz="1800" b="1" i="1" dirty="0" err="1">
                <a:effectLst/>
                <a:latin typeface="Calibri"/>
                <a:ea typeface="Calibri" panose="020F0502020204030204" pitchFamily="34" charset="0"/>
                <a:cs typeface="Calibri"/>
              </a:rPr>
              <a:t>next</a:t>
            </a:r>
            <a:r>
              <a:rPr lang="cs-CZ" sz="1800" b="1" i="1" dirty="0">
                <a:effectLst/>
                <a:latin typeface="Calibri"/>
                <a:ea typeface="Calibri" panose="020F0502020204030204" pitchFamily="34" charset="0"/>
                <a:cs typeface="Calibri"/>
              </a:rPr>
              <a:t> slide</a:t>
            </a:r>
            <a:r>
              <a:rPr lang="cs-CZ" sz="1800" i="1" dirty="0">
                <a:effectLst/>
                <a:latin typeface="Calibri"/>
                <a:ea typeface="Calibri" panose="020F0502020204030204" pitchFamily="34" charset="0"/>
                <a:cs typeface="Calibri"/>
              </a:rPr>
              <a:t>).</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4"/>
        <p:cNvGrpSpPr/>
        <p:nvPr/>
      </p:nvGrpSpPr>
      <p:grpSpPr>
        <a:xfrm>
          <a:off x="0" y="0"/>
          <a:ext cx="0" cy="0"/>
          <a:chOff x="0" y="0"/>
          <a:chExt cx="0" cy="0"/>
        </a:xfrm>
      </p:grpSpPr>
      <p:sp>
        <p:nvSpPr>
          <p:cNvPr id="10295" name="Google Shape;10295;g889056291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6" name="Google Shape;10296;g889056291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b="1" dirty="0">
                <a:effectLst/>
                <a:latin typeface="Calibri"/>
                <a:ea typeface="Calibri" panose="020F0502020204030204" pitchFamily="34" charset="0"/>
                <a:cs typeface="Calibri"/>
              </a:rPr>
              <a:t>Present</a:t>
            </a:r>
            <a:r>
              <a:rPr lang="en-US" sz="1800" b="1" dirty="0">
                <a:latin typeface="Calibri"/>
                <a:ea typeface="Calibri" panose="020F0502020204030204" pitchFamily="34" charset="0"/>
                <a:cs typeface="Calibri"/>
              </a:rPr>
              <a:t> the</a:t>
            </a:r>
            <a:r>
              <a:rPr lang="en-US" sz="1800" b="1" dirty="0">
                <a:effectLst/>
                <a:latin typeface="Calibri"/>
                <a:ea typeface="Calibri" panose="020F0502020204030204" pitchFamily="34" charset="0"/>
                <a:cs typeface="Calibri"/>
              </a:rPr>
              <a:t> “Bruce &amp; Wayne” slide and have the group discuss whom would they prefer to hire and why.</a:t>
            </a:r>
            <a:endParaRPr lang="cs-CZ" sz="1800" b="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n-US" sz="1800" b="1" dirty="0">
                <a:solidFill>
                  <a:srgbClr val="000000"/>
                </a:solidFill>
                <a:effectLst/>
                <a:latin typeface="Calibri"/>
                <a:ea typeface="Calibri" panose="020F0502020204030204" pitchFamily="34" charset="0"/>
                <a:cs typeface="Calibri"/>
              </a:rPr>
              <a:t>There’s no right answer. Lead the group into concluding that they need to take into consideration business needs (Do I need a short-term contractor to deliver the work and leave</a:t>
            </a:r>
            <a:r>
              <a:rPr lang="en-US" sz="1800" b="1" dirty="0">
                <a:latin typeface="Calibri"/>
                <a:ea typeface="Calibri" panose="020F0502020204030204" pitchFamily="34" charset="0"/>
                <a:cs typeface="Calibri"/>
              </a:rPr>
              <a:t>?)</a:t>
            </a:r>
            <a:r>
              <a:rPr lang="en-US" sz="1800" b="1" dirty="0">
                <a:solidFill>
                  <a:srgbClr val="000000"/>
                </a:solidFill>
                <a:effectLst/>
                <a:latin typeface="Calibri"/>
                <a:ea typeface="Calibri" panose="020F0502020204030204" pitchFamily="34" charset="0"/>
                <a:cs typeface="Calibri"/>
              </a:rPr>
              <a:t> Do I need someone who’ll stick with the company for </a:t>
            </a:r>
            <a:r>
              <a:rPr lang="en-US" sz="1800" b="1" dirty="0">
                <a:latin typeface="Calibri"/>
                <a:ea typeface="Calibri" panose="020F0502020204030204" pitchFamily="34" charset="0"/>
                <a:cs typeface="Calibri"/>
              </a:rPr>
              <a:t>the next</a:t>
            </a:r>
            <a:r>
              <a:rPr lang="en-US" sz="1800" b="1" dirty="0">
                <a:solidFill>
                  <a:srgbClr val="000000"/>
                </a:solidFill>
                <a:effectLst/>
                <a:latin typeface="Calibri"/>
                <a:ea typeface="Calibri" panose="020F0502020204030204" pitchFamily="34" charset="0"/>
                <a:cs typeface="Calibri"/>
              </a:rPr>
              <a:t> 5 years and </a:t>
            </a:r>
            <a:r>
              <a:rPr lang="en-US" sz="1800" b="1" dirty="0">
                <a:latin typeface="Calibri"/>
                <a:ea typeface="Calibri" panose="020F0502020204030204" pitchFamily="34" charset="0"/>
                <a:cs typeface="Calibri"/>
              </a:rPr>
              <a:t>help shape</a:t>
            </a:r>
            <a:r>
              <a:rPr lang="en-US" sz="1800" b="1" dirty="0">
                <a:solidFill>
                  <a:srgbClr val="000000"/>
                </a:solidFill>
                <a:effectLst/>
                <a:latin typeface="Calibri"/>
                <a:ea typeface="Calibri" panose="020F0502020204030204" pitchFamily="34" charset="0"/>
                <a:cs typeface="Calibri"/>
              </a:rPr>
              <a:t> it?) or anything else they come up with.</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7"/>
        <p:cNvGrpSpPr/>
        <p:nvPr/>
      </p:nvGrpSpPr>
      <p:grpSpPr>
        <a:xfrm>
          <a:off x="0" y="0"/>
          <a:ext cx="0" cy="0"/>
          <a:chOff x="0" y="0"/>
          <a:chExt cx="0" cy="0"/>
        </a:xfrm>
      </p:grpSpPr>
      <p:sp>
        <p:nvSpPr>
          <p:cNvPr id="10288" name="Google Shape;10288;g88740b902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9" name="Google Shape;10289;g88740b902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0"/>
              </a:spcAft>
              <a:buNone/>
            </a:pPr>
            <a:r>
              <a:rPr lang="en-US" sz="1800" i="1">
                <a:solidFill>
                  <a:srgbClr val="000000"/>
                </a:solidFill>
                <a:effectLst/>
                <a:latin typeface="Calibri" panose="020F0502020204030204" pitchFamily="34" charset="0"/>
                <a:ea typeface="Calibri" panose="020F0502020204030204" pitchFamily="34" charset="0"/>
                <a:cs typeface="Arial" panose="020B0604020202020204" pitchFamily="34" charset="0"/>
              </a:rPr>
              <a:t>As we mostly hire for long-term roles and we highly value our culture, the recommendation is to stick to hiring more for potential and culture fit. There are several reasons for that: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cs-CZ" sz="1800" b="1" i="1" dirty="0">
                <a:solidFill>
                  <a:srgbClr val="000000"/>
                </a:solidFill>
                <a:effectLst/>
                <a:latin typeface="Calibri"/>
                <a:ea typeface="Calibri" panose="020F0502020204030204" pitchFamily="34" charset="0"/>
                <a:cs typeface="Calibri"/>
              </a:rPr>
              <a:t>#1 </a:t>
            </a:r>
            <a:r>
              <a:rPr lang="en-US" sz="1800" b="1" i="1" dirty="0">
                <a:solidFill>
                  <a:srgbClr val="000000"/>
                </a:solidFill>
                <a:effectLst/>
                <a:latin typeface="Calibri"/>
                <a:ea typeface="Calibri" panose="020F0502020204030204" pitchFamily="34" charset="0"/>
                <a:cs typeface="Calibri"/>
              </a:rPr>
              <a:t>Experience ≠ performance.</a:t>
            </a:r>
            <a:r>
              <a:rPr lang="en-US" sz="1800" i="1">
                <a:solidFill>
                  <a:srgbClr val="000000"/>
                </a:solidFill>
                <a:effectLst/>
                <a:latin typeface="Calibri"/>
                <a:ea typeface="Calibri" panose="020F0502020204030204" pitchFamily="34" charset="0"/>
                <a:cs typeface="Calibri"/>
              </a:rPr>
              <a:t> The fact the person spent </a:t>
            </a:r>
            <a:r>
              <a:rPr lang="en-US" sz="1800" i="1">
                <a:latin typeface="Calibri"/>
                <a:ea typeface="Calibri" panose="020F0502020204030204" pitchFamily="34" charset="0"/>
                <a:cs typeface="Calibri"/>
              </a:rPr>
              <a:t>the </a:t>
            </a:r>
            <a:r>
              <a:rPr lang="en-US" sz="1800" i="1">
                <a:solidFill>
                  <a:srgbClr val="000000"/>
                </a:solidFill>
                <a:effectLst/>
                <a:latin typeface="Calibri"/>
                <a:ea typeface="Calibri" panose="020F0502020204030204" pitchFamily="34" charset="0"/>
                <a:cs typeface="Calibri"/>
              </a:rPr>
              <a:t>last 10 years doing the job doesn’t really mean they are a star in what they do. Also, being successful at one company doesn’t automatically mean you’ll star here since the environment can be dramatically different</a:t>
            </a:r>
            <a:r>
              <a:rPr lang="cs-CZ" sz="1800" i="1" dirty="0">
                <a:solidFill>
                  <a:srgbClr val="000000"/>
                </a:solidFill>
                <a:effectLst/>
                <a:latin typeface="Calibri"/>
                <a:ea typeface="Calibri" panose="020F0502020204030204" pitchFamily="34" charset="0"/>
                <a:cs typeface="Calibri"/>
              </a:rPr>
              <a:t>.</a:t>
            </a:r>
          </a:p>
          <a:p>
            <a:pPr marL="0" marR="0" lvl="0" indent="0" algn="just">
              <a:lnSpc>
                <a:spcPct val="107000"/>
              </a:lnSpc>
              <a:spcBef>
                <a:spcPts val="0"/>
              </a:spcBef>
              <a:spcAft>
                <a:spcPts val="0"/>
              </a:spcAft>
              <a:buFont typeface="Symbol" panose="05050102010706020507" pitchFamily="18" charset="2"/>
              <a:buNone/>
            </a:pPr>
            <a:endParaRPr lang="cs-CZ" sz="1800" i="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0"/>
              </a:spcAft>
              <a:buFont typeface="Symbol" panose="05050102010706020507" pitchFamily="18" charset="2"/>
              <a:buNone/>
            </a:pPr>
            <a:r>
              <a:rPr lang="cs-CZ" sz="1800" b="1" i="0">
                <a:solidFill>
                  <a:srgbClr val="000000"/>
                </a:solidFill>
                <a:effectLst/>
                <a:latin typeface="Calibri" panose="020F0502020204030204" pitchFamily="34" charset="0"/>
                <a:ea typeface="Calibri" panose="020F0502020204030204" pitchFamily="34" charset="0"/>
                <a:cs typeface="Arial" panose="020B0604020202020204" pitchFamily="34" charset="0"/>
              </a:rPr>
              <a:t>Go to next slide.</a:t>
            </a:r>
            <a:endParaRPr lang="en-US" sz="1800" b="1" i="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cs-CZ" sz="1800" b="1" i="1" dirty="0">
                <a:solidFill>
                  <a:srgbClr val="000000"/>
                </a:solidFill>
                <a:effectLst/>
                <a:latin typeface="Calibri"/>
                <a:ea typeface="Calibri" panose="020F0502020204030204" pitchFamily="34" charset="0"/>
                <a:cs typeface="Calibri"/>
              </a:rPr>
              <a:t>#2 </a:t>
            </a:r>
            <a:r>
              <a:rPr lang="en-US" sz="1800" b="1" i="1" dirty="0">
                <a:solidFill>
                  <a:srgbClr val="000000"/>
                </a:solidFill>
                <a:effectLst/>
                <a:latin typeface="Calibri"/>
                <a:ea typeface="Calibri" panose="020F0502020204030204" pitchFamily="34" charset="0"/>
                <a:cs typeface="Calibri"/>
              </a:rPr>
              <a:t>You can teach hard skills, but you will hardly change the attitude</a:t>
            </a:r>
            <a:r>
              <a:rPr lang="en-US" sz="1800" i="1" dirty="0">
                <a:solidFill>
                  <a:srgbClr val="000000"/>
                </a:solidFill>
                <a:effectLst/>
                <a:latin typeface="Calibri"/>
                <a:ea typeface="Calibri" panose="020F0502020204030204" pitchFamily="34" charset="0"/>
                <a:cs typeface="Calibri"/>
              </a:rPr>
              <a:t>. Having an annoying person on board will cause much more </a:t>
            </a:r>
            <a:r>
              <a:rPr lang="en-US" sz="1800" i="1" dirty="0">
                <a:latin typeface="Calibri"/>
                <a:ea typeface="Calibri" panose="020F0502020204030204" pitchFamily="34" charset="0"/>
                <a:cs typeface="Calibri"/>
              </a:rPr>
              <a:t>trouble</a:t>
            </a:r>
            <a:r>
              <a:rPr lang="en-US" sz="1800" i="1" dirty="0">
                <a:solidFill>
                  <a:srgbClr val="000000"/>
                </a:solidFill>
                <a:effectLst/>
                <a:latin typeface="Calibri"/>
                <a:ea typeface="Calibri" panose="020F0502020204030204" pitchFamily="34" charset="0"/>
                <a:cs typeface="Calibri"/>
              </a:rPr>
              <a:t> in </a:t>
            </a:r>
            <a:r>
              <a:rPr lang="en-US" sz="1800" i="1" dirty="0">
                <a:latin typeface="Calibri"/>
                <a:ea typeface="Calibri" panose="020F0502020204030204" pitchFamily="34" charset="0"/>
                <a:cs typeface="Calibri"/>
              </a:rPr>
              <a:t>the long</a:t>
            </a:r>
            <a:r>
              <a:rPr lang="en-US" sz="1800" i="1" dirty="0">
                <a:solidFill>
                  <a:srgbClr val="000000"/>
                </a:solidFill>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run </a:t>
            </a:r>
            <a:r>
              <a:rPr lang="en-US" sz="1800" i="1" dirty="0">
                <a:solidFill>
                  <a:srgbClr val="000000"/>
                </a:solidFill>
                <a:effectLst/>
                <a:latin typeface="Calibri"/>
                <a:ea typeface="Calibri" panose="020F0502020204030204" pitchFamily="34" charset="0"/>
                <a:cs typeface="Calibri"/>
              </a:rPr>
              <a:t>than finding a person </a:t>
            </a:r>
            <a:r>
              <a:rPr lang="en-US" sz="1800" i="1" dirty="0">
                <a:latin typeface="Calibri"/>
                <a:ea typeface="Calibri" panose="020F0502020204030204" pitchFamily="34" charset="0"/>
                <a:cs typeface="Calibri"/>
              </a:rPr>
              <a:t>who may need additional support </a:t>
            </a:r>
            <a:r>
              <a:rPr lang="en-US" sz="1800" i="1" dirty="0">
                <a:solidFill>
                  <a:srgbClr val="000000"/>
                </a:solidFill>
                <a:effectLst/>
                <a:latin typeface="Calibri"/>
                <a:ea typeface="Calibri" panose="020F0502020204030204" pitchFamily="34" charset="0"/>
                <a:cs typeface="Calibri"/>
              </a:rPr>
              <a:t>at the beginning. Think back and try to remember all the people you </a:t>
            </a:r>
            <a:r>
              <a:rPr lang="en-US" sz="1800" i="1" dirty="0">
                <a:latin typeface="Calibri"/>
                <a:ea typeface="Calibri" panose="020F0502020204030204" pitchFamily="34" charset="0"/>
                <a:cs typeface="Calibri"/>
              </a:rPr>
              <a:t>had difficulty</a:t>
            </a:r>
            <a:r>
              <a:rPr lang="en-US" sz="1800" i="1" dirty="0">
                <a:solidFill>
                  <a:srgbClr val="000000"/>
                </a:solidFill>
                <a:effectLst/>
                <a:latin typeface="Calibri"/>
                <a:ea typeface="Calibri" panose="020F0502020204030204" pitchFamily="34" charset="0"/>
                <a:cs typeface="Calibri"/>
              </a:rPr>
              <a:t> working with </a:t>
            </a:r>
            <a:r>
              <a:rPr lang="cs-CZ" sz="1800" b="1" i="0" dirty="0">
                <a:solidFill>
                  <a:srgbClr val="000000"/>
                </a:solidFill>
                <a:effectLst/>
                <a:latin typeface="Calibri"/>
                <a:ea typeface="Calibri" panose="020F0502020204030204" pitchFamily="34" charset="0"/>
                <a:cs typeface="Calibri"/>
              </a:rPr>
              <a:t>(</a:t>
            </a:r>
            <a:r>
              <a:rPr lang="cs-CZ" sz="1800" b="1" i="0" dirty="0" err="1">
                <a:solidFill>
                  <a:srgbClr val="000000"/>
                </a:solidFill>
                <a:effectLst/>
                <a:latin typeface="Calibri"/>
                <a:ea typeface="Calibri" panose="020F0502020204030204" pitchFamily="34" charset="0"/>
                <a:cs typeface="Calibri"/>
              </a:rPr>
              <a:t>have</a:t>
            </a:r>
            <a:r>
              <a:rPr lang="cs-CZ" sz="1800" b="1" dirty="0">
                <a:latin typeface="Calibri"/>
                <a:ea typeface="Calibri" panose="020F0502020204030204" pitchFamily="34" charset="0"/>
                <a:cs typeface="Calibri"/>
              </a:rPr>
              <a:t> </a:t>
            </a:r>
            <a:r>
              <a:rPr lang="cs-CZ" sz="1800" b="1" dirty="0" err="1">
                <a:latin typeface="Calibri"/>
                <a:ea typeface="Calibri" panose="020F0502020204030204" pitchFamily="34" charset="0"/>
                <a:cs typeface="Calibri"/>
              </a:rPr>
              <a:t>attendees</a:t>
            </a:r>
            <a:r>
              <a:rPr lang="cs-CZ" sz="1800" b="1" dirty="0">
                <a:latin typeface="Calibri"/>
                <a:ea typeface="Calibri" panose="020F0502020204030204" pitchFamily="34" charset="0"/>
                <a:cs typeface="Calibri"/>
              </a:rPr>
              <a:t> </a:t>
            </a:r>
            <a:r>
              <a:rPr lang="cs-CZ" sz="1800" b="1" i="0" dirty="0" err="1">
                <a:solidFill>
                  <a:srgbClr val="000000"/>
                </a:solidFill>
                <a:effectLst/>
                <a:latin typeface="Calibri"/>
                <a:ea typeface="Calibri" panose="020F0502020204030204" pitchFamily="34" charset="0"/>
                <a:cs typeface="Calibri"/>
              </a:rPr>
              <a:t>actually</a:t>
            </a:r>
            <a:r>
              <a:rPr lang="cs-CZ" sz="1800" b="1" i="0" dirty="0">
                <a:solidFill>
                  <a:srgbClr val="000000"/>
                </a:solidFill>
                <a:effectLst/>
                <a:latin typeface="Calibri"/>
                <a:ea typeface="Calibri" panose="020F0502020204030204" pitchFamily="34" charset="0"/>
                <a:cs typeface="Calibri"/>
              </a:rPr>
              <a:t> </a:t>
            </a:r>
            <a:r>
              <a:rPr lang="cs-CZ" sz="1800" b="1" i="0" dirty="0" err="1">
                <a:solidFill>
                  <a:srgbClr val="000000"/>
                </a:solidFill>
                <a:effectLst/>
                <a:latin typeface="Calibri"/>
                <a:ea typeface="Calibri" panose="020F0502020204030204" pitchFamily="34" charset="0"/>
                <a:cs typeface="Calibri"/>
              </a:rPr>
              <a:t>think</a:t>
            </a:r>
            <a:r>
              <a:rPr lang="cs-CZ" sz="1800" b="1" i="0" dirty="0">
                <a:solidFill>
                  <a:srgbClr val="000000"/>
                </a:solidFill>
                <a:effectLst/>
                <a:latin typeface="Calibri"/>
                <a:ea typeface="Calibri" panose="020F0502020204030204" pitchFamily="34" charset="0"/>
                <a:cs typeface="Calibri"/>
              </a:rPr>
              <a:t> and </a:t>
            </a:r>
            <a:r>
              <a:rPr lang="cs-CZ" sz="1800" b="1" i="0" dirty="0" err="1">
                <a:solidFill>
                  <a:srgbClr val="000000"/>
                </a:solidFill>
                <a:effectLst/>
                <a:latin typeface="Calibri"/>
                <a:ea typeface="Calibri" panose="020F0502020204030204" pitchFamily="34" charset="0"/>
                <a:cs typeface="Calibri"/>
              </a:rPr>
              <a:t>ask</a:t>
            </a:r>
            <a:r>
              <a:rPr lang="cs-CZ" sz="1800" b="1" i="0" dirty="0">
                <a:solidFill>
                  <a:srgbClr val="000000"/>
                </a:solidFill>
                <a:effectLst/>
                <a:latin typeface="Calibri"/>
                <a:ea typeface="Calibri" panose="020F0502020204030204" pitchFamily="34" charset="0"/>
                <a:cs typeface="Calibri"/>
              </a:rPr>
              <a:t> </a:t>
            </a:r>
            <a:r>
              <a:rPr lang="cs-CZ" sz="1800" b="1" i="0" dirty="0" err="1">
                <a:solidFill>
                  <a:srgbClr val="000000"/>
                </a:solidFill>
                <a:effectLst/>
                <a:latin typeface="Calibri"/>
                <a:ea typeface="Calibri" panose="020F0502020204030204" pitchFamily="34" charset="0"/>
                <a:cs typeface="Calibri"/>
              </a:rPr>
              <a:t>them</a:t>
            </a:r>
            <a:r>
              <a:rPr lang="cs-CZ" sz="1800" b="1" i="0" dirty="0">
                <a:solidFill>
                  <a:srgbClr val="000000"/>
                </a:solidFill>
                <a:effectLst/>
                <a:latin typeface="Calibri"/>
                <a:ea typeface="Calibri" panose="020F0502020204030204" pitchFamily="34" charset="0"/>
                <a:cs typeface="Calibri"/>
              </a:rPr>
              <a:t> </a:t>
            </a:r>
            <a:r>
              <a:rPr lang="cs-CZ" sz="1800" b="1" i="0" dirty="0" err="1">
                <a:solidFill>
                  <a:srgbClr val="000000"/>
                </a:solidFill>
                <a:effectLst/>
                <a:latin typeface="Calibri"/>
                <a:ea typeface="Calibri" panose="020F0502020204030204" pitchFamily="34" charset="0"/>
                <a:cs typeface="Calibri"/>
              </a:rPr>
              <a:t>if</a:t>
            </a:r>
            <a:r>
              <a:rPr lang="cs-CZ" sz="1800" b="1" i="0" dirty="0">
                <a:solidFill>
                  <a:srgbClr val="000000"/>
                </a:solidFill>
                <a:effectLst/>
                <a:latin typeface="Calibri"/>
                <a:ea typeface="Calibri" panose="020F0502020204030204" pitchFamily="34" charset="0"/>
                <a:cs typeface="Calibri"/>
              </a:rPr>
              <a:t> </a:t>
            </a:r>
            <a:r>
              <a:rPr lang="cs-CZ" sz="1800" b="1" i="0" dirty="0" err="1">
                <a:solidFill>
                  <a:srgbClr val="000000"/>
                </a:solidFill>
                <a:effectLst/>
                <a:latin typeface="Calibri"/>
                <a:ea typeface="Calibri" panose="020F0502020204030204" pitchFamily="34" charset="0"/>
                <a:cs typeface="Calibri"/>
              </a:rPr>
              <a:t>they</a:t>
            </a:r>
            <a:r>
              <a:rPr lang="cs-CZ" sz="1800" b="1" i="0" dirty="0">
                <a:solidFill>
                  <a:srgbClr val="000000"/>
                </a:solidFill>
                <a:effectLst/>
                <a:latin typeface="Calibri"/>
                <a:ea typeface="Calibri" panose="020F0502020204030204" pitchFamily="34" charset="0"/>
                <a:cs typeface="Calibri"/>
              </a:rPr>
              <a:t> </a:t>
            </a:r>
            <a:r>
              <a:rPr lang="cs-CZ" sz="1800" b="1" dirty="0" err="1">
                <a:latin typeface="Calibri"/>
                <a:ea typeface="Calibri" panose="020F0502020204030204" pitchFamily="34" charset="0"/>
                <a:cs typeface="Calibri"/>
              </a:rPr>
              <a:t>remember</a:t>
            </a:r>
            <a:r>
              <a:rPr lang="cs-CZ" sz="1800" b="1" i="0" dirty="0">
                <a:solidFill>
                  <a:srgbClr val="000000"/>
                </a:solidFill>
                <a:effectLst/>
                <a:latin typeface="Calibri"/>
                <a:ea typeface="Calibri" panose="020F0502020204030204" pitchFamily="34" charset="0"/>
                <a:cs typeface="Calibri"/>
              </a:rPr>
              <a:t> </a:t>
            </a:r>
            <a:r>
              <a:rPr lang="cs-CZ" sz="1800" b="1" i="0" dirty="0" err="1">
                <a:solidFill>
                  <a:srgbClr val="000000"/>
                </a:solidFill>
                <a:effectLst/>
                <a:latin typeface="Calibri"/>
                <a:ea typeface="Calibri" panose="020F0502020204030204" pitchFamily="34" charset="0"/>
                <a:cs typeface="Calibri"/>
              </a:rPr>
              <a:t>someone</a:t>
            </a:r>
            <a:r>
              <a:rPr lang="cs-CZ" sz="1800" i="1" dirty="0">
                <a:latin typeface="Calibri"/>
                <a:ea typeface="Calibri" panose="020F0502020204030204" pitchFamily="34" charset="0"/>
                <a:cs typeface="Calibri"/>
              </a:rPr>
              <a:t>). D</a:t>
            </a:r>
            <a:r>
              <a:rPr lang="en-US" sz="1800" i="1" dirty="0">
                <a:latin typeface="Calibri"/>
                <a:ea typeface="Calibri" panose="020F0502020204030204" pitchFamily="34" charset="0"/>
                <a:cs typeface="Calibri"/>
              </a:rPr>
              <a:t>id</a:t>
            </a:r>
            <a:r>
              <a:rPr lang="en-US" sz="1800" i="1" dirty="0">
                <a:solidFill>
                  <a:srgbClr val="000000"/>
                </a:solidFill>
                <a:effectLst/>
                <a:latin typeface="Calibri"/>
                <a:ea typeface="Calibri" panose="020F0502020204030204" pitchFamily="34" charset="0"/>
                <a:cs typeface="Calibri"/>
              </a:rPr>
              <a:t> they lack</a:t>
            </a:r>
            <a:r>
              <a:rPr lang="en-US" sz="1800" i="1" dirty="0">
                <a:latin typeface="Calibri"/>
                <a:ea typeface="Calibri" panose="020F0502020204030204" pitchFamily="34" charset="0"/>
                <a:cs typeface="Calibri"/>
              </a:rPr>
              <a:t> </a:t>
            </a:r>
            <a:r>
              <a:rPr lang="en-US" sz="1800" i="1" dirty="0">
                <a:solidFill>
                  <a:srgbClr val="000000"/>
                </a:solidFill>
                <a:effectLst/>
                <a:latin typeface="Calibri"/>
                <a:ea typeface="Calibri" panose="020F0502020204030204" pitchFamily="34" charset="0"/>
                <a:cs typeface="Calibri"/>
              </a:rPr>
              <a:t>experience/hard skills, or did they lack the attitude/personality you were expecting?</a:t>
            </a:r>
            <a:endParaRPr lang="cs-CZ" sz="1800" i="1" dirty="0">
              <a:solidFill>
                <a:srgbClr val="000000"/>
              </a:solidFill>
              <a:effectLst/>
              <a:latin typeface="Calibri"/>
              <a:ea typeface="Calibri" panose="020F0502020204030204" pitchFamily="34" charset="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cs-CZ" sz="1800" i="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58750" indent="0">
              <a:buNone/>
              <a:defRPr/>
            </a:pPr>
            <a:r>
              <a:rPr lang="en-US" sz="1800" i="1" dirty="0">
                <a:solidFill>
                  <a:srgbClr val="000000"/>
                </a:solidFill>
                <a:effectLst/>
                <a:latin typeface="Calibri"/>
                <a:ea typeface="Calibri" panose="020F0502020204030204" pitchFamily="34" charset="0"/>
                <a:cs typeface="Calibri"/>
              </a:rPr>
              <a:t>To illustrate, think about two well-known figures – Bill Gates and Steve Jobs. There’s probably no doubt Bill </a:t>
            </a:r>
            <a:r>
              <a:rPr lang="en-US" sz="1800" i="1" dirty="0">
                <a:latin typeface="Calibri"/>
                <a:ea typeface="Calibri" panose="020F0502020204030204" pitchFamily="34" charset="0"/>
                <a:cs typeface="Calibri"/>
              </a:rPr>
              <a:t>had</a:t>
            </a:r>
            <a:r>
              <a:rPr lang="en-US" sz="1800" i="1" dirty="0">
                <a:solidFill>
                  <a:srgbClr val="000000"/>
                </a:solidFill>
                <a:effectLst/>
                <a:latin typeface="Calibri"/>
                <a:ea typeface="Calibri" panose="020F0502020204030204" pitchFamily="34" charset="0"/>
                <a:cs typeface="Calibri"/>
              </a:rPr>
              <a:t> more </a:t>
            </a:r>
            <a:r>
              <a:rPr lang="en-US" sz="1800" i="1" dirty="0">
                <a:latin typeface="Calibri"/>
                <a:ea typeface="Calibri" panose="020F0502020204030204" pitchFamily="34" charset="0"/>
                <a:cs typeface="Calibri"/>
              </a:rPr>
              <a:t>experience</a:t>
            </a:r>
            <a:r>
              <a:rPr lang="en-US" sz="1800" i="1" dirty="0">
                <a:solidFill>
                  <a:srgbClr val="000000"/>
                </a:solidFill>
                <a:effectLst/>
                <a:latin typeface="Calibri"/>
                <a:ea typeface="Calibri" panose="020F0502020204030204" pitchFamily="34" charset="0"/>
                <a:cs typeface="Calibri"/>
              </a:rPr>
              <a:t> when it comes to business and reading the market than Steve. He was more experienced, steady, no surprises. Steve failed tremendously several times, got tossed out by the board. But when it comes to innovations and really pushing things further, he was a visionary, and the fact </a:t>
            </a:r>
            <a:r>
              <a:rPr lang="en-US" sz="1800" i="1" dirty="0">
                <a:latin typeface="Calibri"/>
                <a:ea typeface="Calibri" panose="020F0502020204030204" pitchFamily="34" charset="0"/>
                <a:cs typeface="Calibri"/>
              </a:rPr>
              <a:t>that Apple</a:t>
            </a:r>
            <a:r>
              <a:rPr lang="en-US" sz="1800" i="1" dirty="0">
                <a:solidFill>
                  <a:srgbClr val="000000"/>
                </a:solidFill>
                <a:effectLst/>
                <a:latin typeface="Calibri"/>
                <a:ea typeface="Calibri" panose="020F0502020204030204" pitchFamily="34" charset="0"/>
                <a:cs typeface="Calibri"/>
              </a:rPr>
              <a:t> took him on board again</a:t>
            </a:r>
            <a:r>
              <a:rPr lang="en-US" sz="1800" i="1" dirty="0">
                <a:latin typeface="Calibri"/>
                <a:ea typeface="Calibri" panose="020F0502020204030204" pitchFamily="34" charset="0"/>
                <a:cs typeface="Calibri"/>
              </a:rPr>
              <a:t>,</a:t>
            </a:r>
            <a:r>
              <a:rPr lang="en-US" sz="1800" i="1" dirty="0">
                <a:solidFill>
                  <a:srgbClr val="000000"/>
                </a:solidFill>
                <a:effectLst/>
                <a:latin typeface="Calibri"/>
                <a:ea typeface="Calibri" panose="020F0502020204030204" pitchFamily="34" charset="0"/>
                <a:cs typeface="Calibri"/>
              </a:rPr>
              <a:t> even though </a:t>
            </a:r>
            <a:r>
              <a:rPr lang="en-US" sz="1800" i="1" dirty="0">
                <a:latin typeface="Calibri"/>
                <a:ea typeface="Calibri" panose="020F0502020204030204" pitchFamily="34" charset="0"/>
                <a:cs typeface="Calibri"/>
              </a:rPr>
              <a:t>he</a:t>
            </a:r>
            <a:r>
              <a:rPr lang="en-US" sz="1800" i="1" dirty="0">
                <a:solidFill>
                  <a:srgbClr val="000000"/>
                </a:solidFill>
                <a:effectLst/>
                <a:latin typeface="Calibri"/>
                <a:ea typeface="Calibri" panose="020F0502020204030204" pitchFamily="34" charset="0"/>
                <a:cs typeface="Calibri"/>
              </a:rPr>
              <a:t> was definitely a pain</a:t>
            </a:r>
            <a:r>
              <a:rPr lang="en-US" sz="1800" i="1" dirty="0">
                <a:latin typeface="Calibri"/>
                <a:ea typeface="Calibri" panose="020F0502020204030204" pitchFamily="34" charset="0"/>
                <a:cs typeface="Calibri"/>
              </a:rPr>
              <a:t>,</a:t>
            </a:r>
            <a:r>
              <a:rPr lang="en-US" sz="1800" i="1" dirty="0">
                <a:solidFill>
                  <a:srgbClr val="000000"/>
                </a:solidFill>
                <a:effectLst/>
                <a:latin typeface="Calibri"/>
                <a:ea typeface="Calibri" panose="020F0502020204030204" pitchFamily="34" charset="0"/>
                <a:cs typeface="Calibri"/>
              </a:rPr>
              <a:t> made Apple what it is now. The lesson learned is – the hard skills and experience are an important factor but you need to go much beyond them so you can be sure it will work – attitude and culture fit make a tremendous difference.</a:t>
            </a:r>
            <a:endParaRPr lang="en-US" sz="1800" dirty="0">
              <a:effectLst/>
              <a:latin typeface="Calibri"/>
              <a:ea typeface="Calibri" panose="020F0502020204030204" pitchFamily="34" charset="0"/>
              <a:cs typeface="Calibri"/>
            </a:endParaRPr>
          </a:p>
          <a:p>
            <a:pPr marL="158750" indent="0">
              <a:buNone/>
            </a:pPr>
            <a:endParaRPr lang="cs-CZ"/>
          </a:p>
          <a:p>
            <a:pPr marL="158750" indent="0">
              <a:buNone/>
              <a:defRPr/>
            </a:pPr>
            <a:r>
              <a:rPr lang="en-US" sz="1800" b="1" dirty="0">
                <a:solidFill>
                  <a:srgbClr val="000000"/>
                </a:solidFill>
                <a:effectLst/>
                <a:latin typeface="Calibri"/>
                <a:ea typeface="Calibri" panose="020F0502020204030204" pitchFamily="34" charset="0"/>
                <a:cs typeface="Calibri"/>
              </a:rPr>
              <a:t>Ask </a:t>
            </a:r>
            <a:r>
              <a:rPr lang="en-US" sz="1800" b="1" dirty="0">
                <a:latin typeface="Calibri"/>
                <a:ea typeface="Calibri" panose="020F0502020204030204" pitchFamily="34" charset="0"/>
                <a:cs typeface="Calibri"/>
              </a:rPr>
              <a:t>the group</a:t>
            </a:r>
            <a:r>
              <a:rPr lang="en-US" sz="1800" b="1" dirty="0">
                <a:solidFill>
                  <a:srgbClr val="000000"/>
                </a:solidFill>
                <a:effectLst/>
                <a:latin typeface="Calibri"/>
                <a:ea typeface="Calibri" panose="020F0502020204030204" pitchFamily="34" charset="0"/>
                <a:cs typeface="Calibri"/>
              </a:rPr>
              <a:t> if they have any more thoughts on the topic or any experience they could share.</a:t>
            </a:r>
            <a:endParaRPr lang="en-US" sz="1800" dirty="0">
              <a:effectLst/>
              <a:latin typeface="Calibri"/>
              <a:ea typeface="Calibri" panose="020F0502020204030204" pitchFamily="34" charset="0"/>
              <a:cs typeface="Calibri"/>
            </a:endParaRPr>
          </a:p>
          <a:p>
            <a:pPr marL="158750" indent="0">
              <a:buNone/>
            </a:pPr>
            <a:endParaRPr lang="en-US"/>
          </a:p>
        </p:txBody>
      </p:sp>
    </p:spTree>
    <p:extLst>
      <p:ext uri="{BB962C8B-B14F-4D97-AF65-F5344CB8AC3E}">
        <p14:creationId xmlns:p14="http://schemas.microsoft.com/office/powerpoint/2010/main" val="2612480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7"/>
        <p:cNvGrpSpPr/>
        <p:nvPr/>
      </p:nvGrpSpPr>
      <p:grpSpPr>
        <a:xfrm>
          <a:off x="0" y="0"/>
          <a:ext cx="0" cy="0"/>
          <a:chOff x="0" y="0"/>
          <a:chExt cx="0" cy="0"/>
        </a:xfrm>
      </p:grpSpPr>
      <p:sp>
        <p:nvSpPr>
          <p:cNvPr id="10318" name="Google Shape;10318;g88905629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9" name="Google Shape;10319;g88905629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Ok, next one! There are some things that we simply know because other smart people have already found </a:t>
            </a:r>
            <a:r>
              <a:rPr lang="en-US" sz="1800" i="1" dirty="0">
                <a:latin typeface="Calibri"/>
                <a:ea typeface="Calibri" panose="020F0502020204030204" pitchFamily="34" charset="0"/>
                <a:cs typeface="Calibri"/>
              </a:rPr>
              <a:t>it </a:t>
            </a:r>
            <a:r>
              <a:rPr lang="en-US" sz="1800" i="1" dirty="0">
                <a:effectLst/>
                <a:latin typeface="Calibri"/>
                <a:ea typeface="Calibri" panose="020F0502020204030204" pitchFamily="34" charset="0"/>
                <a:cs typeface="Calibri"/>
              </a:rPr>
              <a:t>out. It would be just stupid to reinvent them or learn the hard way. So here’s one principle based on scientific facts and empirical </a:t>
            </a:r>
            <a:r>
              <a:rPr lang="en-US" sz="1800" i="1" dirty="0">
                <a:latin typeface="Calibri"/>
                <a:ea typeface="Calibri" panose="020F0502020204030204" pitchFamily="34" charset="0"/>
                <a:cs typeface="Calibri"/>
              </a:rPr>
              <a:t>experiences</a:t>
            </a:r>
            <a:r>
              <a:rPr lang="en-US" sz="1800" i="1" dirty="0">
                <a:effectLst/>
                <a:latin typeface="Calibri"/>
                <a:ea typeface="Calibri" panose="020F0502020204030204" pitchFamily="34" charset="0"/>
                <a:cs typeface="Calibri"/>
              </a:rPr>
              <a:t> of many companies.</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People are biased and we’re not naturally </a:t>
            </a:r>
            <a:r>
              <a:rPr lang="en-US" sz="1800" i="1" dirty="0">
                <a:latin typeface="Calibri"/>
                <a:ea typeface="Calibri" panose="020F0502020204030204" pitchFamily="34" charset="0"/>
                <a:cs typeface="Calibri"/>
              </a:rPr>
              <a:t>built</a:t>
            </a:r>
            <a:r>
              <a:rPr lang="en-US" sz="1800" i="1" dirty="0">
                <a:effectLst/>
                <a:latin typeface="Calibri"/>
                <a:ea typeface="Calibri" panose="020F0502020204030204" pitchFamily="34" charset="0"/>
                <a:cs typeface="Calibri"/>
              </a:rPr>
              <a:t> for </a:t>
            </a:r>
            <a:r>
              <a:rPr lang="en-US" sz="1800" i="1" dirty="0">
                <a:latin typeface="Calibri"/>
                <a:ea typeface="Calibri" panose="020F0502020204030204" pitchFamily="34" charset="0"/>
                <a:cs typeface="Calibri"/>
              </a:rPr>
              <a:t>making</a:t>
            </a:r>
            <a:r>
              <a:rPr lang="en-US" sz="1800" i="1" dirty="0">
                <a:effectLst/>
                <a:latin typeface="Calibri"/>
                <a:ea typeface="Calibri" panose="020F0502020204030204" pitchFamily="34" charset="0"/>
                <a:cs typeface="Calibri"/>
              </a:rPr>
              <a:t> hiring decisions. Since we’re social creatures, we tend to base our decisions more on previous experience and gut feeling than on what we see or data we collect. When interviewing a person, there’s more than 10 types of bias you can be sure you’ll suffer from. The other problem is that almost every interviewer in the world thinks they’re good at interviewing (meaning they are good at predicting how the person will perform) Again, this was proven to be wrong. They are just not. Google did quite an extensive research on that.</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7"/>
        <p:cNvGrpSpPr/>
        <p:nvPr/>
      </p:nvGrpSpPr>
      <p:grpSpPr>
        <a:xfrm>
          <a:off x="0" y="0"/>
          <a:ext cx="0" cy="0"/>
          <a:chOff x="0" y="0"/>
          <a:chExt cx="0" cy="0"/>
        </a:xfrm>
      </p:grpSpPr>
      <p:sp>
        <p:nvSpPr>
          <p:cNvPr id="10288" name="Google Shape;10288;g88740b902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9" name="Google Shape;10289;g88740b902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latin typeface="Calibri"/>
                <a:cs typeface="Calibri"/>
              </a:rPr>
              <a:t>Fortunately, there’s a way out called structured hiring </a:t>
            </a:r>
            <a:r>
              <a:rPr lang="en-US" sz="1800" i="1" dirty="0">
                <a:effectLst/>
                <a:latin typeface="Calibri"/>
                <a:cs typeface="Calibri"/>
              </a:rPr>
              <a:t>and </a:t>
            </a:r>
            <a:r>
              <a:rPr lang="en-US" sz="1800" i="1" dirty="0">
                <a:latin typeface="Calibri"/>
                <a:cs typeface="Calibri"/>
              </a:rPr>
              <a:t>we’ll speak </a:t>
            </a:r>
            <a:r>
              <a:rPr lang="en-US" sz="1800" i="1" dirty="0">
                <a:effectLst/>
                <a:latin typeface="Calibri"/>
                <a:cs typeface="Calibri"/>
              </a:rPr>
              <a:t>about </a:t>
            </a:r>
            <a:r>
              <a:rPr lang="en-US" sz="1800" i="1" dirty="0">
                <a:latin typeface="Calibri"/>
                <a:cs typeface="Calibri"/>
              </a:rPr>
              <a:t>it more down </a:t>
            </a:r>
            <a:r>
              <a:rPr lang="en-US" sz="1800" i="1" dirty="0">
                <a:effectLst/>
                <a:latin typeface="Calibri"/>
                <a:cs typeface="Calibri"/>
              </a:rPr>
              <a:t>the </a:t>
            </a:r>
            <a:r>
              <a:rPr lang="en-US" sz="1800" i="1" dirty="0">
                <a:latin typeface="Calibri"/>
                <a:cs typeface="Calibri"/>
              </a:rPr>
              <a:t>road. Put simply</a:t>
            </a:r>
            <a:r>
              <a:rPr lang="en-US" sz="1800" i="1" dirty="0">
                <a:effectLst/>
                <a:latin typeface="Calibri"/>
                <a:cs typeface="Calibri"/>
              </a:rPr>
              <a:t>, </a:t>
            </a:r>
            <a:r>
              <a:rPr lang="en-US" sz="1800" i="1" dirty="0">
                <a:latin typeface="Calibri"/>
                <a:cs typeface="Calibri"/>
              </a:rPr>
              <a:t>structured hiring is about defining precisely what you’re looking for and then trying to keep </a:t>
            </a:r>
            <a:r>
              <a:rPr lang="en-US" sz="1800" i="1" dirty="0">
                <a:effectLst/>
                <a:latin typeface="Calibri"/>
                <a:cs typeface="Calibri"/>
              </a:rPr>
              <a:t>the </a:t>
            </a:r>
            <a:r>
              <a:rPr lang="en-US" sz="1800" i="1" dirty="0">
                <a:latin typeface="Calibri"/>
                <a:cs typeface="Calibri"/>
              </a:rPr>
              <a:t>way you interview </a:t>
            </a:r>
            <a:r>
              <a:rPr lang="en-US" sz="1800" i="1" dirty="0">
                <a:effectLst/>
                <a:latin typeface="Calibri"/>
                <a:cs typeface="Calibri"/>
              </a:rPr>
              <a:t>and </a:t>
            </a:r>
            <a:r>
              <a:rPr lang="en-US" sz="1800" i="1" dirty="0">
                <a:latin typeface="Calibri"/>
                <a:cs typeface="Calibri"/>
              </a:rPr>
              <a:t>evaluate candidates </a:t>
            </a:r>
            <a:r>
              <a:rPr lang="en-US" sz="1800" i="1" dirty="0">
                <a:effectLst/>
                <a:latin typeface="Calibri"/>
                <a:cs typeface="Calibri"/>
              </a:rPr>
              <a:t>for </a:t>
            </a:r>
            <a:r>
              <a:rPr lang="en-US" sz="1800" i="1" dirty="0">
                <a:latin typeface="Calibri"/>
                <a:cs typeface="Calibri"/>
              </a:rPr>
              <a:t>the same role consistent</a:t>
            </a:r>
            <a:r>
              <a:rPr lang="en-US" sz="1800" i="1" dirty="0">
                <a:effectLst/>
                <a:latin typeface="Calibri"/>
                <a:cs typeface="Calibri"/>
              </a:rPr>
              <a:t>.</a:t>
            </a:r>
            <a:endParaRPr lang="en-US" sz="1800" dirty="0">
              <a:effectLst/>
              <a:latin typeface="Calibri"/>
              <a:cs typeface="Calibri"/>
            </a:endParaRPr>
          </a:p>
          <a:p>
            <a:pPr marL="0" indent="0">
              <a:buNone/>
              <a:defRPr/>
            </a:pPr>
            <a:endParaRPr lang="cs-CZ" dirty="0"/>
          </a:p>
          <a:p>
            <a:pPr marL="0" indent="0">
              <a:buNone/>
              <a:defRPr/>
            </a:pPr>
            <a:r>
              <a:rPr lang="en-US" sz="1800" b="1" dirty="0">
                <a:latin typeface="Calibri"/>
                <a:cs typeface="Calibri"/>
              </a:rPr>
              <a:t>Ask the group if they have any more thoughts on the topic or any experience they could share.</a:t>
            </a:r>
            <a:endParaRPr lang="en-US" sz="1800">
              <a:effectLst/>
              <a:latin typeface="Calibri"/>
              <a:cs typeface="Calibri"/>
            </a:endParaRPr>
          </a:p>
          <a:p>
            <a:pPr marL="0" lvl="0" indent="0" algn="l">
              <a:spcBef>
                <a:spcPts val="0"/>
              </a:spcBef>
              <a:spcAft>
                <a:spcPts val="0"/>
              </a:spcAft>
              <a:buNone/>
            </a:pPr>
            <a:endParaRPr lang="en-US" dirty="0"/>
          </a:p>
        </p:txBody>
      </p:sp>
    </p:spTree>
    <p:extLst>
      <p:ext uri="{BB962C8B-B14F-4D97-AF65-F5344CB8AC3E}">
        <p14:creationId xmlns:p14="http://schemas.microsoft.com/office/powerpoint/2010/main" val="496279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6"/>
        <p:cNvGrpSpPr/>
        <p:nvPr/>
      </p:nvGrpSpPr>
      <p:grpSpPr>
        <a:xfrm>
          <a:off x="0" y="0"/>
          <a:ext cx="0" cy="0"/>
          <a:chOff x="0" y="0"/>
          <a:chExt cx="0" cy="0"/>
        </a:xfrm>
      </p:grpSpPr>
      <p:sp>
        <p:nvSpPr>
          <p:cNvPr id="10927" name="Google Shape;10927;g8a31450583_0_5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8" name="Google Shape;10928;g8a31450583_0_5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solidFill>
                  <a:srgbClr val="000000"/>
                </a:solidFill>
                <a:effectLst/>
                <a:latin typeface="Calibri"/>
                <a:ea typeface="Calibri" panose="020F0502020204030204" pitchFamily="34" charset="0"/>
                <a:cs typeface="Calibri"/>
              </a:rPr>
              <a:t>The last principle might seem rather straightforward, but every recruiter </a:t>
            </a:r>
            <a:r>
              <a:rPr lang="en-US" sz="1800" i="1" dirty="0">
                <a:latin typeface="Calibri"/>
                <a:ea typeface="Calibri" panose="020F0502020204030204" pitchFamily="34" charset="0"/>
                <a:cs typeface="Calibri"/>
              </a:rPr>
              <a:t>could </a:t>
            </a:r>
            <a:r>
              <a:rPr lang="en-US" sz="1800" i="1" dirty="0">
                <a:solidFill>
                  <a:srgbClr val="000000"/>
                </a:solidFill>
                <a:effectLst/>
                <a:latin typeface="Calibri"/>
                <a:ea typeface="Calibri" panose="020F0502020204030204" pitchFamily="34" charset="0"/>
                <a:cs typeface="Calibri"/>
              </a:rPr>
              <a:t>easily pull out 10 different stories to confirm that the reality is different. While it’s very important to work with </a:t>
            </a:r>
            <a:r>
              <a:rPr lang="en-US" sz="1800" i="1" dirty="0">
                <a:latin typeface="Calibri"/>
                <a:ea typeface="Calibri" panose="020F0502020204030204" pitchFamily="34" charset="0"/>
                <a:cs typeface="Calibri"/>
              </a:rPr>
              <a:t>a candidate’s</a:t>
            </a:r>
            <a:r>
              <a:rPr lang="en-US" sz="1800" i="1" dirty="0">
                <a:solidFill>
                  <a:srgbClr val="000000"/>
                </a:solidFill>
                <a:effectLst/>
                <a:latin typeface="Calibri"/>
                <a:ea typeface="Calibri" panose="020F0502020204030204" pitchFamily="34" charset="0"/>
                <a:cs typeface="Calibri"/>
              </a:rPr>
              <a:t> buy-in and overall candidate experience, you want to make sure that what you’re </a:t>
            </a:r>
            <a:r>
              <a:rPr lang="en-US" sz="1800" i="1" dirty="0">
                <a:latin typeface="Calibri"/>
                <a:ea typeface="Calibri" panose="020F0502020204030204" pitchFamily="34" charset="0"/>
                <a:cs typeface="Calibri"/>
              </a:rPr>
              <a:t>communicating</a:t>
            </a:r>
            <a:r>
              <a:rPr lang="en-US" sz="1800" i="1" dirty="0">
                <a:solidFill>
                  <a:srgbClr val="000000"/>
                </a:solidFill>
                <a:effectLst/>
                <a:latin typeface="Calibri"/>
                <a:ea typeface="Calibri" panose="020F0502020204030204" pitchFamily="34" charset="0"/>
                <a:cs typeface="Calibri"/>
              </a:rPr>
              <a:t> about the job and the company is authentic, transparent and true. If you mislead them, you can be sure that not only their onboarding will be super hard since what they thought about the job, the company or you as their manager or colleagues will be constantly challenged by the reality but you can also harm the trust the person has </a:t>
            </a:r>
            <a:r>
              <a:rPr lang="en-US" sz="1800" i="1" dirty="0">
                <a:latin typeface="Calibri"/>
                <a:ea typeface="Calibri" panose="020F0502020204030204" pitchFamily="34" charset="0"/>
                <a:cs typeface="Calibri"/>
              </a:rPr>
              <a:t>toward</a:t>
            </a:r>
            <a:r>
              <a:rPr lang="en-US" sz="1800" i="1" dirty="0">
                <a:solidFill>
                  <a:srgbClr val="000000"/>
                </a:solidFill>
                <a:effectLst/>
                <a:latin typeface="Calibri"/>
                <a:ea typeface="Calibri" panose="020F0502020204030204" pitchFamily="34" charset="0"/>
                <a:cs typeface="Calibri"/>
              </a:rPr>
              <a:t> you as a manager or the company itself.</a:t>
            </a:r>
            <a:r>
              <a:rPr lang="en-US" sz="1800" i="1"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Arial" panose="020B0604020202020204" pitchFamily="34" charset="0"/>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7"/>
        <p:cNvGrpSpPr/>
        <p:nvPr/>
      </p:nvGrpSpPr>
      <p:grpSpPr>
        <a:xfrm>
          <a:off x="0" y="0"/>
          <a:ext cx="0" cy="0"/>
          <a:chOff x="0" y="0"/>
          <a:chExt cx="0" cy="0"/>
        </a:xfrm>
      </p:grpSpPr>
      <p:sp>
        <p:nvSpPr>
          <p:cNvPr id="10288" name="Google Shape;10288;g88740b902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9" name="Google Shape;10289;g88740b902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solidFill>
                  <a:srgbClr val="000000"/>
                </a:solidFill>
                <a:effectLst/>
                <a:latin typeface="Calibri"/>
                <a:ea typeface="Calibri" panose="020F0502020204030204" pitchFamily="34" charset="0"/>
                <a:cs typeface="Calibri"/>
              </a:rPr>
              <a:t>There’s a difference between </a:t>
            </a:r>
            <a:r>
              <a:rPr lang="en-US" sz="1800" i="1" dirty="0">
                <a:latin typeface="Calibri"/>
                <a:ea typeface="Calibri" panose="020F0502020204030204" pitchFamily="34" charset="0"/>
                <a:cs typeface="Calibri"/>
              </a:rPr>
              <a:t>a good</a:t>
            </a:r>
            <a:r>
              <a:rPr lang="en-US" sz="1800" i="1" dirty="0">
                <a:solidFill>
                  <a:srgbClr val="000000"/>
                </a:solidFill>
                <a:effectLst/>
                <a:latin typeface="Calibri"/>
                <a:ea typeface="Calibri" panose="020F0502020204030204" pitchFamily="34" charset="0"/>
                <a:cs typeface="Calibri"/>
              </a:rPr>
              <a:t> candidate experience built on correctly set </a:t>
            </a:r>
            <a:r>
              <a:rPr lang="en-US" sz="1800" i="1" dirty="0">
                <a:latin typeface="Calibri"/>
                <a:ea typeface="Calibri" panose="020F0502020204030204" pitchFamily="34" charset="0"/>
                <a:cs typeface="Calibri"/>
              </a:rPr>
              <a:t>expectations</a:t>
            </a:r>
            <a:r>
              <a:rPr lang="en-US" sz="1800" i="1" dirty="0">
                <a:solidFill>
                  <a:srgbClr val="000000"/>
                </a:solidFill>
                <a:effectLst/>
                <a:latin typeface="Calibri"/>
                <a:ea typeface="Calibri" panose="020F0502020204030204" pitchFamily="34" charset="0"/>
                <a:cs typeface="Calibri"/>
              </a:rPr>
              <a:t>, excellent </a:t>
            </a:r>
            <a:r>
              <a:rPr lang="en-US" sz="1800" i="1" dirty="0">
                <a:latin typeface="Calibri"/>
                <a:ea typeface="Calibri" panose="020F0502020204030204" pitchFamily="34" charset="0"/>
                <a:cs typeface="Calibri"/>
              </a:rPr>
              <a:t>communications</a:t>
            </a:r>
            <a:r>
              <a:rPr lang="en-US" sz="1800" i="1" dirty="0">
                <a:solidFill>
                  <a:srgbClr val="000000"/>
                </a:solidFill>
                <a:effectLst/>
                <a:latin typeface="Calibri"/>
                <a:ea typeface="Calibri" panose="020F0502020204030204" pitchFamily="34" charset="0"/>
                <a:cs typeface="Calibri"/>
              </a:rPr>
              <a:t> and pleasant interviews </a:t>
            </a:r>
            <a:r>
              <a:rPr lang="en-US" sz="1800" i="1" dirty="0">
                <a:latin typeface="Calibri"/>
                <a:ea typeface="Calibri" panose="020F0502020204030204" pitchFamily="34" charset="0"/>
                <a:cs typeface="Calibri"/>
              </a:rPr>
              <a:t>compared to</a:t>
            </a:r>
            <a:r>
              <a:rPr lang="en-US" sz="1800" i="1" dirty="0">
                <a:solidFill>
                  <a:srgbClr val="000000"/>
                </a:solidFill>
                <a:effectLst/>
                <a:latin typeface="Calibri"/>
                <a:ea typeface="Calibri" panose="020F0502020204030204" pitchFamily="34" charset="0"/>
                <a:cs typeface="Calibri"/>
              </a:rPr>
              <a:t> being overly positive about the role, the company and its challenges. </a:t>
            </a:r>
            <a:r>
              <a:rPr lang="en-US" sz="1800" b="0" i="1" dirty="0">
                <a:solidFill>
                  <a:srgbClr val="000000"/>
                </a:solidFill>
                <a:effectLst/>
                <a:latin typeface="Calibri"/>
                <a:ea typeface="Calibri" panose="020F0502020204030204" pitchFamily="34" charset="0"/>
                <a:cs typeface="Calibri"/>
              </a:rPr>
              <a:t>Hiring is not a moment for fake advertising.</a:t>
            </a:r>
            <a:endParaRPr lang="en-US" sz="1800" b="0" dirty="0">
              <a:effectLst/>
              <a:latin typeface="Calibri"/>
              <a:ea typeface="Calibri" panose="020F0502020204030204" pitchFamily="34" charset="0"/>
              <a:cs typeface="Arial" panose="020B060402020202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1680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a:solidFill>
                  <a:srgbClr val="000000"/>
                </a:solidFill>
                <a:effectLst/>
                <a:latin typeface="Calibri" panose="020F0502020204030204" pitchFamily="34" charset="0"/>
                <a:ea typeface="Calibri" panose="020F0502020204030204" pitchFamily="34" charset="0"/>
                <a:cs typeface="Arial" panose="020B0604020202020204" pitchFamily="34" charset="0"/>
              </a:rPr>
              <a:t>And to wrap up the principles, here’s a short video from Simon that kind of sums it all.</a:t>
            </a:r>
            <a:endParaRPr lang="cs-CZ" sz="1800" i="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cs-CZ" sz="1800" i="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Play the Simon Sinek video on successful hiring and ask the group if they have any inputs or thoughts.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158750" indent="0">
              <a:buNone/>
            </a:pPr>
            <a:endParaRPr lang="en-US"/>
          </a:p>
        </p:txBody>
      </p:sp>
    </p:spTree>
    <p:extLst>
      <p:ext uri="{BB962C8B-B14F-4D97-AF65-F5344CB8AC3E}">
        <p14:creationId xmlns:p14="http://schemas.microsoft.com/office/powerpoint/2010/main" val="83788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6"/>
        <p:cNvGrpSpPr/>
        <p:nvPr/>
      </p:nvGrpSpPr>
      <p:grpSpPr>
        <a:xfrm>
          <a:off x="0" y="0"/>
          <a:ext cx="0" cy="0"/>
          <a:chOff x="0" y="0"/>
          <a:chExt cx="0" cy="0"/>
        </a:xfrm>
      </p:grpSpPr>
      <p:sp>
        <p:nvSpPr>
          <p:cNvPr id="10207" name="Google Shape;10207;g889056291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8" name="Google Shape;10208;g889056291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Ok, before diving deep into the agenda, this is how today will look like </a:t>
            </a:r>
            <a:r>
              <a:rPr lang="en-US" sz="1800" dirty="0">
                <a:effectLst/>
                <a:latin typeface="Calibri"/>
                <a:ea typeface="Calibri" panose="020F0502020204030204" pitchFamily="34" charset="0"/>
                <a:cs typeface="Calibri"/>
              </a:rPr>
              <a:t>(describe the timing)</a:t>
            </a:r>
            <a:r>
              <a:rPr lang="en-US" sz="1800" i="1" dirty="0">
                <a:effectLst/>
                <a:latin typeface="Calibri"/>
                <a:ea typeface="Calibri" panose="020F0502020204030204" pitchFamily="34" charset="0"/>
                <a:cs typeface="Calibri"/>
              </a:rPr>
              <a:t>. Does the time schedule fit everyone? Do we need to adjust it?</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latin typeface="Calibri"/>
                <a:ea typeface="Calibri" panose="020F0502020204030204" pitchFamily="34" charset="0"/>
                <a:cs typeface="Calibri"/>
              </a:rPr>
              <a:t>This</a:t>
            </a:r>
            <a:r>
              <a:rPr lang="en-US" sz="1800" i="1" dirty="0">
                <a:effectLst/>
                <a:latin typeface="Calibri"/>
                <a:ea typeface="Calibri" panose="020F0502020204030204" pitchFamily="34" charset="0"/>
                <a:cs typeface="Calibri"/>
              </a:rPr>
              <a:t> training was designed </a:t>
            </a:r>
            <a:r>
              <a:rPr lang="en-US" sz="1800" i="1" dirty="0">
                <a:latin typeface="Calibri"/>
                <a:ea typeface="Calibri" panose="020F0502020204030204" pitchFamily="34" charset="0"/>
                <a:cs typeface="Calibri"/>
              </a:rPr>
              <a:t>to support</a:t>
            </a:r>
            <a:r>
              <a:rPr lang="en-US" sz="1800" i="1" dirty="0">
                <a:effectLst/>
                <a:latin typeface="Calibri"/>
                <a:ea typeface="Calibri" panose="020F0502020204030204" pitchFamily="34" charset="0"/>
                <a:cs typeface="Calibri"/>
              </a:rPr>
              <a:t> discussion. There’s generally no dogma in hiring and there are many angles on each of the topics we’ll be talking about. It’s ok to ask </a:t>
            </a:r>
            <a:r>
              <a:rPr lang="en-US" sz="1800" i="1" dirty="0">
                <a:latin typeface="Calibri"/>
                <a:ea typeface="Calibri" panose="020F0502020204030204" pitchFamily="34" charset="0"/>
                <a:cs typeface="Calibri"/>
              </a:rPr>
              <a:t>questions. We’ll </a:t>
            </a:r>
            <a:r>
              <a:rPr lang="en-US" sz="1800" i="1" dirty="0">
                <a:effectLst/>
                <a:latin typeface="Calibri"/>
                <a:ea typeface="Calibri" panose="020F0502020204030204" pitchFamily="34" charset="0"/>
                <a:cs typeface="Calibri"/>
              </a:rPr>
              <a:t>also </a:t>
            </a:r>
            <a:r>
              <a:rPr lang="en-US" sz="1800" i="1" dirty="0">
                <a:latin typeface="Calibri"/>
                <a:ea typeface="Calibri" panose="020F0502020204030204" pitchFamily="34" charset="0"/>
                <a:cs typeface="Calibri"/>
              </a:rPr>
              <a:t>have</a:t>
            </a:r>
            <a:r>
              <a:rPr lang="en-US" sz="1800" i="1" dirty="0">
                <a:effectLst/>
                <a:latin typeface="Calibri"/>
                <a:ea typeface="Calibri" panose="020F0502020204030204" pitchFamily="34" charset="0"/>
                <a:cs typeface="Calibri"/>
              </a:rPr>
              <a:t> some discussion </a:t>
            </a:r>
            <a:r>
              <a:rPr lang="en-US" sz="1800" i="1" dirty="0">
                <a:latin typeface="Calibri"/>
                <a:ea typeface="Calibri" panose="020F0502020204030204" pitchFamily="34" charset="0"/>
                <a:cs typeface="Calibri"/>
              </a:rPr>
              <a:t>that requires</a:t>
            </a:r>
            <a:r>
              <a:rPr lang="en-US" sz="1800" i="1" dirty="0">
                <a:effectLst/>
                <a:latin typeface="Calibri"/>
                <a:ea typeface="Calibri" panose="020F0502020204030204" pitchFamily="34" charset="0"/>
                <a:cs typeface="Calibri"/>
              </a:rPr>
              <a:t> your active </a:t>
            </a:r>
            <a:r>
              <a:rPr lang="en-US" sz="1800" i="1" dirty="0">
                <a:latin typeface="Calibri"/>
                <a:ea typeface="Calibri" panose="020F0502020204030204" pitchFamily="34" charset="0"/>
                <a:cs typeface="Calibri"/>
              </a:rPr>
              <a:t>participation</a:t>
            </a:r>
            <a:r>
              <a:rPr lang="en-US" sz="1800" i="1" dirty="0">
                <a:effectLst/>
                <a:latin typeface="Calibri"/>
                <a:ea typeface="Calibri" panose="020F0502020204030204" pitchFamily="34" charset="0"/>
                <a:cs typeface="Calibri"/>
              </a:rPr>
              <a:t> and we’ll be very happy if you share your experience with </a:t>
            </a:r>
            <a:r>
              <a:rPr lang="en-US" sz="1800" i="1" dirty="0">
                <a:latin typeface="Calibri"/>
                <a:ea typeface="Calibri" panose="020F0502020204030204" pitchFamily="34" charset="0"/>
                <a:cs typeface="Calibri"/>
              </a:rPr>
              <a:t>the topics</a:t>
            </a:r>
            <a:r>
              <a:rPr lang="en-US" sz="1800" i="1" dirty="0">
                <a:effectLst/>
                <a:latin typeface="Calibri"/>
                <a:ea typeface="Calibri" panose="020F0502020204030204" pitchFamily="34" charset="0"/>
                <a:cs typeface="Calibri"/>
              </a:rPr>
              <a:t> we’ll be talking about.</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i="1">
              <a:latin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latin typeface="Calibri"/>
                <a:cs typeface="Calibri"/>
              </a:rPr>
              <a:t>When it comes to note taking, you have also received (or you will receive) a handbook, which is basically a rich transcript of what’s being said today, accompanied by additional materials so it should be easy for you to go back whenever needed or build on what you've learned today.</a:t>
            </a:r>
            <a:endParaRPr lang="en-US" sz="1800" i="1" dirty="0">
              <a:latin typeface="Calibri" panose="020F0502020204030204" pitchFamily="34" charset="0"/>
              <a:cs typeface="Calibri"/>
            </a:endParaRPr>
          </a:p>
          <a:p>
            <a:pPr marL="0" indent="0" algn="just">
              <a:lnSpc>
                <a:spcPct val="107000"/>
              </a:lnSpc>
              <a:spcAft>
                <a:spcPts val="800"/>
              </a:spcAft>
              <a:buNone/>
            </a:pPr>
            <a:endParaRPr lang="en-US" sz="1800" i="1">
              <a:latin typeface="Calibri"/>
              <a:ea typeface="Calibri" panose="020F0502020204030204" pitchFamily="34" charset="0"/>
              <a:cs typeface="Calibri"/>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Any organizational questions before we start?</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8"/>
        <p:cNvGrpSpPr/>
        <p:nvPr/>
      </p:nvGrpSpPr>
      <p:grpSpPr>
        <a:xfrm>
          <a:off x="0" y="0"/>
          <a:ext cx="0" cy="0"/>
          <a:chOff x="0" y="0"/>
          <a:chExt cx="0" cy="0"/>
        </a:xfrm>
      </p:grpSpPr>
      <p:sp>
        <p:nvSpPr>
          <p:cNvPr id="10609" name="Google Shape;10609;g820329d9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0" name="Google Shape;10610;g820329d9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Have the group come up with the three principles to revise.</a:t>
            </a:r>
            <a:endParaRPr/>
          </a:p>
        </p:txBody>
      </p:sp>
    </p:spTree>
    <p:extLst>
      <p:ext uri="{BB962C8B-B14F-4D97-AF65-F5344CB8AC3E}">
        <p14:creationId xmlns:p14="http://schemas.microsoft.com/office/powerpoint/2010/main" val="613201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33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t>Ok, let‘s look into the hiring process now.</a:t>
            </a:r>
            <a:endParaRPr/>
          </a:p>
        </p:txBody>
      </p:sp>
    </p:spTree>
    <p:extLst>
      <p:ext uri="{BB962C8B-B14F-4D97-AF65-F5344CB8AC3E}">
        <p14:creationId xmlns:p14="http://schemas.microsoft.com/office/powerpoint/2010/main" val="3996058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100" i="1" dirty="0">
                <a:solidFill>
                  <a:srgbClr val="000000"/>
                </a:solidFill>
                <a:effectLst/>
                <a:latin typeface="Calibri"/>
                <a:ea typeface="Calibri" panose="020F0502020204030204" pitchFamily="34" charset="0"/>
                <a:cs typeface="Calibri"/>
              </a:rPr>
              <a:t>We’ve already talked about the fact </a:t>
            </a:r>
            <a:r>
              <a:rPr lang="en-US" i="1" dirty="0">
                <a:latin typeface="Calibri"/>
                <a:ea typeface="Calibri" panose="020F0502020204030204" pitchFamily="34" charset="0"/>
                <a:cs typeface="Calibri"/>
              </a:rPr>
              <a:t>that hiring</a:t>
            </a:r>
            <a:r>
              <a:rPr lang="en-US" sz="1100" i="1" dirty="0">
                <a:solidFill>
                  <a:srgbClr val="000000"/>
                </a:solidFill>
                <a:effectLst/>
                <a:latin typeface="Calibri"/>
                <a:ea typeface="Calibri" panose="020F0502020204030204" pitchFamily="34" charset="0"/>
                <a:cs typeface="Calibri"/>
              </a:rPr>
              <a:t> as a high-level company discipline requires cooperation on many levels. The same applies to hiring </a:t>
            </a:r>
            <a:r>
              <a:rPr lang="en-US" i="1" dirty="0">
                <a:latin typeface="Calibri"/>
                <a:ea typeface="Calibri" panose="020F0502020204030204" pitchFamily="34" charset="0"/>
                <a:cs typeface="Calibri"/>
              </a:rPr>
              <a:t>at the team</a:t>
            </a:r>
            <a:r>
              <a:rPr lang="en-US" sz="1100" i="1" dirty="0">
                <a:solidFill>
                  <a:srgbClr val="000000"/>
                </a:solidFill>
                <a:effectLst/>
                <a:latin typeface="Calibri"/>
                <a:ea typeface="Calibri" panose="020F0502020204030204" pitchFamily="34" charset="0"/>
                <a:cs typeface="Calibri"/>
              </a:rPr>
              <a:t> level. When </a:t>
            </a:r>
            <a:r>
              <a:rPr lang="en-US" i="1" dirty="0">
                <a:latin typeface="Calibri"/>
                <a:ea typeface="Calibri" panose="020F0502020204030204" pitchFamily="34" charset="0"/>
                <a:cs typeface="Calibri"/>
              </a:rPr>
              <a:t>you</a:t>
            </a:r>
            <a:r>
              <a:rPr lang="en-US" sz="1100" i="1" dirty="0">
                <a:solidFill>
                  <a:srgbClr val="000000"/>
                </a:solidFill>
                <a:effectLst/>
                <a:latin typeface="Calibri"/>
                <a:ea typeface="Calibri" panose="020F0502020204030204" pitchFamily="34" charset="0"/>
                <a:cs typeface="Calibri"/>
              </a:rPr>
              <a:t> need a new hire, this is the core hiring team.</a:t>
            </a:r>
            <a:endParaRPr lang="en-US" sz="11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6201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6"/>
        <p:cNvGrpSpPr/>
        <p:nvPr/>
      </p:nvGrpSpPr>
      <p:grpSpPr>
        <a:xfrm>
          <a:off x="0" y="0"/>
          <a:ext cx="0" cy="0"/>
          <a:chOff x="0" y="0"/>
          <a:chExt cx="0" cy="0"/>
        </a:xfrm>
      </p:grpSpPr>
      <p:sp>
        <p:nvSpPr>
          <p:cNvPr id="10647" name="Google Shape;10647;g8a2b6bb541_0_1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8" name="Google Shape;10648;g8a2b6bb541_0_1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buNone/>
            </a:pPr>
            <a:r>
              <a:rPr lang="en-US" sz="1800" i="1" dirty="0">
                <a:solidFill>
                  <a:srgbClr val="000000"/>
                </a:solidFill>
                <a:effectLst/>
                <a:latin typeface="Calibri"/>
                <a:ea typeface="Calibri" panose="020F0502020204030204" pitchFamily="34" charset="0"/>
                <a:cs typeface="Calibri"/>
              </a:rPr>
              <a:t>The critical roles in the hiring team are you as the hiring manager and your team or </a:t>
            </a:r>
            <a:r>
              <a:rPr lang="en-US" sz="1800" i="1" dirty="0">
                <a:latin typeface="Calibri"/>
                <a:ea typeface="Calibri" panose="020F0502020204030204" pitchFamily="34" charset="0"/>
                <a:cs typeface="Calibri"/>
              </a:rPr>
              <a:t>manager-less</a:t>
            </a:r>
            <a:r>
              <a:rPr lang="en-US" sz="1800" i="1" dirty="0">
                <a:solidFill>
                  <a:srgbClr val="000000"/>
                </a:solidFill>
                <a:effectLst/>
                <a:latin typeface="Calibri"/>
                <a:ea typeface="Calibri" panose="020F0502020204030204" pitchFamily="34" charset="0"/>
                <a:cs typeface="Calibri"/>
              </a:rPr>
              <a:t> team, your HRBP and the Recruiter. Each possesses </a:t>
            </a:r>
            <a:r>
              <a:rPr lang="en-US" sz="1800" i="1" dirty="0">
                <a:latin typeface="Calibri"/>
                <a:ea typeface="Calibri" panose="020F0502020204030204" pitchFamily="34" charset="0"/>
                <a:cs typeface="Calibri"/>
              </a:rPr>
              <a:t>a different</a:t>
            </a:r>
            <a:r>
              <a:rPr lang="en-US" sz="1800" i="1" dirty="0">
                <a:solidFill>
                  <a:srgbClr val="000000"/>
                </a:solidFill>
                <a:effectLst/>
                <a:latin typeface="Calibri"/>
                <a:ea typeface="Calibri" panose="020F0502020204030204" pitchFamily="34" charset="0"/>
                <a:cs typeface="Calibri"/>
              </a:rPr>
              <a:t> set of skills, knowledge and competencies needed for the hiring to run smoothly. You need to work closely, which requires quite a lot of communication (= time investment) and there’s a great advantage if you already know each other. That should be the case with </a:t>
            </a:r>
            <a:r>
              <a:rPr lang="en-US" sz="1800" i="1" dirty="0">
                <a:latin typeface="Calibri"/>
                <a:ea typeface="Calibri" panose="020F0502020204030204" pitchFamily="34" charset="0"/>
                <a:cs typeface="Calibri"/>
              </a:rPr>
              <a:t>your</a:t>
            </a:r>
            <a:r>
              <a:rPr lang="en-US" sz="1800" i="1" dirty="0">
                <a:solidFill>
                  <a:srgbClr val="000000"/>
                </a:solidFill>
                <a:effectLst/>
                <a:latin typeface="Calibri"/>
                <a:ea typeface="Calibri" panose="020F0502020204030204" pitchFamily="34" charset="0"/>
                <a:cs typeface="Calibri"/>
              </a:rPr>
              <a:t> HRBP and we’re trying to do the same with recruiters whenever possible.</a:t>
            </a:r>
            <a:endParaRPr lang="en-US" sz="1800">
              <a:effectLst/>
              <a:latin typeface="Calibri"/>
              <a:ea typeface="Calibri" panose="020F0502020204030204" pitchFamily="34" charset="0"/>
              <a:cs typeface="Calibri"/>
            </a:endParaRPr>
          </a:p>
          <a:p>
            <a:pPr marL="0" marR="0" indent="0" algn="just">
              <a:lnSpc>
                <a:spcPct val="107000"/>
              </a:lnSpc>
              <a:spcBef>
                <a:spcPts val="0"/>
              </a:spcBef>
              <a:spcAft>
                <a:spcPts val="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solidFill>
                  <a:srgbClr val="000000"/>
                </a:solidFill>
                <a:effectLst/>
                <a:latin typeface="Calibri"/>
                <a:ea typeface="Calibri" panose="020F0502020204030204" pitchFamily="34" charset="0"/>
                <a:cs typeface="Calibri"/>
              </a:rPr>
              <a:t>Hiring Manager/Team</a:t>
            </a:r>
            <a:r>
              <a:rPr lang="en-US" sz="1800" i="1" dirty="0">
                <a:solidFill>
                  <a:srgbClr val="000000"/>
                </a:solidFill>
                <a:effectLst/>
                <a:latin typeface="Calibri"/>
                <a:ea typeface="Calibri" panose="020F0502020204030204" pitchFamily="34" charset="0"/>
                <a:cs typeface="Calibri"/>
              </a:rPr>
              <a:t> – you’re the only one person that </a:t>
            </a:r>
            <a:r>
              <a:rPr lang="en-US" sz="1800" i="1" dirty="0">
                <a:latin typeface="Calibri"/>
                <a:ea typeface="Calibri" panose="020F0502020204030204" pitchFamily="34" charset="0"/>
                <a:cs typeface="Calibri"/>
              </a:rPr>
              <a:t>understands</a:t>
            </a:r>
            <a:r>
              <a:rPr lang="en-US" sz="1800" i="1" dirty="0">
                <a:solidFill>
                  <a:srgbClr val="000000"/>
                </a:solidFill>
                <a:effectLst/>
                <a:latin typeface="Calibri"/>
                <a:ea typeface="Calibri" panose="020F0502020204030204" pitchFamily="34" charset="0"/>
                <a:cs typeface="Calibri"/>
              </a:rPr>
              <a:t> perfectly the job you’re doing and the mission and context of your team, it’s also </a:t>
            </a:r>
            <a:r>
              <a:rPr lang="en-US" sz="1800" b="1" i="1" dirty="0">
                <a:solidFill>
                  <a:srgbClr val="000000"/>
                </a:solidFill>
                <a:effectLst/>
                <a:latin typeface="Calibri"/>
                <a:ea typeface="Calibri" panose="020F0502020204030204" pitchFamily="34" charset="0"/>
                <a:cs typeface="Calibri"/>
              </a:rPr>
              <a:t>you who does the hiring decision</a:t>
            </a:r>
            <a:endParaRPr lang="en-US" sz="1800" dirty="0">
              <a:effectLst/>
              <a:latin typeface="Calibri"/>
              <a:ea typeface="Calibri" panose="020F0502020204030204" pitchFamily="34" charset="0"/>
              <a:cs typeface="Calibri"/>
            </a:endParaRPr>
          </a:p>
          <a:p>
            <a:pPr marL="342900" indent="-342900" algn="just">
              <a:lnSpc>
                <a:spcPct val="107000"/>
              </a:lnSpc>
              <a:buFont typeface="Symbol" panose="05050102010706020507" pitchFamily="18" charset="2"/>
              <a:buChar char=""/>
            </a:pPr>
            <a:r>
              <a:rPr lang="en-US" sz="1800" b="1" i="1" dirty="0">
                <a:solidFill>
                  <a:srgbClr val="000000"/>
                </a:solidFill>
                <a:effectLst/>
                <a:latin typeface="Calibri"/>
                <a:ea typeface="Calibri" panose="020F0502020204030204" pitchFamily="34" charset="0"/>
                <a:cs typeface="Calibri"/>
              </a:rPr>
              <a:t>HRBP</a:t>
            </a:r>
            <a:r>
              <a:rPr lang="en-US" sz="1800" i="1" dirty="0">
                <a:solidFill>
                  <a:srgbClr val="000000"/>
                </a:solidFill>
                <a:effectLst/>
                <a:latin typeface="Calibri"/>
                <a:ea typeface="Calibri" panose="020F0502020204030204" pitchFamily="34" charset="0"/>
                <a:cs typeface="Calibri"/>
              </a:rPr>
              <a:t> – is there to be your second brain when it comes to</a:t>
            </a:r>
            <a:r>
              <a:rPr lang="en-US" sz="1800" i="1" dirty="0">
                <a:latin typeface="Calibri"/>
                <a:ea typeface="Calibri" panose="020F0502020204030204" pitchFamily="34" charset="0"/>
                <a:cs typeface="Calibri"/>
              </a:rPr>
              <a:t> making</a:t>
            </a:r>
            <a:r>
              <a:rPr lang="en-US" sz="1800" i="1" dirty="0">
                <a:solidFill>
                  <a:srgbClr val="000000"/>
                </a:solidFill>
                <a:effectLst/>
                <a:latin typeface="Calibri"/>
                <a:ea typeface="Calibri" panose="020F0502020204030204" pitchFamily="34" charset="0"/>
                <a:cs typeface="Calibri"/>
              </a:rPr>
              <a:t> people decisions – they should bring you additional input, help you figure out whom you need and what will help the team in</a:t>
            </a:r>
            <a:r>
              <a:rPr lang="en-US" sz="1800" i="1" dirty="0">
                <a:latin typeface="Calibri"/>
                <a:ea typeface="Calibri" panose="020F0502020204030204" pitchFamily="34" charset="0"/>
                <a:cs typeface="Calibri"/>
              </a:rPr>
              <a:t> the</a:t>
            </a:r>
            <a:r>
              <a:rPr lang="en-US" sz="1800" i="1" dirty="0">
                <a:solidFill>
                  <a:srgbClr val="000000"/>
                </a:solidFill>
                <a:effectLst/>
                <a:latin typeface="Calibri"/>
                <a:ea typeface="Calibri" panose="020F0502020204030204" pitchFamily="34" charset="0"/>
                <a:cs typeface="Calibri"/>
              </a:rPr>
              <a:t> long </a:t>
            </a:r>
            <a:r>
              <a:rPr lang="en-US" sz="1800" i="1" dirty="0">
                <a:latin typeface="Calibri"/>
                <a:ea typeface="Calibri" panose="020F0502020204030204" pitchFamily="34" charset="0"/>
                <a:cs typeface="Calibri"/>
              </a:rPr>
              <a:t>run</a:t>
            </a:r>
            <a:r>
              <a:rPr lang="en-US" sz="1800" i="1" dirty="0">
                <a:solidFill>
                  <a:srgbClr val="000000"/>
                </a:solidFill>
                <a:effectLst/>
                <a:latin typeface="Calibri"/>
                <a:ea typeface="Calibri" panose="020F0502020204030204" pitchFamily="34" charset="0"/>
                <a:cs typeface="Calibri"/>
              </a:rPr>
              <a:t>, all based on your past cooperation. Another important dimension of their role is that they link you with the rest of the company – </a:t>
            </a:r>
            <a:r>
              <a:rPr lang="en-US" sz="1800" i="1" dirty="0">
                <a:latin typeface="Calibri"/>
                <a:ea typeface="Calibri" panose="020F0502020204030204" pitchFamily="34" charset="0"/>
                <a:cs typeface="Calibri"/>
              </a:rPr>
              <a:t>they</a:t>
            </a:r>
            <a:r>
              <a:rPr lang="en-US" sz="1800" i="1" dirty="0">
                <a:solidFill>
                  <a:srgbClr val="000000"/>
                </a:solidFill>
                <a:effectLst/>
                <a:latin typeface="Calibri"/>
                <a:ea typeface="Calibri" panose="020F0502020204030204" pitchFamily="34" charset="0"/>
                <a:cs typeface="Calibri"/>
              </a:rPr>
              <a:t> will help you figure out what’s the salary level for the new person and generally support you in the whole process of adopting a new member.</a:t>
            </a:r>
            <a:endParaRPr lang="en-US" sz="1800">
              <a:effectLst/>
              <a:latin typeface="Calibri"/>
              <a:ea typeface="Calibri" panose="020F0502020204030204" pitchFamily="34" charset="0"/>
              <a:cs typeface="Calibri"/>
            </a:endParaRPr>
          </a:p>
          <a:p>
            <a:pPr marL="342900" indent="-342900" algn="just">
              <a:lnSpc>
                <a:spcPct val="107000"/>
              </a:lnSpc>
              <a:buFont typeface="Symbol" panose="05050102010706020507" pitchFamily="18" charset="2"/>
              <a:buChar char=""/>
            </a:pPr>
            <a:r>
              <a:rPr lang="en-US" sz="1800" b="1" i="1" dirty="0">
                <a:solidFill>
                  <a:srgbClr val="000000"/>
                </a:solidFill>
                <a:effectLst/>
                <a:latin typeface="Calibri"/>
                <a:ea typeface="Calibri" panose="020F0502020204030204" pitchFamily="34" charset="0"/>
                <a:cs typeface="Calibri"/>
              </a:rPr>
              <a:t>Recruiter</a:t>
            </a:r>
            <a:r>
              <a:rPr lang="en-US" sz="1800" i="1" dirty="0">
                <a:solidFill>
                  <a:srgbClr val="000000"/>
                </a:solidFill>
                <a:effectLst/>
                <a:latin typeface="Calibri"/>
                <a:ea typeface="Calibri" panose="020F0502020204030204" pitchFamily="34" charset="0"/>
                <a:cs typeface="Calibri"/>
              </a:rPr>
              <a:t> – is the specialist who knows the labor market, knows perfectly how to handle </a:t>
            </a:r>
            <a:r>
              <a:rPr lang="en-US" sz="1800" i="1" dirty="0">
                <a:latin typeface="Calibri"/>
                <a:ea typeface="Calibri" panose="020F0502020204030204" pitchFamily="34" charset="0"/>
                <a:cs typeface="Calibri"/>
              </a:rPr>
              <a:t>the candidate</a:t>
            </a:r>
            <a:r>
              <a:rPr lang="en-US" sz="1800" i="1" dirty="0">
                <a:solidFill>
                  <a:srgbClr val="000000"/>
                </a:solidFill>
                <a:effectLst/>
                <a:latin typeface="Calibri"/>
                <a:ea typeface="Calibri" panose="020F0502020204030204" pitchFamily="34" charset="0"/>
                <a:cs typeface="Calibri"/>
              </a:rPr>
              <a:t> experience and </a:t>
            </a:r>
            <a:r>
              <a:rPr lang="en-US" sz="1800" i="1" dirty="0">
                <a:latin typeface="Calibri"/>
                <a:ea typeface="Calibri" panose="020F0502020204030204" pitchFamily="34" charset="0"/>
                <a:cs typeface="Calibri"/>
              </a:rPr>
              <a:t>can guide</a:t>
            </a:r>
            <a:r>
              <a:rPr lang="en-US" sz="1800" i="1" dirty="0">
                <a:solidFill>
                  <a:srgbClr val="000000"/>
                </a:solidFill>
                <a:effectLst/>
                <a:latin typeface="Calibri"/>
                <a:ea typeface="Calibri" panose="020F0502020204030204" pitchFamily="34" charset="0"/>
                <a:cs typeface="Calibri"/>
              </a:rPr>
              <a:t> you through the hiring process</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en-US" sz="1800" i="1" dirty="0">
                <a:solidFill>
                  <a:srgbClr val="000000"/>
                </a:solidFill>
                <a:effectLst/>
                <a:latin typeface="Calibri"/>
                <a:ea typeface="Calibri" panose="020F0502020204030204" pitchFamily="34" charset="0"/>
                <a:cs typeface="Calibri"/>
              </a:rPr>
              <a:t>Any questions?</a:t>
            </a:r>
            <a:endParaRPr lang="en-US" sz="180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9"/>
        <p:cNvGrpSpPr/>
        <p:nvPr/>
      </p:nvGrpSpPr>
      <p:grpSpPr>
        <a:xfrm>
          <a:off x="0" y="0"/>
          <a:ext cx="0" cy="0"/>
          <a:chOff x="0" y="0"/>
          <a:chExt cx="0" cy="0"/>
        </a:xfrm>
      </p:grpSpPr>
      <p:sp>
        <p:nvSpPr>
          <p:cNvPr id="10940" name="Google Shape;10940;g8a31450583_0_5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1" name="Google Shape;10941;g8a31450583_0_5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buNone/>
            </a:pPr>
            <a:r>
              <a:rPr lang="en-US" sz="1800" b="1" dirty="0">
                <a:solidFill>
                  <a:srgbClr val="000000"/>
                </a:solidFill>
                <a:effectLst/>
                <a:latin typeface="Calibri"/>
                <a:ea typeface="Calibri" panose="020F0502020204030204" pitchFamily="34" charset="0"/>
                <a:cs typeface="Calibri"/>
              </a:rPr>
              <a:t>Have the group sort out all the activities into HRBP</a:t>
            </a:r>
            <a:r>
              <a:rPr lang="cs-CZ" sz="1800" b="1" dirty="0">
                <a:solidFill>
                  <a:srgbClr val="000000"/>
                </a:solidFill>
                <a:effectLst/>
                <a:latin typeface="Calibri"/>
                <a:ea typeface="Calibri" panose="020F0502020204030204" pitchFamily="34" charset="0"/>
                <a:cs typeface="Calibri"/>
              </a:rPr>
              <a:t>/</a:t>
            </a:r>
            <a:r>
              <a:rPr lang="cs-CZ" sz="1800" b="1" dirty="0" err="1">
                <a:solidFill>
                  <a:srgbClr val="000000"/>
                </a:solidFill>
                <a:effectLst/>
                <a:latin typeface="Calibri"/>
                <a:ea typeface="Calibri" panose="020F0502020204030204" pitchFamily="34" charset="0"/>
                <a:cs typeface="Calibri"/>
              </a:rPr>
              <a:t>Recruitment</a:t>
            </a:r>
            <a:r>
              <a:rPr lang="cs-CZ" sz="1800" b="1" dirty="0">
                <a:solidFill>
                  <a:srgbClr val="000000"/>
                </a:solidFill>
                <a:effectLst/>
                <a:latin typeface="Calibri"/>
                <a:ea typeface="Calibri" panose="020F0502020204030204" pitchFamily="34" charset="0"/>
                <a:cs typeface="Calibri"/>
              </a:rPr>
              <a:t>/</a:t>
            </a:r>
            <a:r>
              <a:rPr lang="cs-CZ" sz="1800" b="1" dirty="0" err="1">
                <a:solidFill>
                  <a:srgbClr val="000000"/>
                </a:solidFill>
                <a:effectLst/>
                <a:latin typeface="Calibri"/>
                <a:ea typeface="Calibri" panose="020F0502020204030204" pitchFamily="34" charset="0"/>
                <a:cs typeface="Calibri"/>
              </a:rPr>
              <a:t>Hiring</a:t>
            </a:r>
            <a:r>
              <a:rPr lang="cs-CZ" sz="1800" b="1" dirty="0">
                <a:solidFill>
                  <a:srgbClr val="000000"/>
                </a:solidFill>
                <a:effectLst/>
                <a:latin typeface="Calibri"/>
                <a:ea typeface="Calibri" panose="020F0502020204030204" pitchFamily="34" charset="0"/>
                <a:cs typeface="Calibri"/>
              </a:rPr>
              <a:t> Manager </a:t>
            </a:r>
            <a:r>
              <a:rPr lang="cs-CZ" sz="1800" b="1" dirty="0" err="1">
                <a:solidFill>
                  <a:srgbClr val="000000"/>
                </a:solidFill>
                <a:effectLst/>
                <a:latin typeface="Calibri"/>
                <a:ea typeface="Calibri" panose="020F0502020204030204" pitchFamily="34" charset="0"/>
                <a:cs typeface="Calibri"/>
              </a:rPr>
              <a:t>or</a:t>
            </a:r>
            <a:r>
              <a:rPr lang="cs-CZ" sz="1800" b="1" dirty="0">
                <a:solidFill>
                  <a:srgbClr val="000000"/>
                </a:solidFill>
                <a:effectLst/>
                <a:latin typeface="Calibri"/>
                <a:ea typeface="Calibri" panose="020F0502020204030204" pitchFamily="34" charset="0"/>
                <a:cs typeface="Calibri"/>
              </a:rPr>
              <a:t> Team </a:t>
            </a:r>
            <a:r>
              <a:rPr lang="cs-CZ" sz="1800" b="1" dirty="0" err="1">
                <a:solidFill>
                  <a:srgbClr val="000000"/>
                </a:solidFill>
                <a:effectLst/>
                <a:latin typeface="Calibri"/>
                <a:ea typeface="Calibri" panose="020F0502020204030204" pitchFamily="34" charset="0"/>
                <a:cs typeface="Calibri"/>
              </a:rPr>
              <a:t>columns</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using</a:t>
            </a:r>
            <a:r>
              <a:rPr lang="cs-CZ" sz="1800" b="1" dirty="0">
                <a:latin typeface="Calibri"/>
                <a:ea typeface="Calibri" panose="020F0502020204030204" pitchFamily="34" charset="0"/>
                <a:cs typeface="Calibri"/>
              </a:rPr>
              <a:t> a </a:t>
            </a:r>
            <a:r>
              <a:rPr lang="cs-CZ" sz="1800" b="1" dirty="0" err="1">
                <a:latin typeface="Calibri"/>
                <a:ea typeface="Calibri" panose="020F0502020204030204" pitchFamily="34" charset="0"/>
                <a:cs typeface="Calibri"/>
              </a:rPr>
              <a:t>whiteboard</a:t>
            </a:r>
            <a:r>
              <a:rPr lang="cs-CZ" sz="1800" b="1" dirty="0">
                <a:solidFill>
                  <a:srgbClr val="000000"/>
                </a:solidFill>
                <a:effectLst/>
                <a:latin typeface="Calibri"/>
                <a:ea typeface="Calibri" panose="020F0502020204030204" pitchFamily="34" charset="0"/>
                <a:cs typeface="Calibri"/>
              </a:rPr>
              <a:t> and post-</a:t>
            </a:r>
            <a:r>
              <a:rPr lang="cs-CZ" sz="1800" b="1" dirty="0" err="1">
                <a:solidFill>
                  <a:srgbClr val="000000"/>
                </a:solidFill>
                <a:effectLst/>
                <a:latin typeface="Calibri"/>
                <a:ea typeface="Calibri" panose="020F0502020204030204" pitchFamily="34" charset="0"/>
                <a:cs typeface="Calibri"/>
              </a:rPr>
              <a:t>its</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or</a:t>
            </a:r>
            <a:r>
              <a:rPr lang="cs-CZ" sz="1800" b="1" dirty="0">
                <a:latin typeface="Calibri"/>
                <a:ea typeface="Calibri" panose="020F0502020204030204" pitchFamily="34" charset="0"/>
                <a:cs typeface="Calibri"/>
              </a:rPr>
              <a:t> a Miro</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board</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Have</a:t>
            </a:r>
            <a:r>
              <a:rPr lang="cs-CZ" sz="1800" b="1" dirty="0">
                <a:solidFill>
                  <a:srgbClr val="000000"/>
                </a:solidFill>
                <a:effectLst/>
                <a:latin typeface="Calibri"/>
                <a:ea typeface="Calibri" panose="020F0502020204030204" pitchFamily="34" charset="0"/>
                <a:cs typeface="Calibri"/>
              </a:rPr>
              <a:t> a </a:t>
            </a:r>
            <a:r>
              <a:rPr lang="cs-CZ" sz="1800" b="1" dirty="0" err="1">
                <a:solidFill>
                  <a:srgbClr val="000000"/>
                </a:solidFill>
                <a:effectLst/>
                <a:latin typeface="Calibri"/>
                <a:ea typeface="Calibri" panose="020F0502020204030204" pitchFamily="34" charset="0"/>
                <a:cs typeface="Calibri"/>
              </a:rPr>
              <a:t>discussion</a:t>
            </a:r>
            <a:r>
              <a:rPr lang="cs-CZ" sz="1800" b="1" dirty="0">
                <a:solidFill>
                  <a:srgbClr val="000000"/>
                </a:solidFill>
                <a:effectLst/>
                <a:latin typeface="Calibri"/>
                <a:ea typeface="Calibri" panose="020F0502020204030204" pitchFamily="34" charset="0"/>
                <a:cs typeface="Calibri"/>
              </a:rPr>
              <a:t> on </a:t>
            </a:r>
            <a:r>
              <a:rPr lang="cs-CZ" sz="1800" b="1" dirty="0" err="1">
                <a:solidFill>
                  <a:srgbClr val="000000"/>
                </a:solidFill>
                <a:effectLst/>
                <a:latin typeface="Calibri"/>
                <a:ea typeface="Calibri" panose="020F0502020204030204" pitchFamily="34" charset="0"/>
                <a:cs typeface="Calibri"/>
              </a:rPr>
              <a:t>each</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activity</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since</a:t>
            </a:r>
            <a:r>
              <a:rPr lang="cs-CZ" sz="1800" b="1" dirty="0">
                <a:solidFill>
                  <a:srgbClr val="000000"/>
                </a:solidFill>
                <a:effectLst/>
                <a:latin typeface="Calibri"/>
                <a:ea typeface="Calibri" panose="020F0502020204030204" pitchFamily="34" charset="0"/>
                <a:cs typeface="Calibri"/>
              </a:rPr>
              <a:t> most </a:t>
            </a:r>
            <a:r>
              <a:rPr lang="cs-CZ" sz="1800" b="1" dirty="0" err="1">
                <a:solidFill>
                  <a:srgbClr val="000000"/>
                </a:solidFill>
                <a:effectLst/>
                <a:latin typeface="Calibri"/>
                <a:ea typeface="Calibri" panose="020F0502020204030204" pitchFamily="34" charset="0"/>
                <a:cs typeface="Calibri"/>
              </a:rPr>
              <a:t>of</a:t>
            </a:r>
            <a:r>
              <a:rPr lang="cs-CZ" sz="1800" b="1" dirty="0">
                <a:solidFill>
                  <a:srgbClr val="000000"/>
                </a:solidFill>
                <a:effectLst/>
                <a:latin typeface="Calibri"/>
                <a:ea typeface="Calibri" panose="020F0502020204030204" pitchFamily="34" charset="0"/>
                <a:cs typeface="Calibri"/>
              </a:rPr>
              <a:t> these </a:t>
            </a:r>
            <a:r>
              <a:rPr lang="cs-CZ" sz="1800" b="1" dirty="0" err="1">
                <a:solidFill>
                  <a:srgbClr val="000000"/>
                </a:solidFill>
                <a:effectLst/>
                <a:latin typeface="Calibri"/>
                <a:ea typeface="Calibri" panose="020F0502020204030204" pitchFamily="34" charset="0"/>
                <a:cs typeface="Calibri"/>
              </a:rPr>
              <a:t>will</a:t>
            </a:r>
            <a:r>
              <a:rPr lang="cs-CZ" sz="1800" b="1" dirty="0">
                <a:solidFill>
                  <a:srgbClr val="000000"/>
                </a:solidFill>
                <a:effectLst/>
                <a:latin typeface="Calibri"/>
                <a:ea typeface="Calibri" panose="020F0502020204030204" pitchFamily="34" charset="0"/>
                <a:cs typeface="Calibri"/>
              </a:rPr>
              <a:t> fit </a:t>
            </a:r>
            <a:r>
              <a:rPr lang="cs-CZ" sz="1800" b="1" dirty="0" err="1">
                <a:solidFill>
                  <a:srgbClr val="000000"/>
                </a:solidFill>
                <a:effectLst/>
                <a:latin typeface="Calibri"/>
                <a:ea typeface="Calibri" panose="020F0502020204030204" pitchFamily="34" charset="0"/>
                <a:cs typeface="Calibri"/>
              </a:rPr>
              <a:t>into</a:t>
            </a:r>
            <a:r>
              <a:rPr lang="cs-CZ" sz="1800" b="1" dirty="0">
                <a:solidFill>
                  <a:srgbClr val="000000"/>
                </a:solidFill>
                <a:effectLst/>
                <a:latin typeface="Calibri"/>
                <a:ea typeface="Calibri" panose="020F0502020204030204" pitchFamily="34" charset="0"/>
                <a:cs typeface="Calibri"/>
              </a:rPr>
              <a:t> more </a:t>
            </a:r>
            <a:r>
              <a:rPr lang="cs-CZ" sz="1800" b="1" dirty="0" err="1">
                <a:latin typeface="Calibri"/>
                <a:ea typeface="Calibri" panose="020F0502020204030204" pitchFamily="34" charset="0"/>
                <a:cs typeface="Calibri"/>
              </a:rPr>
              <a:t>than</a:t>
            </a:r>
            <a:r>
              <a:rPr lang="cs-CZ" sz="1800" b="1" dirty="0">
                <a:latin typeface="Calibri"/>
                <a:ea typeface="Calibri" panose="020F0502020204030204" pitchFamily="34" charset="0"/>
                <a:cs typeface="Calibri"/>
              </a:rPr>
              <a:t> </a:t>
            </a:r>
            <a:r>
              <a:rPr lang="cs-CZ" sz="1800" b="1" dirty="0" err="1">
                <a:latin typeface="Calibri"/>
                <a:ea typeface="Calibri" panose="020F0502020204030204" pitchFamily="34" charset="0"/>
                <a:cs typeface="Calibri"/>
              </a:rPr>
              <a:t>one</a:t>
            </a:r>
            <a:r>
              <a:rPr lang="cs-CZ" sz="1800" b="1" dirty="0">
                <a:latin typeface="Calibri"/>
                <a:ea typeface="Calibri" panose="020F0502020204030204" pitchFamily="34" charset="0"/>
                <a:cs typeface="Calibri"/>
              </a:rPr>
              <a:t> </a:t>
            </a:r>
            <a:r>
              <a:rPr lang="cs-CZ" sz="1800" b="1" dirty="0" err="1">
                <a:latin typeface="Calibri"/>
                <a:ea typeface="Calibri" panose="020F0502020204030204" pitchFamily="34" charset="0"/>
                <a:cs typeface="Calibri"/>
              </a:rPr>
              <a:t>column</a:t>
            </a:r>
            <a:r>
              <a:rPr lang="cs-CZ" sz="1800" b="1" dirty="0">
                <a:latin typeface="Calibri"/>
                <a:ea typeface="Calibri" panose="020F0502020204030204" pitchFamily="34" charset="0"/>
                <a:cs typeface="Calibri"/>
              </a:rPr>
              <a:t> </a:t>
            </a:r>
            <a:r>
              <a:rPr lang="cs-CZ" sz="1800" b="1" dirty="0" err="1">
                <a:latin typeface="Calibri"/>
                <a:ea typeface="Calibri" panose="020F0502020204030204" pitchFamily="34" charset="0"/>
                <a:cs typeface="Calibri"/>
              </a:rPr>
              <a:t>depending</a:t>
            </a:r>
            <a:r>
              <a:rPr lang="cs-CZ" sz="1800" b="1" dirty="0">
                <a:latin typeface="Calibri"/>
                <a:ea typeface="Calibri" panose="020F0502020204030204" pitchFamily="34" charset="0"/>
                <a:cs typeface="Calibri"/>
              </a:rPr>
              <a:t> on </a:t>
            </a:r>
            <a:r>
              <a:rPr lang="cs-CZ" sz="1800" b="1" dirty="0" err="1">
                <a:latin typeface="Calibri"/>
                <a:ea typeface="Calibri" panose="020F0502020204030204" pitchFamily="34" charset="0"/>
                <a:cs typeface="Calibri"/>
              </a:rPr>
              <a:t>the</a:t>
            </a:r>
            <a:r>
              <a:rPr lang="cs-CZ" sz="1800" b="1" dirty="0">
                <a:latin typeface="Calibri"/>
                <a:ea typeface="Calibri" panose="020F0502020204030204" pitchFamily="34" charset="0"/>
                <a:cs typeface="Calibri"/>
              </a:rPr>
              <a:t> role </a:t>
            </a:r>
            <a:r>
              <a:rPr lang="cs-CZ" sz="1800" b="1" dirty="0">
                <a:solidFill>
                  <a:srgbClr val="000000"/>
                </a:solidFill>
                <a:effectLst/>
                <a:latin typeface="Calibri"/>
                <a:ea typeface="Calibri" panose="020F0502020204030204" pitchFamily="34" charset="0"/>
                <a:cs typeface="Calibri"/>
              </a:rPr>
              <a:t>(</a:t>
            </a:r>
            <a:r>
              <a:rPr lang="cs-CZ" sz="1800" b="1" dirty="0" err="1">
                <a:solidFill>
                  <a:srgbClr val="000000"/>
                </a:solidFill>
                <a:effectLst/>
                <a:latin typeface="Calibri"/>
                <a:ea typeface="Calibri" panose="020F0502020204030204" pitchFamily="34" charset="0"/>
                <a:cs typeface="Calibri"/>
              </a:rPr>
              <a:t>owner</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consultant</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etc</a:t>
            </a:r>
            <a:r>
              <a:rPr lang="cs-CZ" sz="1800" b="1" dirty="0">
                <a:solidFill>
                  <a:srgbClr val="000000"/>
                </a:solidFill>
                <a:effectLst/>
                <a:latin typeface="Calibri"/>
                <a:ea typeface="Calibri" panose="020F0502020204030204" pitchFamily="34" charset="0"/>
                <a:cs typeface="Calibri"/>
              </a:rPr>
              <a:t>.).</a:t>
            </a:r>
          </a:p>
          <a:p>
            <a:pPr marL="0" marR="0" indent="0" algn="just">
              <a:lnSpc>
                <a:spcPct val="107000"/>
              </a:lnSpc>
              <a:spcBef>
                <a:spcPts val="0"/>
              </a:spcBef>
              <a:spcAft>
                <a:spcPts val="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0"/>
              </a:spcAft>
              <a:buNone/>
            </a:pPr>
            <a:r>
              <a:rPr lang="cs-CZ" sz="1800" b="1" dirty="0" err="1">
                <a:solidFill>
                  <a:srgbClr val="000000"/>
                </a:solidFill>
                <a:effectLst/>
                <a:latin typeface="Calibri"/>
                <a:ea typeface="Calibri" panose="020F0502020204030204" pitchFamily="34" charset="0"/>
                <a:cs typeface="Calibri"/>
              </a:rPr>
              <a:t>If</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there</a:t>
            </a:r>
            <a:r>
              <a:rPr lang="cs-CZ" sz="1800" b="1" dirty="0">
                <a:solidFill>
                  <a:srgbClr val="000000"/>
                </a:solidFill>
                <a:effectLst/>
                <a:latin typeface="Calibri"/>
                <a:ea typeface="Calibri" panose="020F0502020204030204" pitchFamily="34" charset="0"/>
                <a:cs typeface="Calibri"/>
              </a:rPr>
              <a:t> are any </a:t>
            </a:r>
            <a:r>
              <a:rPr lang="cs-CZ" sz="1800" b="1" dirty="0" err="1">
                <a:solidFill>
                  <a:srgbClr val="000000"/>
                </a:solidFill>
                <a:effectLst/>
                <a:latin typeface="Calibri"/>
                <a:ea typeface="Calibri" panose="020F0502020204030204" pitchFamily="34" charset="0"/>
                <a:cs typeface="Calibri"/>
              </a:rPr>
              <a:t>other</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activities</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identified</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during</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sorting</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add</a:t>
            </a:r>
            <a:r>
              <a:rPr lang="cs-CZ" sz="1800" b="1" dirty="0">
                <a:solidFill>
                  <a:srgbClr val="000000"/>
                </a:solidFill>
                <a:effectLst/>
                <a:latin typeface="Calibri"/>
                <a:ea typeface="Calibri" panose="020F0502020204030204" pitchFamily="34" charset="0"/>
                <a:cs typeface="Calibri"/>
              </a:rPr>
              <a:t> </a:t>
            </a:r>
            <a:r>
              <a:rPr lang="cs-CZ" sz="1800" b="1" dirty="0" err="1">
                <a:solidFill>
                  <a:srgbClr val="000000"/>
                </a:solidFill>
                <a:effectLst/>
                <a:latin typeface="Calibri"/>
                <a:ea typeface="Calibri" panose="020F0502020204030204" pitchFamily="34" charset="0"/>
                <a:cs typeface="Calibri"/>
              </a:rPr>
              <a:t>them</a:t>
            </a:r>
            <a:r>
              <a:rPr lang="cs-CZ" sz="1800" b="1" dirty="0">
                <a:solidFill>
                  <a:srgbClr val="000000"/>
                </a:solidFill>
                <a:effectLst/>
                <a:latin typeface="Calibri"/>
                <a:ea typeface="Calibri" panose="020F0502020204030204" pitchFamily="34" charset="0"/>
                <a:cs typeface="Calibri"/>
              </a:rPr>
              <a:t>.</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51652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Ok, now we know who does what so let’s put it on </a:t>
            </a:r>
            <a:r>
              <a:rPr lang="en-US" sz="1800" i="1" dirty="0">
                <a:latin typeface="Calibri"/>
                <a:ea typeface="Calibri" panose="020F0502020204030204" pitchFamily="34" charset="0"/>
                <a:cs typeface="Calibri"/>
              </a:rPr>
              <a:t>a simple</a:t>
            </a:r>
            <a:r>
              <a:rPr lang="en-US" sz="1800" i="1" dirty="0">
                <a:effectLst/>
                <a:latin typeface="Calibri"/>
                <a:ea typeface="Calibri" panose="020F0502020204030204" pitchFamily="34" charset="0"/>
                <a:cs typeface="Calibri"/>
              </a:rPr>
              <a:t> timeline.</a:t>
            </a:r>
            <a:endParaRPr lang="en-US" sz="180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1180798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5"/>
        <p:cNvGrpSpPr/>
        <p:nvPr/>
      </p:nvGrpSpPr>
      <p:grpSpPr>
        <a:xfrm>
          <a:off x="0" y="0"/>
          <a:ext cx="0" cy="0"/>
          <a:chOff x="0" y="0"/>
          <a:chExt cx="0" cy="0"/>
        </a:xfrm>
      </p:grpSpPr>
      <p:sp>
        <p:nvSpPr>
          <p:cNvPr id="10526" name="Google Shape;10526;g8a07fa6d80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7" name="Google Shape;10527;g8a07fa6d80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i="1" dirty="0">
                <a:latin typeface="Calibri"/>
                <a:cs typeface="Calibri"/>
              </a:rPr>
              <a:t>Now we’re looking at something called the hiring process which you can find on </a:t>
            </a:r>
            <a:r>
              <a:rPr lang="en-US" i="1" dirty="0" err="1">
                <a:latin typeface="Calibri"/>
                <a:cs typeface="Calibri"/>
              </a:rPr>
              <a:t>Clerbo</a:t>
            </a:r>
            <a:r>
              <a:rPr lang="en-US" i="1" dirty="0">
                <a:latin typeface="Calibri"/>
                <a:cs typeface="Calibri"/>
              </a:rPr>
              <a:t> in detail. Now it’s not about you remembering all these steps by heart but understanding why we follow it.</a:t>
            </a:r>
            <a:endParaRPr lang="cs-CZ">
              <a:latin typeface="Calibri"/>
              <a:cs typeface="Calibri"/>
            </a:endParaRPr>
          </a:p>
          <a:p>
            <a:pPr marL="0" indent="0" algn="just">
              <a:lnSpc>
                <a:spcPct val="107000"/>
              </a:lnSpc>
              <a:spcAft>
                <a:spcPts val="800"/>
              </a:spcAft>
              <a:buNone/>
            </a:pPr>
            <a:endParaRPr lang="cs-CZ" dirty="0">
              <a:latin typeface="Calibri"/>
              <a:cs typeface="Calibri"/>
            </a:endParaRPr>
          </a:p>
          <a:p>
            <a:pPr marL="0" indent="0" algn="just">
              <a:lnSpc>
                <a:spcPct val="107000"/>
              </a:lnSpc>
              <a:spcAft>
                <a:spcPts val="800"/>
              </a:spcAft>
              <a:buNone/>
            </a:pPr>
            <a:r>
              <a:rPr lang="en-US" b="1" i="1" dirty="0">
                <a:latin typeface="Calibri"/>
                <a:cs typeface="Calibri"/>
              </a:rPr>
              <a:t>Discussion with HRBP</a:t>
            </a:r>
            <a:endParaRPr lang="cs-CZ" b="1" i="1">
              <a:latin typeface="Calibri"/>
              <a:cs typeface="Calibri"/>
            </a:endParaRPr>
          </a:p>
          <a:p>
            <a:pPr marL="0" indent="0" algn="just">
              <a:lnSpc>
                <a:spcPct val="107000"/>
              </a:lnSpc>
              <a:spcAft>
                <a:spcPts val="800"/>
              </a:spcAft>
              <a:buNone/>
            </a:pPr>
            <a:endParaRPr lang="en-US" dirty="0">
              <a:latin typeface="Calibri"/>
              <a:cs typeface="Calibri"/>
            </a:endParaRPr>
          </a:p>
          <a:p>
            <a:pPr marL="0" indent="0" algn="just">
              <a:lnSpc>
                <a:spcPct val="107000"/>
              </a:lnSpc>
              <a:spcAft>
                <a:spcPts val="800"/>
              </a:spcAft>
              <a:buNone/>
            </a:pPr>
            <a:r>
              <a:rPr lang="en-US" i="1" dirty="0">
                <a:latin typeface="Calibri"/>
                <a:cs typeface="Calibri"/>
              </a:rPr>
              <a:t>If you think you might need a new person on your team because the workload is just higher, you miss specific skills or if someone leaves, the first person to go to is always your HRBP. You’ll have a discussion about the situation and if the conclusion is that you need to hire, they’ll be able to guide you further.</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In all cases, you’ll need to start with defining the Job Description since it contains the information you’ll need for:</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342900" indent="-342900">
              <a:lnSpc>
                <a:spcPct val="107000"/>
              </a:lnSpc>
              <a:buFont typeface="Symbol" panose="05050102010706020507" pitchFamily="18" charset="2"/>
              <a:buChar char=""/>
            </a:pPr>
            <a:r>
              <a:rPr lang="en-US" i="1" dirty="0">
                <a:latin typeface="Calibri"/>
                <a:cs typeface="Calibri"/>
              </a:rPr>
              <a:t>finding the appropriate salary level</a:t>
            </a:r>
            <a:endParaRPr lang="en-US">
              <a:latin typeface="Calibri"/>
              <a:cs typeface="Calibri"/>
            </a:endParaRPr>
          </a:p>
          <a:p>
            <a:pPr marL="342900" indent="-342900">
              <a:lnSpc>
                <a:spcPct val="107000"/>
              </a:lnSpc>
              <a:buFont typeface="Symbol" panose="05050102010706020507" pitchFamily="18" charset="2"/>
              <a:buChar char=""/>
            </a:pPr>
            <a:r>
              <a:rPr lang="en-US" i="1" dirty="0">
                <a:latin typeface="Calibri"/>
                <a:cs typeface="Calibri"/>
              </a:rPr>
              <a:t>Defining the business case for your new hire</a:t>
            </a:r>
            <a:endParaRPr lang="en-US">
              <a:latin typeface="Calibri"/>
              <a:cs typeface="Calibri"/>
            </a:endParaRPr>
          </a:p>
          <a:p>
            <a:pPr marL="342900" indent="-342900">
              <a:lnSpc>
                <a:spcPct val="107000"/>
              </a:lnSpc>
              <a:buFont typeface="Symbol" panose="05050102010706020507" pitchFamily="18" charset="2"/>
              <a:buChar char=""/>
            </a:pPr>
            <a:r>
              <a:rPr lang="en-US" i="1" dirty="0">
                <a:latin typeface="Calibri"/>
                <a:cs typeface="Calibri"/>
              </a:rPr>
              <a:t>the hiring request you’ll be sending to recruitment and your supervisors</a:t>
            </a:r>
            <a:endParaRPr lang="en-US">
              <a:latin typeface="Calibri"/>
              <a:cs typeface="Calibri"/>
            </a:endParaRPr>
          </a:p>
          <a:p>
            <a:pPr marL="342900" indent="-342900">
              <a:lnSpc>
                <a:spcPct val="107000"/>
              </a:lnSpc>
              <a:spcAft>
                <a:spcPts val="800"/>
              </a:spcAft>
              <a:buFont typeface="Symbol" panose="05050102010706020507" pitchFamily="18" charset="2"/>
              <a:buChar char=""/>
            </a:pPr>
            <a:r>
              <a:rPr lang="en-US" i="1" dirty="0">
                <a:latin typeface="Calibri"/>
                <a:cs typeface="Calibri"/>
              </a:rPr>
              <a:t>and finally for the new hire employee contract</a:t>
            </a:r>
            <a:endParaRPr lang="en-US">
              <a:latin typeface="Calibri"/>
              <a:cs typeface="Calibri"/>
            </a:endParaRPr>
          </a:p>
          <a:p>
            <a:pPr marL="0" indent="0">
              <a:lnSpc>
                <a:spcPct val="107000"/>
              </a:lnSpc>
              <a:spcAft>
                <a:spcPts val="800"/>
              </a:spcAft>
              <a:buNone/>
            </a:pPr>
            <a:endParaRPr lang="cs-CZ" b="1" i="1" dirty="0">
              <a:latin typeface="Calibri"/>
              <a:cs typeface="Calibri"/>
            </a:endParaRPr>
          </a:p>
          <a:p>
            <a:pPr marL="0" indent="0">
              <a:lnSpc>
                <a:spcPct val="107000"/>
              </a:lnSpc>
              <a:spcAft>
                <a:spcPts val="800"/>
              </a:spcAft>
              <a:buNone/>
            </a:pPr>
            <a:r>
              <a:rPr lang="en-US" b="1" i="1" dirty="0">
                <a:latin typeface="Calibri"/>
                <a:cs typeface="Calibri"/>
              </a:rPr>
              <a:t>Official Hiring Request</a:t>
            </a:r>
            <a:endParaRPr lang="cs-CZ" b="1" i="1">
              <a:latin typeface="Calibri"/>
              <a:cs typeface="Calibri"/>
            </a:endParaRPr>
          </a:p>
          <a:p>
            <a:pPr marL="0" indent="0">
              <a:lnSpc>
                <a:spcPct val="107000"/>
              </a:lnSpc>
              <a:spcAft>
                <a:spcPts val="800"/>
              </a:spcAft>
              <a:buNone/>
            </a:pPr>
            <a:endParaRPr lang="en-US" dirty="0">
              <a:latin typeface="Calibri"/>
              <a:cs typeface="Calibri"/>
            </a:endParaRPr>
          </a:p>
          <a:p>
            <a:pPr marL="0" indent="0" algn="just">
              <a:lnSpc>
                <a:spcPct val="107000"/>
              </a:lnSpc>
              <a:spcAft>
                <a:spcPts val="800"/>
              </a:spcAft>
              <a:buNone/>
            </a:pPr>
            <a:r>
              <a:rPr lang="en-US" i="1" dirty="0">
                <a:latin typeface="Calibri"/>
                <a:cs typeface="Calibri"/>
              </a:rPr>
              <a:t>Whatever it looks like (we used to do these annoying Excel forms</a:t>
            </a:r>
            <a:r>
              <a:rPr lang="en-US" i="1" dirty="0">
                <a:effectLst/>
                <a:latin typeface="Calibri"/>
                <a:cs typeface="Calibri"/>
              </a:rPr>
              <a:t>, now </a:t>
            </a:r>
            <a:r>
              <a:rPr lang="en-US" i="1" dirty="0">
                <a:latin typeface="Calibri"/>
                <a:cs typeface="Calibri"/>
              </a:rPr>
              <a:t>it’s more in emails, we’re slowly inclining toward </a:t>
            </a:r>
            <a:r>
              <a:rPr lang="en-US" i="1" dirty="0" err="1">
                <a:latin typeface="Calibri"/>
                <a:cs typeface="Calibri"/>
              </a:rPr>
              <a:t>HelpDesk</a:t>
            </a:r>
            <a:r>
              <a:rPr lang="en-US" i="1" dirty="0">
                <a:latin typeface="Calibri"/>
                <a:cs typeface="Calibri"/>
              </a:rPr>
              <a:t> ticket), it serves two purposes:</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342900" indent="-342900" algn="just">
              <a:lnSpc>
                <a:spcPct val="107000"/>
              </a:lnSpc>
              <a:buFont typeface="Symbol" panose="05050102010706020507" pitchFamily="18" charset="2"/>
              <a:buChar char=""/>
            </a:pPr>
            <a:r>
              <a:rPr lang="en-US" i="1" dirty="0">
                <a:latin typeface="Calibri"/>
                <a:cs typeface="Calibri"/>
              </a:rPr>
              <a:t>informing the recruitment team about your hiring need</a:t>
            </a:r>
            <a:endParaRPr lang="en-US">
              <a:latin typeface="Calibri"/>
              <a:cs typeface="Calibri"/>
            </a:endParaRPr>
          </a:p>
          <a:p>
            <a:pPr marL="342900" indent="-342900" algn="just">
              <a:lnSpc>
                <a:spcPct val="107000"/>
              </a:lnSpc>
              <a:spcAft>
                <a:spcPts val="800"/>
              </a:spcAft>
              <a:buFont typeface="Symbol" panose="05050102010706020507" pitchFamily="18" charset="2"/>
              <a:buChar char=""/>
            </a:pPr>
            <a:r>
              <a:rPr lang="en-US" i="1" dirty="0">
                <a:latin typeface="Calibri"/>
                <a:cs typeface="Calibri"/>
              </a:rPr>
              <a:t>informing respective stakeholders that you plan to hire, whom exactly, why and how much the cost will be – for this reason the hiring request should be as complete and detailed as possible.</a:t>
            </a:r>
            <a:endParaRPr lang="cs-CZ" i="1" dirty="0">
              <a:latin typeface="Calibri"/>
              <a:cs typeface="Calibri"/>
            </a:endParaRPr>
          </a:p>
          <a:p>
            <a:pPr marL="0" indent="0" algn="just">
              <a:lnSpc>
                <a:spcPct val="107000"/>
              </a:lnSpc>
              <a:spcAft>
                <a:spcPts val="800"/>
              </a:spcAft>
              <a:buFont typeface="Symbol" panose="05050102010706020507" pitchFamily="18" charset="2"/>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While it’s definitely possible to change requirements during the hiring process, any such change with impact on the final cost needs to be reapproved.</a:t>
            </a:r>
            <a:endParaRPr lang="cs-CZ" i="1" dirty="0">
              <a:latin typeface="Calibri"/>
              <a:cs typeface="Calibri"/>
            </a:endParaRPr>
          </a:p>
          <a:p>
            <a:pPr marL="0" indent="0" algn="just">
              <a:lnSpc>
                <a:spcPct val="107000"/>
              </a:lnSpc>
              <a:spcAft>
                <a:spcPts val="800"/>
              </a:spcAft>
              <a:buFont typeface="Symbol" panose="05050102010706020507" pitchFamily="18" charset="2"/>
              <a:buNone/>
            </a:pPr>
            <a:endParaRPr lang="en-US" dirty="0">
              <a:latin typeface="Calibri"/>
              <a:cs typeface="Calibri"/>
            </a:endParaRPr>
          </a:p>
          <a:p>
            <a:pPr marL="0" indent="0">
              <a:lnSpc>
                <a:spcPct val="107000"/>
              </a:lnSpc>
              <a:spcAft>
                <a:spcPts val="800"/>
              </a:spcAft>
              <a:buNone/>
            </a:pPr>
            <a:r>
              <a:rPr lang="en-US" b="1" i="1" dirty="0">
                <a:latin typeface="Calibri"/>
                <a:cs typeface="Calibri"/>
              </a:rPr>
              <a:t>Hiring Request Approval</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Once your hiring request reaches the recruitment team, they’ll create your requisition in the recruitment system Greenhouse. They’ll input the basic information – the cost of the hire, location, team, department, division, cost center and they trigger approval processes. For every new hire you need official approval of:</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342900" indent="-342900" algn="just">
              <a:lnSpc>
                <a:spcPct val="107000"/>
              </a:lnSpc>
              <a:buSzPct val="140000"/>
              <a:buFont typeface="Arial" panose="020B0604020202020204" pitchFamily="34" charset="0"/>
              <a:buChar char="•"/>
            </a:pPr>
            <a:r>
              <a:rPr lang="en-US" i="1" dirty="0">
                <a:latin typeface="Calibri"/>
                <a:cs typeface="Calibri"/>
              </a:rPr>
              <a:t>your Division Manager</a:t>
            </a:r>
            <a:endParaRPr lang="en-US"/>
          </a:p>
          <a:p>
            <a:pPr marL="342900" indent="-342900" algn="just">
              <a:lnSpc>
                <a:spcPct val="107000"/>
              </a:lnSpc>
              <a:spcAft>
                <a:spcPts val="800"/>
              </a:spcAft>
              <a:buSzPct val="140000"/>
              <a:buFont typeface="Arial" panose="020B0604020202020204" pitchFamily="34" charset="0"/>
              <a:buChar char="•"/>
            </a:pPr>
            <a:r>
              <a:rPr lang="en-US" i="1" dirty="0">
                <a:latin typeface="Calibri"/>
                <a:cs typeface="Calibri"/>
              </a:rPr>
              <a:t>the HR Manager</a:t>
            </a:r>
            <a:endParaRPr lang="cs-CZ" i="1" dirty="0">
              <a:latin typeface="Calibri"/>
              <a:cs typeface="Calibri"/>
            </a:endParaRPr>
          </a:p>
          <a:p>
            <a:pPr marL="342900" indent="-342900" algn="just">
              <a:lnSpc>
                <a:spcPct val="107000"/>
              </a:lnSpc>
              <a:spcAft>
                <a:spcPts val="800"/>
              </a:spcAft>
              <a:buFont typeface="Calibri" panose="020F0502020204030204" pitchFamily="34" charset="0"/>
              <a:buChar char="-"/>
            </a:pPr>
            <a:endParaRPr lang="en-US" dirty="0">
              <a:latin typeface="Calibri"/>
              <a:cs typeface="Calibri"/>
            </a:endParaRPr>
          </a:p>
          <a:p>
            <a:pPr marL="0" indent="0" algn="just">
              <a:lnSpc>
                <a:spcPct val="107000"/>
              </a:lnSpc>
              <a:spcAft>
                <a:spcPts val="800"/>
              </a:spcAft>
              <a:buNone/>
            </a:pPr>
            <a:r>
              <a:rPr lang="en-US" i="1" dirty="0">
                <a:latin typeface="Calibri"/>
                <a:cs typeface="Calibri"/>
              </a:rPr>
              <a:t>Why? It’s pretty simple – while the HR Manager is responsible for ensuring the whole company fits into the annual payroll budget (what </a:t>
            </a:r>
            <a:r>
              <a:rPr lang="en-US" i="1" dirty="0">
                <a:effectLst/>
                <a:latin typeface="Calibri"/>
                <a:cs typeface="Calibri"/>
              </a:rPr>
              <a:t>we </a:t>
            </a:r>
            <a:r>
              <a:rPr lang="en-US" i="1" dirty="0">
                <a:latin typeface="Calibri"/>
                <a:cs typeface="Calibri"/>
              </a:rPr>
              <a:t>pay employees, including SHI, bonuses, meal vouchers, car allowance etc.), your division manager does the same for your division.</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0" indent="0" algn="just">
              <a:lnSpc>
                <a:spcPct val="107000"/>
              </a:lnSpc>
              <a:spcAft>
                <a:spcPts val="800"/>
              </a:spcAft>
              <a:buNone/>
            </a:pPr>
            <a:r>
              <a:rPr lang="en-US" i="1" dirty="0">
                <a:latin typeface="Calibri"/>
                <a:cs typeface="Calibri"/>
              </a:rPr>
              <a:t>Two important things to </a:t>
            </a:r>
            <a:r>
              <a:rPr lang="en-US" i="1" dirty="0">
                <a:effectLst/>
                <a:latin typeface="Calibri"/>
                <a:cs typeface="Calibri"/>
              </a:rPr>
              <a:t>know </a:t>
            </a:r>
            <a:r>
              <a:rPr lang="en-US" i="1" dirty="0">
                <a:latin typeface="Calibri"/>
                <a:cs typeface="Calibri"/>
              </a:rPr>
              <a:t>about the payroll budget:</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342900" indent="-342900" algn="just">
              <a:lnSpc>
                <a:spcPct val="107000"/>
              </a:lnSpc>
              <a:buFont typeface="Calibri" panose="020F0502020204030204" pitchFamily="34" charset="0"/>
              <a:buChar char="-"/>
            </a:pPr>
            <a:r>
              <a:rPr lang="en-US" i="1" dirty="0">
                <a:latin typeface="Calibri"/>
                <a:cs typeface="Calibri"/>
              </a:rPr>
              <a:t>Salaries are by far the biggest budget = biggest cost we have in the company – compared to </a:t>
            </a:r>
            <a:r>
              <a:rPr lang="en-US" i="1" dirty="0" err="1">
                <a:latin typeface="Calibri"/>
                <a:cs typeface="Calibri"/>
              </a:rPr>
              <a:t>Opex</a:t>
            </a:r>
            <a:r>
              <a:rPr lang="en-US" i="1" dirty="0">
                <a:latin typeface="Calibri"/>
                <a:cs typeface="Calibri"/>
              </a:rPr>
              <a:t>, Cost of Sales, Operations budgets etc.</a:t>
            </a:r>
            <a:endParaRPr lang="en-US">
              <a:latin typeface="Calibri"/>
              <a:cs typeface="Calibri"/>
            </a:endParaRPr>
          </a:p>
          <a:p>
            <a:pPr marL="342900" indent="-342900" algn="just">
              <a:lnSpc>
                <a:spcPct val="107000"/>
              </a:lnSpc>
              <a:buFont typeface="Calibri" panose="020F0502020204030204" pitchFamily="34" charset="0"/>
              <a:buChar char="-"/>
            </a:pPr>
            <a:r>
              <a:rPr lang="en-US" b="1" i="1" dirty="0">
                <a:latin typeface="Calibri"/>
                <a:cs typeface="Calibri"/>
              </a:rPr>
              <a:t>another tedious thing about the payroll budget is that making cuts in it is not easy</a:t>
            </a:r>
            <a:r>
              <a:rPr lang="en-US" i="1" dirty="0">
                <a:latin typeface="Calibri"/>
                <a:cs typeface="Calibri"/>
              </a:rPr>
              <a:t>, not only on the personal level (because it effectively means letting people go) but also on the financial and time perspective level – imagine you put yourself in a situation when your payroll budget is too high and the company can’t sustain it anymore:</a:t>
            </a:r>
            <a:endParaRPr lang="en-US">
              <a:latin typeface="Calibri"/>
              <a:cs typeface="Calibri"/>
            </a:endParaRPr>
          </a:p>
          <a:p>
            <a:pPr marL="742950" lvl="1" indent="-285750" algn="just">
              <a:lnSpc>
                <a:spcPct val="107000"/>
              </a:lnSpc>
              <a:spcAft>
                <a:spcPts val="800"/>
              </a:spcAft>
              <a:buFont typeface="Courier New" panose="02070309020205020404" pitchFamily="49" charset="0"/>
              <a:buChar char="o"/>
            </a:pPr>
            <a:r>
              <a:rPr lang="en-US" i="1" dirty="0">
                <a:latin typeface="Calibri"/>
                <a:cs typeface="Calibri"/>
              </a:rPr>
              <a:t> If you want to let people go because they’re too expensive, you’re still looking at two months’ notice period + usually 3 months of severance pay. That means that you can only reduce it only after 5 months and also the people won’t be working during this time, which again impacts the company performance.</a:t>
            </a:r>
            <a:endParaRPr lang="cs-CZ" i="1" dirty="0">
              <a:latin typeface="Calibri"/>
              <a:cs typeface="Calibri"/>
            </a:endParaRPr>
          </a:p>
          <a:p>
            <a:pPr lvl="1" indent="0" algn="just">
              <a:lnSpc>
                <a:spcPct val="107000"/>
              </a:lnSpc>
              <a:spcAft>
                <a:spcPts val="800"/>
              </a:spcAft>
              <a:buFont typeface="Courier New" panose="02070309020205020404" pitchFamily="49" charset="0"/>
              <a:buNone/>
            </a:pPr>
            <a:endParaRPr lang="en-US" dirty="0">
              <a:latin typeface="Calibri"/>
              <a:cs typeface="Calibri"/>
            </a:endParaRPr>
          </a:p>
          <a:p>
            <a:pPr marL="0" indent="0">
              <a:lnSpc>
                <a:spcPct val="107000"/>
              </a:lnSpc>
              <a:spcAft>
                <a:spcPts val="800"/>
              </a:spcAft>
              <a:buNone/>
            </a:pPr>
            <a:r>
              <a:rPr lang="en-US" b="1" i="1" dirty="0">
                <a:latin typeface="Calibri"/>
                <a:cs typeface="Calibri"/>
              </a:rPr>
              <a:t>Intake meeting</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The intake meeting is where you, as the hiring manager/hiring team, meet your recruiter and usually also with your HRPB and you discuss the role, its advertising and hiring process design in detail. While you have your Job Description, which captures basic hard and soft skills, the recruiter will dig much deeper – what type of personality you’re looking for, how </a:t>
            </a:r>
            <a:r>
              <a:rPr lang="en-US" i="1" dirty="0">
                <a:effectLst/>
                <a:latin typeface="Calibri"/>
                <a:cs typeface="Calibri"/>
              </a:rPr>
              <a:t>does </a:t>
            </a:r>
            <a:r>
              <a:rPr lang="en-US" i="1" dirty="0">
                <a:latin typeface="Calibri"/>
                <a:cs typeface="Calibri"/>
              </a:rPr>
              <a:t>a team fit look like for you, what kind of experience should the recruiters be looking for when preselecting, </a:t>
            </a:r>
            <a:r>
              <a:rPr lang="en-US" i="1" dirty="0">
                <a:effectLst/>
                <a:latin typeface="Calibri"/>
                <a:cs typeface="Calibri"/>
              </a:rPr>
              <a:t>what </a:t>
            </a:r>
            <a:r>
              <a:rPr lang="en-US" i="1" dirty="0">
                <a:latin typeface="Calibri"/>
                <a:cs typeface="Calibri"/>
              </a:rPr>
              <a:t>are the selling points of the job and your team specifically.</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0" indent="0" algn="just">
              <a:lnSpc>
                <a:spcPct val="107000"/>
              </a:lnSpc>
              <a:spcAft>
                <a:spcPts val="800"/>
              </a:spcAft>
              <a:buNone/>
            </a:pPr>
            <a:r>
              <a:rPr lang="en-US" i="1" dirty="0">
                <a:latin typeface="Calibri"/>
                <a:cs typeface="Calibri"/>
              </a:rPr>
              <a:t>Effectively, after that meeting the recruiter should be able to </a:t>
            </a:r>
            <a:r>
              <a:rPr lang="en-US" i="1" dirty="0">
                <a:effectLst/>
                <a:latin typeface="Calibri"/>
                <a:cs typeface="Calibri"/>
              </a:rPr>
              <a:t>put </a:t>
            </a:r>
            <a:r>
              <a:rPr lang="en-US" i="1" dirty="0">
                <a:latin typeface="Calibri"/>
                <a:cs typeface="Calibri"/>
              </a:rPr>
              <a:t>together:</a:t>
            </a:r>
            <a:endParaRPr lang="en-US">
              <a:latin typeface="Calibri"/>
              <a:cs typeface="Calibri"/>
            </a:endParaRPr>
          </a:p>
          <a:p>
            <a:pPr marL="342900" indent="-342900" algn="just">
              <a:lnSpc>
                <a:spcPct val="107000"/>
              </a:lnSpc>
              <a:buFont typeface="Calibri" panose="020F0502020204030204" pitchFamily="34" charset="0"/>
              <a:buChar char="-"/>
            </a:pPr>
            <a:r>
              <a:rPr lang="cs-CZ" i="1" dirty="0" err="1">
                <a:latin typeface="Calibri"/>
                <a:cs typeface="Calibri"/>
              </a:rPr>
              <a:t>Candidate</a:t>
            </a:r>
            <a:r>
              <a:rPr lang="cs-CZ" i="1" dirty="0">
                <a:latin typeface="Calibri"/>
                <a:cs typeface="Calibri"/>
              </a:rPr>
              <a:t> </a:t>
            </a:r>
            <a:r>
              <a:rPr lang="cs-CZ" i="1" dirty="0" err="1">
                <a:latin typeface="Calibri"/>
                <a:cs typeface="Calibri"/>
              </a:rPr>
              <a:t>scorecard</a:t>
            </a:r>
            <a:r>
              <a:rPr lang="cs-CZ" i="1" dirty="0">
                <a:latin typeface="Calibri"/>
                <a:cs typeface="Calibri"/>
              </a:rPr>
              <a:t> (set </a:t>
            </a:r>
            <a:r>
              <a:rPr lang="cs-CZ" i="1" dirty="0" err="1">
                <a:latin typeface="Calibri"/>
                <a:cs typeface="Calibri"/>
              </a:rPr>
              <a:t>of</a:t>
            </a:r>
            <a:r>
              <a:rPr lang="cs-CZ" i="1" dirty="0">
                <a:latin typeface="Calibri"/>
                <a:cs typeface="Calibri"/>
              </a:rPr>
              <a:t> </a:t>
            </a:r>
            <a:r>
              <a:rPr lang="cs-CZ" i="1" dirty="0" err="1">
                <a:latin typeface="Calibri"/>
                <a:cs typeface="Calibri"/>
              </a:rPr>
              <a:t>criteria</a:t>
            </a:r>
            <a:r>
              <a:rPr lang="cs-CZ" i="1" dirty="0">
                <a:latin typeface="Calibri"/>
                <a:cs typeface="Calibri"/>
              </a:rPr>
              <a:t> </a:t>
            </a:r>
            <a:r>
              <a:rPr lang="cs-CZ" i="1" dirty="0" err="1">
                <a:latin typeface="Calibri"/>
                <a:cs typeface="Calibri"/>
              </a:rPr>
              <a:t>you’ll</a:t>
            </a:r>
            <a:r>
              <a:rPr lang="cs-CZ" i="1" dirty="0">
                <a:latin typeface="Calibri"/>
                <a:cs typeface="Calibri"/>
              </a:rPr>
              <a:t> </a:t>
            </a:r>
            <a:r>
              <a:rPr lang="cs-CZ" i="1" dirty="0" err="1">
                <a:latin typeface="Calibri"/>
                <a:cs typeface="Calibri"/>
              </a:rPr>
              <a:t>be</a:t>
            </a:r>
            <a:r>
              <a:rPr lang="cs-CZ" i="1" dirty="0">
                <a:latin typeface="Calibri"/>
                <a:cs typeface="Calibri"/>
              </a:rPr>
              <a:t> </a:t>
            </a:r>
            <a:r>
              <a:rPr lang="cs-CZ" i="1" dirty="0" err="1">
                <a:latin typeface="Calibri"/>
                <a:cs typeface="Calibri"/>
              </a:rPr>
              <a:t>using</a:t>
            </a:r>
            <a:r>
              <a:rPr lang="cs-CZ" i="1" dirty="0">
                <a:latin typeface="Calibri"/>
                <a:cs typeface="Calibri"/>
              </a:rPr>
              <a:t> </a:t>
            </a:r>
            <a:r>
              <a:rPr lang="cs-CZ" i="1" dirty="0" err="1">
                <a:latin typeface="Calibri"/>
                <a:cs typeface="Calibri"/>
              </a:rPr>
              <a:t>when</a:t>
            </a:r>
            <a:r>
              <a:rPr lang="cs-CZ" i="1" dirty="0">
                <a:latin typeface="Calibri"/>
                <a:cs typeface="Calibri"/>
              </a:rPr>
              <a:t> </a:t>
            </a:r>
            <a:r>
              <a:rPr lang="cs-CZ" i="1" dirty="0" err="1">
                <a:latin typeface="Calibri"/>
                <a:cs typeface="Calibri"/>
              </a:rPr>
              <a:t>interviewing</a:t>
            </a:r>
            <a:r>
              <a:rPr lang="cs-CZ" i="1" dirty="0">
                <a:latin typeface="Calibri"/>
                <a:cs typeface="Calibri"/>
              </a:rPr>
              <a:t> </a:t>
            </a:r>
            <a:r>
              <a:rPr lang="cs-CZ" i="1" dirty="0" err="1">
                <a:latin typeface="Calibri"/>
                <a:cs typeface="Calibri"/>
              </a:rPr>
              <a:t>your</a:t>
            </a:r>
            <a:r>
              <a:rPr lang="cs-CZ" i="1" dirty="0">
                <a:latin typeface="Calibri"/>
                <a:cs typeface="Calibri"/>
              </a:rPr>
              <a:t> </a:t>
            </a:r>
            <a:r>
              <a:rPr lang="cs-CZ" i="1" dirty="0" err="1">
                <a:latin typeface="Calibri"/>
                <a:cs typeface="Calibri"/>
              </a:rPr>
              <a:t>candidates</a:t>
            </a:r>
            <a:r>
              <a:rPr lang="cs-CZ" i="1" dirty="0">
                <a:latin typeface="Calibri"/>
                <a:cs typeface="Calibri"/>
              </a:rPr>
              <a:t>)</a:t>
            </a:r>
            <a:endParaRPr lang="en-US">
              <a:latin typeface="Calibri"/>
              <a:cs typeface="Calibri"/>
            </a:endParaRPr>
          </a:p>
          <a:p>
            <a:pPr marL="342900" indent="-342900" algn="just">
              <a:lnSpc>
                <a:spcPct val="107000"/>
              </a:lnSpc>
              <a:buFont typeface="Calibri" panose="020F0502020204030204" pitchFamily="34" charset="0"/>
              <a:buChar char="-"/>
            </a:pPr>
            <a:r>
              <a:rPr lang="cs-CZ" i="1" dirty="0" err="1">
                <a:latin typeface="Calibri"/>
                <a:cs typeface="Calibri"/>
              </a:rPr>
              <a:t>The</a:t>
            </a:r>
            <a:r>
              <a:rPr lang="cs-CZ" i="1" dirty="0">
                <a:latin typeface="Calibri"/>
                <a:cs typeface="Calibri"/>
              </a:rPr>
              <a:t> </a:t>
            </a:r>
            <a:r>
              <a:rPr lang="cs-CZ" i="1" dirty="0" err="1">
                <a:latin typeface="Calibri"/>
                <a:cs typeface="Calibri"/>
              </a:rPr>
              <a:t>hiring</a:t>
            </a:r>
            <a:r>
              <a:rPr lang="cs-CZ" i="1" dirty="0">
                <a:latin typeface="Calibri"/>
                <a:cs typeface="Calibri"/>
              </a:rPr>
              <a:t> </a:t>
            </a:r>
            <a:r>
              <a:rPr lang="cs-CZ" i="1" dirty="0" err="1">
                <a:latin typeface="Calibri"/>
                <a:cs typeface="Calibri"/>
              </a:rPr>
              <a:t>process</a:t>
            </a:r>
            <a:r>
              <a:rPr lang="cs-CZ" i="1" dirty="0">
                <a:latin typeface="Calibri"/>
                <a:cs typeface="Calibri"/>
              </a:rPr>
              <a:t> </a:t>
            </a:r>
            <a:r>
              <a:rPr lang="cs-CZ" i="1" dirty="0" err="1">
                <a:latin typeface="Calibri"/>
                <a:cs typeface="Calibri"/>
              </a:rPr>
              <a:t>stages</a:t>
            </a:r>
            <a:endParaRPr lang="en-US">
              <a:latin typeface="Calibri"/>
              <a:cs typeface="Calibri"/>
            </a:endParaRPr>
          </a:p>
          <a:p>
            <a:pPr marL="342900" indent="-342900" algn="just">
              <a:lnSpc>
                <a:spcPct val="107000"/>
              </a:lnSpc>
              <a:spcAft>
                <a:spcPts val="800"/>
              </a:spcAft>
              <a:buFont typeface="Calibri" panose="020F0502020204030204" pitchFamily="34" charset="0"/>
              <a:buChar char="-"/>
            </a:pPr>
            <a:r>
              <a:rPr lang="cs-CZ" i="1" dirty="0" err="1">
                <a:latin typeface="Calibri"/>
                <a:cs typeface="Calibri"/>
              </a:rPr>
              <a:t>The</a:t>
            </a:r>
            <a:r>
              <a:rPr lang="cs-CZ" i="1" dirty="0">
                <a:latin typeface="Calibri"/>
                <a:cs typeface="Calibri"/>
              </a:rPr>
              <a:t> </a:t>
            </a:r>
            <a:r>
              <a:rPr lang="cs-CZ" i="1" dirty="0" err="1">
                <a:latin typeface="Calibri"/>
                <a:cs typeface="Calibri"/>
              </a:rPr>
              <a:t>job</a:t>
            </a:r>
            <a:r>
              <a:rPr lang="cs-CZ" i="1" dirty="0">
                <a:latin typeface="Calibri"/>
                <a:cs typeface="Calibri"/>
              </a:rPr>
              <a:t> ad and </a:t>
            </a:r>
            <a:r>
              <a:rPr lang="cs-CZ" i="1" dirty="0" err="1">
                <a:latin typeface="Calibri"/>
                <a:cs typeface="Calibri"/>
              </a:rPr>
              <a:t>job</a:t>
            </a:r>
            <a:r>
              <a:rPr lang="cs-CZ" i="1" dirty="0">
                <a:latin typeface="Calibri"/>
                <a:cs typeface="Calibri"/>
              </a:rPr>
              <a:t> </a:t>
            </a:r>
            <a:r>
              <a:rPr lang="cs-CZ" i="1" dirty="0" err="1">
                <a:latin typeface="Calibri"/>
                <a:cs typeface="Calibri"/>
              </a:rPr>
              <a:t>promotion</a:t>
            </a:r>
            <a:r>
              <a:rPr lang="cs-CZ" i="1" dirty="0">
                <a:latin typeface="Calibri"/>
                <a:cs typeface="Calibri"/>
              </a:rPr>
              <a:t> </a:t>
            </a:r>
            <a:r>
              <a:rPr lang="cs-CZ" i="1" dirty="0" err="1">
                <a:latin typeface="Calibri"/>
                <a:cs typeface="Calibri"/>
              </a:rPr>
              <a:t>strategy</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cs-CZ" i="1" dirty="0">
                <a:latin typeface="Calibri"/>
                <a:cs typeface="Calibri"/>
              </a:rPr>
              <a:t>They </a:t>
            </a:r>
            <a:r>
              <a:rPr lang="cs-CZ" i="1" dirty="0" err="1">
                <a:latin typeface="Calibri"/>
                <a:cs typeface="Calibri"/>
              </a:rPr>
              <a:t>will</a:t>
            </a:r>
            <a:r>
              <a:rPr lang="cs-CZ" i="1" dirty="0">
                <a:latin typeface="Calibri"/>
                <a:cs typeface="Calibri"/>
              </a:rPr>
              <a:t> </a:t>
            </a:r>
            <a:r>
              <a:rPr lang="cs-CZ" i="1" dirty="0" err="1">
                <a:latin typeface="Calibri"/>
                <a:cs typeface="Calibri"/>
              </a:rPr>
              <a:t>share</a:t>
            </a:r>
            <a:r>
              <a:rPr lang="cs-CZ" i="1" dirty="0">
                <a:latin typeface="Calibri"/>
                <a:cs typeface="Calibri"/>
              </a:rPr>
              <a:t> </a:t>
            </a:r>
            <a:r>
              <a:rPr lang="cs-CZ" i="1" dirty="0" err="1">
                <a:latin typeface="Calibri"/>
                <a:cs typeface="Calibri"/>
              </a:rPr>
              <a:t>with</a:t>
            </a:r>
            <a:r>
              <a:rPr lang="cs-CZ" i="1" dirty="0">
                <a:latin typeface="Calibri"/>
                <a:cs typeface="Calibri"/>
              </a:rPr>
              <a:t> </a:t>
            </a:r>
            <a:r>
              <a:rPr lang="cs-CZ" i="1" dirty="0" err="1">
                <a:latin typeface="Calibri"/>
                <a:cs typeface="Calibri"/>
              </a:rPr>
              <a:t>you</a:t>
            </a:r>
            <a:r>
              <a:rPr lang="cs-CZ" i="1" dirty="0">
                <a:latin typeface="Calibri"/>
                <a:cs typeface="Calibri"/>
              </a:rPr>
              <a:t> </a:t>
            </a:r>
            <a:r>
              <a:rPr lang="cs-CZ" i="1" dirty="0" err="1">
                <a:latin typeface="Calibri"/>
                <a:cs typeface="Calibri"/>
              </a:rPr>
              <a:t>all</a:t>
            </a:r>
            <a:r>
              <a:rPr lang="cs-CZ" i="1" dirty="0">
                <a:latin typeface="Calibri"/>
                <a:cs typeface="Calibri"/>
              </a:rPr>
              <a:t> </a:t>
            </a:r>
            <a:r>
              <a:rPr lang="cs-CZ" i="1" dirty="0" err="1">
                <a:latin typeface="Calibri"/>
                <a:cs typeface="Calibri"/>
              </a:rPr>
              <a:t>three</a:t>
            </a:r>
            <a:r>
              <a:rPr lang="cs-CZ" i="1" dirty="0">
                <a:latin typeface="Calibri"/>
                <a:cs typeface="Calibri"/>
              </a:rPr>
              <a:t> </a:t>
            </a:r>
            <a:r>
              <a:rPr lang="cs-CZ" i="1" dirty="0" err="1">
                <a:latin typeface="Calibri"/>
                <a:cs typeface="Calibri"/>
              </a:rPr>
              <a:t>of</a:t>
            </a:r>
            <a:r>
              <a:rPr lang="cs-CZ" i="1" dirty="0">
                <a:latin typeface="Calibri"/>
                <a:cs typeface="Calibri"/>
              </a:rPr>
              <a:t> these, </a:t>
            </a:r>
            <a:r>
              <a:rPr lang="cs-CZ" i="1" dirty="0" err="1">
                <a:latin typeface="Calibri"/>
                <a:cs typeface="Calibri"/>
              </a:rPr>
              <a:t>you’ll</a:t>
            </a:r>
            <a:r>
              <a:rPr lang="cs-CZ" i="1" dirty="0">
                <a:latin typeface="Calibri"/>
                <a:cs typeface="Calibri"/>
              </a:rPr>
              <a:t> </a:t>
            </a:r>
            <a:r>
              <a:rPr lang="cs-CZ" i="1" dirty="0" err="1">
                <a:latin typeface="Calibri"/>
                <a:cs typeface="Calibri"/>
              </a:rPr>
              <a:t>refine</a:t>
            </a:r>
            <a:r>
              <a:rPr lang="cs-CZ" i="1" dirty="0">
                <a:latin typeface="Calibri"/>
                <a:cs typeface="Calibri"/>
              </a:rPr>
              <a:t> </a:t>
            </a:r>
            <a:r>
              <a:rPr lang="cs-CZ" i="1" dirty="0" err="1">
                <a:latin typeface="Calibri"/>
                <a:cs typeface="Calibri"/>
              </a:rPr>
              <a:t>it</a:t>
            </a:r>
            <a:r>
              <a:rPr lang="cs-CZ" i="1" dirty="0">
                <a:latin typeface="Calibri"/>
                <a:cs typeface="Calibri"/>
              </a:rPr>
              <a:t> and </a:t>
            </a:r>
            <a:r>
              <a:rPr lang="cs-CZ" i="1" dirty="0" err="1">
                <a:latin typeface="Calibri"/>
                <a:cs typeface="Calibri"/>
              </a:rPr>
              <a:t>when</a:t>
            </a:r>
            <a:r>
              <a:rPr lang="cs-CZ" i="1" dirty="0">
                <a:latin typeface="Calibri"/>
                <a:cs typeface="Calibri"/>
              </a:rPr>
              <a:t> </a:t>
            </a:r>
            <a:r>
              <a:rPr lang="cs-CZ" i="1" dirty="0" err="1">
                <a:latin typeface="Calibri"/>
                <a:cs typeface="Calibri"/>
              </a:rPr>
              <a:t>you’re</a:t>
            </a:r>
            <a:r>
              <a:rPr lang="cs-CZ" i="1" dirty="0">
                <a:latin typeface="Calibri"/>
                <a:cs typeface="Calibri"/>
              </a:rPr>
              <a:t> </a:t>
            </a:r>
            <a:r>
              <a:rPr lang="cs-CZ" i="1" dirty="0" err="1">
                <a:latin typeface="Calibri"/>
                <a:cs typeface="Calibri"/>
              </a:rPr>
              <a:t>sure</a:t>
            </a:r>
            <a:r>
              <a:rPr lang="cs-CZ" i="1" dirty="0">
                <a:latin typeface="Calibri"/>
                <a:cs typeface="Calibri"/>
              </a:rPr>
              <a:t> </a:t>
            </a:r>
            <a:r>
              <a:rPr lang="cs-CZ" i="1" dirty="0" err="1">
                <a:latin typeface="Calibri"/>
                <a:cs typeface="Calibri"/>
              </a:rPr>
              <a:t>you</a:t>
            </a:r>
            <a:r>
              <a:rPr lang="cs-CZ" i="1" dirty="0">
                <a:latin typeface="Calibri"/>
                <a:cs typeface="Calibri"/>
              </a:rPr>
              <a:t> </a:t>
            </a:r>
            <a:r>
              <a:rPr lang="cs-CZ" i="1" dirty="0" err="1">
                <a:latin typeface="Calibri"/>
                <a:cs typeface="Calibri"/>
              </a:rPr>
              <a:t>understand</a:t>
            </a:r>
            <a:r>
              <a:rPr lang="cs-CZ" i="1" dirty="0">
                <a:latin typeface="Calibri"/>
                <a:cs typeface="Calibri"/>
              </a:rPr>
              <a:t> </a:t>
            </a:r>
            <a:r>
              <a:rPr lang="cs-CZ" i="1" dirty="0" err="1">
                <a:latin typeface="Calibri"/>
                <a:cs typeface="Calibri"/>
              </a:rPr>
              <a:t>each</a:t>
            </a:r>
            <a:r>
              <a:rPr lang="cs-CZ" i="1" dirty="0">
                <a:latin typeface="Calibri"/>
                <a:cs typeface="Calibri"/>
              </a:rPr>
              <a:t> </a:t>
            </a:r>
            <a:r>
              <a:rPr lang="cs-CZ" i="1" dirty="0" err="1">
                <a:latin typeface="Calibri"/>
                <a:cs typeface="Calibri"/>
              </a:rPr>
              <a:t>other</a:t>
            </a:r>
            <a:r>
              <a:rPr lang="cs-CZ" i="1" dirty="0">
                <a:latin typeface="Calibri"/>
                <a:cs typeface="Calibri"/>
              </a:rPr>
              <a:t> </a:t>
            </a:r>
            <a:r>
              <a:rPr lang="cs-CZ" i="1" dirty="0" err="1">
                <a:latin typeface="Calibri"/>
                <a:cs typeface="Calibri"/>
              </a:rPr>
              <a:t>perfectly</a:t>
            </a:r>
            <a:r>
              <a:rPr lang="cs-CZ" i="1" dirty="0">
                <a:latin typeface="Calibri"/>
                <a:cs typeface="Calibri"/>
              </a:rPr>
              <a:t>, </a:t>
            </a:r>
            <a:r>
              <a:rPr lang="cs-CZ" i="1" dirty="0" err="1">
                <a:latin typeface="Calibri"/>
                <a:cs typeface="Calibri"/>
              </a:rPr>
              <a:t>you’re</a:t>
            </a:r>
            <a:r>
              <a:rPr lang="cs-CZ" i="1" dirty="0">
                <a:latin typeface="Calibri"/>
                <a:cs typeface="Calibri"/>
              </a:rPr>
              <a:t> </a:t>
            </a:r>
            <a:r>
              <a:rPr lang="cs-CZ" i="1" dirty="0" err="1">
                <a:latin typeface="Calibri"/>
                <a:cs typeface="Calibri"/>
              </a:rPr>
              <a:t>off</a:t>
            </a:r>
            <a:r>
              <a:rPr lang="cs-CZ" i="1" dirty="0">
                <a:latin typeface="Calibri"/>
                <a:cs typeface="Calibri"/>
              </a:rPr>
              <a:t> to a </a:t>
            </a:r>
            <a:r>
              <a:rPr lang="cs-CZ" i="1" dirty="0" err="1">
                <a:latin typeface="Calibri"/>
                <a:cs typeface="Calibri"/>
              </a:rPr>
              <a:t>good</a:t>
            </a:r>
            <a:r>
              <a:rPr lang="cs-CZ" i="1" dirty="0">
                <a:latin typeface="Calibri"/>
                <a:cs typeface="Calibri"/>
              </a:rPr>
              <a:t> start to </a:t>
            </a:r>
            <a:r>
              <a:rPr lang="cs-CZ" i="1" dirty="0" err="1">
                <a:latin typeface="Calibri"/>
                <a:cs typeface="Calibri"/>
              </a:rPr>
              <a:t>begin</a:t>
            </a:r>
            <a:r>
              <a:rPr lang="cs-CZ" i="1" dirty="0">
                <a:latin typeface="Calibri"/>
                <a:cs typeface="Calibri"/>
              </a:rPr>
              <a:t> </a:t>
            </a:r>
            <a:r>
              <a:rPr lang="cs-CZ" i="1" dirty="0" err="1">
                <a:latin typeface="Calibri"/>
                <a:cs typeface="Calibri"/>
              </a:rPr>
              <a:t>the</a:t>
            </a:r>
            <a:r>
              <a:rPr lang="cs-CZ" i="1" dirty="0">
                <a:latin typeface="Calibri"/>
                <a:cs typeface="Calibri"/>
              </a:rPr>
              <a:t> </a:t>
            </a:r>
            <a:r>
              <a:rPr lang="cs-CZ" i="1" dirty="0" err="1">
                <a:latin typeface="Calibri"/>
                <a:cs typeface="Calibri"/>
              </a:rPr>
              <a:t>selection</a:t>
            </a:r>
            <a:r>
              <a:rPr lang="cs-CZ" i="1" dirty="0">
                <a:latin typeface="Calibri"/>
                <a:cs typeface="Calibri"/>
              </a:rPr>
              <a:t> </a:t>
            </a:r>
            <a:r>
              <a:rPr lang="cs-CZ" i="1" dirty="0" err="1">
                <a:latin typeface="Calibri"/>
                <a:cs typeface="Calibri"/>
              </a:rPr>
              <a:t>process</a:t>
            </a:r>
            <a:r>
              <a:rPr lang="cs-CZ" i="1" dirty="0">
                <a:latin typeface="Calibri"/>
                <a:cs typeface="Calibri"/>
              </a:rPr>
              <a:t>.</a:t>
            </a:r>
            <a:endParaRPr lang="en-US">
              <a:latin typeface="Calibri"/>
              <a:cs typeface="Calibri"/>
            </a:endParaRPr>
          </a:p>
          <a:p>
            <a:pPr marL="0" indent="0">
              <a:lnSpc>
                <a:spcPct val="107000"/>
              </a:lnSpc>
              <a:spcAft>
                <a:spcPts val="800"/>
              </a:spcAft>
              <a:buNone/>
            </a:pPr>
            <a:endParaRPr lang="cs-CZ" b="1" i="1" dirty="0">
              <a:latin typeface="Calibri"/>
              <a:cs typeface="Calibri"/>
            </a:endParaRPr>
          </a:p>
          <a:p>
            <a:pPr marL="0" indent="0">
              <a:lnSpc>
                <a:spcPct val="107000"/>
              </a:lnSpc>
              <a:spcAft>
                <a:spcPts val="800"/>
              </a:spcAft>
              <a:buNone/>
            </a:pPr>
            <a:r>
              <a:rPr lang="en-US" b="1" i="1" dirty="0">
                <a:latin typeface="Calibri"/>
                <a:cs typeface="Calibri"/>
              </a:rPr>
              <a:t>Selection Process</a:t>
            </a:r>
            <a:endParaRPr lang="cs-CZ" b="1" i="1">
              <a:latin typeface="Calibri"/>
              <a:cs typeface="Calibri"/>
            </a:endParaRPr>
          </a:p>
          <a:p>
            <a:pPr marL="0" indent="0">
              <a:lnSpc>
                <a:spcPct val="107000"/>
              </a:lnSpc>
              <a:spcAft>
                <a:spcPts val="800"/>
              </a:spcAft>
              <a:buNone/>
            </a:pPr>
            <a:endParaRPr lang="en-US" dirty="0">
              <a:latin typeface="Calibri"/>
              <a:cs typeface="Calibri"/>
            </a:endParaRPr>
          </a:p>
          <a:p>
            <a:pPr marL="0" indent="0" algn="just">
              <a:lnSpc>
                <a:spcPct val="107000"/>
              </a:lnSpc>
              <a:spcAft>
                <a:spcPts val="800"/>
              </a:spcAft>
              <a:buNone/>
            </a:pPr>
            <a:r>
              <a:rPr lang="en-US" i="1" dirty="0">
                <a:latin typeface="Calibri"/>
                <a:cs typeface="Calibri"/>
              </a:rPr>
              <a:t>The selection process differs from role to role and depends on what you’ve agreed upon on during the intake meeting. Usually, it’s the recruiter who does the preselection, initial phone screens and then it’s a combination of whatever you need – interviews, practical tasks, social rounds, on site visits. Mind that anything is possible if </a:t>
            </a:r>
            <a:r>
              <a:rPr lang="en-US" i="1" dirty="0">
                <a:effectLst/>
                <a:latin typeface="Calibri"/>
                <a:cs typeface="Calibri"/>
              </a:rPr>
              <a:t>it </a:t>
            </a:r>
            <a:r>
              <a:rPr lang="en-US" i="1" dirty="0">
                <a:latin typeface="Calibri"/>
                <a:cs typeface="Calibri"/>
              </a:rPr>
              <a:t>makes sense both for you and the candidate.</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Thanks to Greenhouse, you’ll be always able to see the stage your candidates are sitting in the pipeline. It’s the recruiters job to help you keep oriented in what’s happening and what you can expect next.</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0" indent="0">
              <a:lnSpc>
                <a:spcPct val="107000"/>
              </a:lnSpc>
              <a:spcAft>
                <a:spcPts val="800"/>
              </a:spcAft>
              <a:buNone/>
            </a:pPr>
            <a:r>
              <a:rPr lang="en-US" b="1" i="1" dirty="0">
                <a:latin typeface="Calibri"/>
                <a:cs typeface="Calibri"/>
              </a:rPr>
              <a:t>Job offer</a:t>
            </a:r>
            <a:endParaRPr lang="cs-CZ" b="1" i="1">
              <a:latin typeface="Calibri"/>
              <a:cs typeface="Calibri"/>
            </a:endParaRPr>
          </a:p>
          <a:p>
            <a:pPr marL="0" indent="0">
              <a:lnSpc>
                <a:spcPct val="107000"/>
              </a:lnSpc>
              <a:spcAft>
                <a:spcPts val="800"/>
              </a:spcAft>
              <a:buNone/>
            </a:pPr>
            <a:endParaRPr lang="en-US" dirty="0">
              <a:latin typeface="Calibri"/>
              <a:cs typeface="Calibri"/>
            </a:endParaRPr>
          </a:p>
          <a:p>
            <a:pPr marL="0" indent="0" algn="just">
              <a:lnSpc>
                <a:spcPct val="107000"/>
              </a:lnSpc>
              <a:spcAft>
                <a:spcPts val="800"/>
              </a:spcAft>
              <a:buNone/>
            </a:pPr>
            <a:r>
              <a:rPr lang="en-US" i="1" dirty="0">
                <a:latin typeface="Calibri"/>
                <a:cs typeface="Calibri"/>
              </a:rPr>
              <a:t>You got your person? Perfect. After finding a consensus </a:t>
            </a:r>
            <a:r>
              <a:rPr lang="en-US" i="1" dirty="0">
                <a:effectLst/>
                <a:latin typeface="Calibri"/>
                <a:cs typeface="Calibri"/>
              </a:rPr>
              <a:t>on </a:t>
            </a:r>
            <a:r>
              <a:rPr lang="en-US" i="1" dirty="0">
                <a:latin typeface="Calibri"/>
                <a:cs typeface="Calibri"/>
              </a:rPr>
              <a:t>the start date, salary and some additional details, the recruiter will prepare an official document called the job offer. The critical parts are the job title, </a:t>
            </a:r>
            <a:r>
              <a:rPr lang="en-US" i="1" dirty="0" err="1">
                <a:latin typeface="Calibri"/>
                <a:cs typeface="Calibri"/>
              </a:rPr>
              <a:t>JobDescription</a:t>
            </a:r>
            <a:r>
              <a:rPr lang="en-US" i="1" dirty="0">
                <a:latin typeface="Calibri"/>
                <a:cs typeface="Calibri"/>
              </a:rPr>
              <a:t>, supervisor, additional benefits, start date and job location.</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It’s important to understand that the job offer is (almost) a sacred document. Once extended, there’s no actually no way to pull it back without legal consequences.</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Again, every job offer must be approved.</a:t>
            </a:r>
            <a:endParaRPr lang="cs-CZ" i="1" dirty="0">
              <a:latin typeface="Calibri"/>
              <a:cs typeface="Calibri"/>
            </a:endParaRPr>
          </a:p>
          <a:p>
            <a:pPr marL="0" indent="0" algn="just">
              <a:lnSpc>
                <a:spcPct val="107000"/>
              </a:lnSpc>
              <a:spcAft>
                <a:spcPts val="800"/>
              </a:spcAft>
              <a:buNone/>
            </a:pPr>
            <a:endParaRPr lang="en-US" dirty="0">
              <a:latin typeface="Calibri"/>
              <a:cs typeface="Calibri"/>
            </a:endParaRPr>
          </a:p>
          <a:p>
            <a:pPr marL="342900" indent="-342900" algn="just">
              <a:lnSpc>
                <a:spcPct val="107000"/>
              </a:lnSpc>
              <a:buFont typeface="Symbol" panose="05050102010706020507" pitchFamily="18" charset="2"/>
              <a:buChar char=""/>
            </a:pPr>
            <a:r>
              <a:rPr lang="en-US" i="1" dirty="0">
                <a:latin typeface="Calibri"/>
                <a:cs typeface="Calibri"/>
              </a:rPr>
              <a:t>If the job offer stays within the initially approved range, it’s only you and the HRBP who approves it. The HRBP checks it mainly because of internal equity (do we hire the new person on the correct salary level?).</a:t>
            </a:r>
            <a:endParaRPr lang="cs-CZ">
              <a:latin typeface="Calibri"/>
              <a:cs typeface="Calibri"/>
            </a:endParaRPr>
          </a:p>
          <a:p>
            <a:pPr marL="342900" indent="-342900" algn="just">
              <a:lnSpc>
                <a:spcPct val="107000"/>
              </a:lnSpc>
              <a:buFont typeface="Symbol" panose="05050102010706020507" pitchFamily="18" charset="2"/>
              <a:buChar char=""/>
            </a:pPr>
            <a:r>
              <a:rPr lang="en-US" i="1" dirty="0">
                <a:latin typeface="Calibri"/>
                <a:cs typeface="Calibri"/>
              </a:rPr>
              <a:t>If the offered salary goes beyond what was initially approved by the division and HR managers, you’ll need to get their approvals too.</a:t>
            </a:r>
            <a:endParaRPr lang="en-US">
              <a:latin typeface="Calibri"/>
              <a:cs typeface="Calibri"/>
            </a:endParaRPr>
          </a:p>
          <a:p>
            <a:pPr marL="0" indent="0" algn="just">
              <a:lnSpc>
                <a:spcPct val="107000"/>
              </a:lnSpc>
              <a:spcAft>
                <a:spcPts val="800"/>
              </a:spcAft>
              <a:buNone/>
            </a:pPr>
            <a:endParaRPr lang="cs-CZ" i="1" dirty="0">
              <a:latin typeface="Calibri"/>
              <a:cs typeface="Calibri"/>
            </a:endParaRPr>
          </a:p>
          <a:p>
            <a:pPr marL="0" indent="0" algn="just">
              <a:lnSpc>
                <a:spcPct val="107000"/>
              </a:lnSpc>
              <a:spcAft>
                <a:spcPts val="800"/>
              </a:spcAft>
              <a:buNone/>
            </a:pPr>
            <a:r>
              <a:rPr lang="en-US" i="1" dirty="0">
                <a:latin typeface="Calibri"/>
                <a:cs typeface="Calibri"/>
              </a:rPr>
              <a:t>It’s the recruiter who handles the job approval process for you – again we use </a:t>
            </a:r>
            <a:r>
              <a:rPr lang="en-US" i="1" dirty="0" err="1">
                <a:latin typeface="Calibri"/>
                <a:cs typeface="Calibri"/>
              </a:rPr>
              <a:t>GreenHouse</a:t>
            </a:r>
            <a:r>
              <a:rPr lang="en-US" i="1" dirty="0">
                <a:latin typeface="Calibri"/>
                <a:cs typeface="Calibri"/>
              </a:rPr>
              <a:t> for this so you always the status</a:t>
            </a:r>
            <a:r>
              <a:rPr lang="en-US" i="1" dirty="0">
                <a:effectLst/>
                <a:latin typeface="Calibri"/>
                <a:cs typeface="Calibri"/>
              </a:rPr>
              <a:t>.</a:t>
            </a:r>
            <a:endParaRPr lang="en-US" dirty="0">
              <a:effectLst/>
              <a:latin typeface="Calibri"/>
              <a:cs typeface="Calibri"/>
            </a:endParaRPr>
          </a:p>
          <a:p>
            <a:pPr marL="0" lvl="0" indent="0">
              <a:spcBef>
                <a:spcPts val="0"/>
              </a:spcBef>
              <a:buNone/>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07000"/>
              </a:lnSpc>
              <a:spcBef>
                <a:spcPts val="0"/>
              </a:spcBef>
              <a:spcAft>
                <a:spcPts val="800"/>
              </a:spcAft>
              <a:buNone/>
            </a:pPr>
            <a:r>
              <a:rPr lang="en-US" sz="1100" b="1" i="1" dirty="0">
                <a:effectLst/>
                <a:latin typeface="Calibri"/>
                <a:ea typeface="Calibri" panose="020F0502020204030204" pitchFamily="34" charset="0"/>
                <a:cs typeface="Calibri"/>
              </a:rPr>
              <a:t>New Hire</a:t>
            </a:r>
            <a:endParaRPr lang="en-US" sz="11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1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100" i="1" dirty="0">
                <a:effectLst/>
                <a:latin typeface="Calibri"/>
                <a:ea typeface="Calibri" panose="020F0502020204030204" pitchFamily="34" charset="0"/>
                <a:cs typeface="Calibri"/>
              </a:rPr>
              <a:t>If the candidate accepts the offer, we go for a beer, celebrate and then send all the details to </a:t>
            </a:r>
            <a:r>
              <a:rPr lang="en-US" i="1" dirty="0">
                <a:latin typeface="Calibri"/>
                <a:ea typeface="Calibri" panose="020F0502020204030204" pitchFamily="34" charset="0"/>
                <a:cs typeface="Calibri"/>
              </a:rPr>
              <a:t>the </a:t>
            </a:r>
            <a:r>
              <a:rPr lang="en-US" sz="1100" i="1" dirty="0">
                <a:effectLst/>
                <a:latin typeface="Calibri"/>
                <a:ea typeface="Calibri" panose="020F0502020204030204" pitchFamily="34" charset="0"/>
                <a:cs typeface="Calibri"/>
              </a:rPr>
              <a:t>HR admin and Onboarding Specialists who’ll be there for you during the preboarding and onboarding phase. Please note that this </a:t>
            </a:r>
            <a:r>
              <a:rPr lang="en-US" i="1" dirty="0">
                <a:latin typeface="Calibri"/>
                <a:ea typeface="Calibri" panose="020F0502020204030204" pitchFamily="34" charset="0"/>
                <a:cs typeface="Calibri"/>
              </a:rPr>
              <a:t>is</a:t>
            </a:r>
            <a:r>
              <a:rPr lang="en-US" sz="1100" i="1" dirty="0">
                <a:effectLst/>
                <a:latin typeface="Calibri"/>
                <a:ea typeface="Calibri" panose="020F0502020204030204" pitchFamily="34" charset="0"/>
                <a:cs typeface="Calibri"/>
              </a:rPr>
              <a:t> just the beginning – there will be a lot of work with getting ready all the preboarding and onboarding materials and</a:t>
            </a:r>
            <a:r>
              <a:rPr lang="en-US" i="1" dirty="0">
                <a:latin typeface="Calibri"/>
                <a:ea typeface="Calibri" panose="020F0502020204030204" pitchFamily="34" charset="0"/>
                <a:cs typeface="Calibri"/>
              </a:rPr>
              <a:t>,</a:t>
            </a:r>
            <a:r>
              <a:rPr lang="en-US" sz="1100" i="1" dirty="0">
                <a:effectLst/>
                <a:latin typeface="Calibri"/>
                <a:ea typeface="Calibri" panose="020F0502020204030204" pitchFamily="34" charset="0"/>
                <a:cs typeface="Calibri"/>
              </a:rPr>
              <a:t> as we discussed it at </a:t>
            </a:r>
            <a:r>
              <a:rPr lang="en-US" i="1" dirty="0">
                <a:latin typeface="Calibri"/>
                <a:ea typeface="Calibri" panose="020F0502020204030204" pitchFamily="34" charset="0"/>
                <a:cs typeface="Calibri"/>
              </a:rPr>
              <a:t>the</a:t>
            </a:r>
            <a:r>
              <a:rPr lang="en-US" sz="1100" i="1" dirty="0">
                <a:effectLst/>
                <a:latin typeface="Calibri"/>
                <a:ea typeface="Calibri" panose="020F0502020204030204" pitchFamily="34" charset="0"/>
                <a:cs typeface="Calibri"/>
              </a:rPr>
              <a:t> beginning</a:t>
            </a:r>
            <a:r>
              <a:rPr lang="en-US" i="1" dirty="0">
                <a:latin typeface="Calibri"/>
                <a:ea typeface="Calibri" panose="020F0502020204030204" pitchFamily="34" charset="0"/>
                <a:cs typeface="Calibri"/>
              </a:rPr>
              <a:t>, </a:t>
            </a:r>
            <a:r>
              <a:rPr lang="en-US" sz="1100" i="1" dirty="0">
                <a:effectLst/>
                <a:latin typeface="Calibri"/>
                <a:ea typeface="Calibri" panose="020F0502020204030204" pitchFamily="34" charset="0"/>
                <a:cs typeface="Calibri"/>
              </a:rPr>
              <a:t>a successful hire doesn’t make a happy employee and team so you’ll need to step up your game while welcoming the new person in your team.</a:t>
            </a:r>
            <a:endParaRPr lang="en-US" sz="11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There’s one distinctive chapter hiring and that’s internal hiring. We all realize that getting a new job or getting a new team member is tough when it comes to setting the right expectation, handling it so everyone feels ok and leaves with a good feeling about the company should they get the job or not.</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Now this gets </a:t>
            </a:r>
            <a:r>
              <a:rPr lang="en-US" sz="1800" i="1" dirty="0">
                <a:latin typeface="Calibri"/>
                <a:ea typeface="Calibri" panose="020F0502020204030204" pitchFamily="34" charset="0"/>
                <a:cs typeface="Calibri"/>
              </a:rPr>
              <a:t>a million</a:t>
            </a:r>
            <a:r>
              <a:rPr lang="en-US" sz="1800" i="1" dirty="0">
                <a:effectLst/>
                <a:latin typeface="Calibri"/>
                <a:ea typeface="Calibri" panose="020F0502020204030204" pitchFamily="34" charset="0"/>
                <a:cs typeface="Calibri"/>
              </a:rPr>
              <a:t> more times important when it comes to internal candidates. Why? Because we want them to stay. And they will. And </a:t>
            </a:r>
            <a:r>
              <a:rPr lang="en-US" sz="1800" i="1" dirty="0">
                <a:latin typeface="Calibri"/>
                <a:ea typeface="Calibri" panose="020F0502020204030204" pitchFamily="34" charset="0"/>
                <a:cs typeface="Calibri"/>
              </a:rPr>
              <a:t>to put it</a:t>
            </a:r>
            <a:r>
              <a:rPr lang="en-US" sz="1800" i="1" dirty="0">
                <a:effectLst/>
                <a:latin typeface="Calibri"/>
                <a:ea typeface="Calibri" panose="020F0502020204030204" pitchFamily="34" charset="0"/>
                <a:cs typeface="Calibri"/>
              </a:rPr>
              <a:t> very bluntly, if you piss them off, it will backfire on many levels.</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269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3"/>
        <p:cNvGrpSpPr/>
        <p:nvPr/>
      </p:nvGrpSpPr>
      <p:grpSpPr>
        <a:xfrm>
          <a:off x="0" y="0"/>
          <a:ext cx="0" cy="0"/>
          <a:chOff x="0" y="0"/>
          <a:chExt cx="0" cy="0"/>
        </a:xfrm>
      </p:grpSpPr>
      <p:sp>
        <p:nvSpPr>
          <p:cNvPr id="10214" name="Google Shape;10214;g889056291b_0_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5" name="Google Shape;10215;g889056291b_0_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So this is what today will be about.</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i="1" dirty="0">
                <a:effectLst/>
                <a:latin typeface="Calibri"/>
                <a:ea typeface="Calibri" panose="020F0502020204030204" pitchFamily="34" charset="0"/>
                <a:cs typeface="Calibri"/>
              </a:rPr>
              <a:t>Intro</a:t>
            </a:r>
            <a:r>
              <a:rPr lang="en-US" sz="1800" i="1" dirty="0">
                <a:effectLst/>
                <a:latin typeface="Calibri"/>
                <a:ea typeface="Calibri" panose="020F0502020204030204" pitchFamily="34" charset="0"/>
                <a:cs typeface="Calibri"/>
              </a:rPr>
              <a:t> – that’s what we’re finishing right now.</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b="1" i="1" dirty="0">
                <a:effectLst/>
                <a:latin typeface="Calibri"/>
                <a:ea typeface="Calibri" panose="020F0502020204030204" pitchFamily="34" charset="0"/>
                <a:cs typeface="Calibri"/>
              </a:rPr>
              <a:t>Strategy</a:t>
            </a:r>
            <a:r>
              <a:rPr lang="en-US" sz="1800" i="1" dirty="0">
                <a:effectLst/>
                <a:latin typeface="Calibri"/>
                <a:ea typeface="Calibri" panose="020F0502020204030204" pitchFamily="34" charset="0"/>
                <a:cs typeface="Calibri"/>
              </a:rPr>
              <a:t> – it’s important to start with why</a:t>
            </a:r>
            <a:r>
              <a:rPr lang="en-US" sz="1800" i="1" dirty="0">
                <a:latin typeface="Calibri"/>
                <a:ea typeface="Calibri" panose="020F0502020204030204" pitchFamily="34" charset="0"/>
                <a:cs typeface="Calibri"/>
              </a:rPr>
              <a:t> it is important to hire like a pro </a:t>
            </a:r>
            <a:r>
              <a:rPr lang="en-US" sz="1800" i="1" dirty="0">
                <a:effectLst/>
                <a:latin typeface="Calibri"/>
                <a:ea typeface="Calibri" panose="020F0502020204030204" pitchFamily="34" charset="0"/>
                <a:cs typeface="Calibri"/>
              </a:rPr>
              <a:t>and this section is exactly about that. We’ll talk about Y Soft’s hiring principles and the why behind them</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We’ll</a:t>
            </a:r>
            <a:r>
              <a:rPr lang="en-US" sz="1800" i="1" dirty="0">
                <a:effectLst/>
                <a:latin typeface="Calibri"/>
                <a:ea typeface="Calibri" panose="020F0502020204030204" pitchFamily="34" charset="0"/>
                <a:cs typeface="Calibri"/>
              </a:rPr>
              <a:t> also touch </a:t>
            </a:r>
            <a:r>
              <a:rPr lang="en-US" sz="1800" i="1" dirty="0">
                <a:latin typeface="Calibri"/>
                <a:ea typeface="Calibri" panose="020F0502020204030204" pitchFamily="34" charset="0"/>
                <a:cs typeface="Calibri"/>
              </a:rPr>
              <a:t>upon the</a:t>
            </a:r>
            <a:r>
              <a:rPr lang="en-US" sz="1800" i="1" dirty="0">
                <a:effectLst/>
                <a:latin typeface="Calibri"/>
                <a:ea typeface="Calibri" panose="020F0502020204030204" pitchFamily="34" charset="0"/>
                <a:cs typeface="Calibri"/>
              </a:rPr>
              <a:t> candidate experience and </a:t>
            </a:r>
            <a:r>
              <a:rPr lang="en-US" sz="1800" i="1" dirty="0">
                <a:latin typeface="Calibri"/>
                <a:ea typeface="Calibri" panose="020F0502020204030204" pitchFamily="34" charset="0"/>
                <a:cs typeface="Calibri"/>
              </a:rPr>
              <a:t>the Employer Branding</a:t>
            </a:r>
            <a:r>
              <a:rPr lang="en-US" sz="1800" i="1" dirty="0">
                <a:effectLst/>
                <a:latin typeface="Calibri"/>
                <a:ea typeface="Calibri" panose="020F0502020204030204" pitchFamily="34" charset="0"/>
                <a:cs typeface="Calibri"/>
              </a:rPr>
              <a:t> strategy.</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b="1" i="1" dirty="0">
                <a:effectLst/>
                <a:latin typeface="Calibri"/>
                <a:ea typeface="Calibri" panose="020F0502020204030204" pitchFamily="34" charset="0"/>
                <a:cs typeface="Calibri"/>
              </a:rPr>
              <a:t>Process</a:t>
            </a:r>
            <a:r>
              <a:rPr lang="en-US" sz="1800" i="1" dirty="0">
                <a:effectLst/>
                <a:latin typeface="Calibri"/>
                <a:ea typeface="Calibri" panose="020F0502020204030204" pitchFamily="34" charset="0"/>
                <a:cs typeface="Calibri"/>
              </a:rPr>
              <a:t> – </a:t>
            </a:r>
            <a:r>
              <a:rPr lang="en-US" sz="1800" i="1" dirty="0">
                <a:latin typeface="Calibri"/>
                <a:ea typeface="Calibri" panose="020F0502020204030204" pitchFamily="34" charset="0"/>
                <a:cs typeface="Calibri"/>
              </a:rPr>
              <a:t>In the process section, this won’t</a:t>
            </a:r>
            <a:r>
              <a:rPr lang="en-US" sz="1800" i="1" dirty="0">
                <a:effectLst/>
                <a:latin typeface="Calibri"/>
                <a:ea typeface="Calibri" panose="020F0502020204030204" pitchFamily="34" charset="0"/>
                <a:cs typeface="Calibri"/>
              </a:rPr>
              <a:t> be about teaching you how to follow </a:t>
            </a:r>
            <a:r>
              <a:rPr lang="en-US" sz="1800" i="1" dirty="0">
                <a:latin typeface="Calibri"/>
                <a:ea typeface="Calibri" panose="020F0502020204030204" pitchFamily="34" charset="0"/>
                <a:cs typeface="Calibri"/>
              </a:rPr>
              <a:t>the hiring process </a:t>
            </a:r>
            <a:r>
              <a:rPr lang="en-US" sz="1800" i="1" dirty="0">
                <a:effectLst/>
                <a:latin typeface="Calibri"/>
                <a:ea typeface="Calibri" panose="020F0502020204030204" pitchFamily="34" charset="0"/>
                <a:cs typeface="Calibri"/>
              </a:rPr>
              <a:t>since you can find </a:t>
            </a:r>
            <a:r>
              <a:rPr lang="en-US" sz="1800" i="1" dirty="0">
                <a:latin typeface="Calibri"/>
                <a:ea typeface="Calibri" panose="020F0502020204030204" pitchFamily="34" charset="0"/>
                <a:cs typeface="Calibri"/>
              </a:rPr>
              <a:t>that</a:t>
            </a:r>
            <a:r>
              <a:rPr lang="en-US" sz="1800" i="1" dirty="0">
                <a:effectLst/>
                <a:latin typeface="Calibri"/>
                <a:ea typeface="Calibri" panose="020F0502020204030204" pitchFamily="34" charset="0"/>
                <a:cs typeface="Calibri"/>
              </a:rPr>
              <a:t> on </a:t>
            </a:r>
            <a:r>
              <a:rPr lang="en-US" sz="1800" i="1" dirty="0" err="1">
                <a:effectLst/>
                <a:latin typeface="Calibri"/>
                <a:ea typeface="Calibri" panose="020F0502020204030204" pitchFamily="34" charset="0"/>
                <a:cs typeface="Calibri"/>
              </a:rPr>
              <a:t>Clerbo</a:t>
            </a:r>
            <a:r>
              <a:rPr lang="en-US" sz="1800" i="1" dirty="0">
                <a:effectLst/>
                <a:latin typeface="Calibri"/>
                <a:ea typeface="Calibri" panose="020F0502020204030204" pitchFamily="34" charset="0"/>
                <a:cs typeface="Calibri"/>
              </a:rPr>
              <a:t> quite easily</a:t>
            </a:r>
            <a:r>
              <a:rPr lang="en-US" sz="1800" i="1" dirty="0">
                <a:latin typeface="Calibri"/>
                <a:ea typeface="Calibri" panose="020F0502020204030204" pitchFamily="34" charset="0"/>
                <a:cs typeface="Calibri"/>
              </a:rPr>
              <a:t>. Instead it is more</a:t>
            </a:r>
            <a:r>
              <a:rPr lang="en-US" sz="1800" i="1" dirty="0">
                <a:effectLst/>
                <a:latin typeface="Calibri"/>
                <a:ea typeface="Calibri" panose="020F0502020204030204" pitchFamily="34" charset="0"/>
                <a:cs typeface="Calibri"/>
              </a:rPr>
              <a:t> about explaining its context so it all clicks together. We’ll also discuss distribution of work in the hiring team and give you some tooling </a:t>
            </a:r>
            <a:r>
              <a:rPr lang="en-US" sz="1800" i="1" dirty="0">
                <a:latin typeface="Calibri"/>
                <a:ea typeface="Calibri" panose="020F0502020204030204" pitchFamily="34" charset="0"/>
                <a:cs typeface="Calibri"/>
              </a:rPr>
              <a:t>introduction</a:t>
            </a:r>
            <a:r>
              <a:rPr lang="en-US" sz="1800" i="1" dirty="0">
                <a:effectLst/>
                <a:latin typeface="Calibri"/>
                <a:ea typeface="Calibri" panose="020F0502020204030204" pitchFamily="34" charset="0"/>
                <a:cs typeface="Calibri"/>
              </a:rPr>
              <a:t>.</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b="1" i="1" dirty="0">
                <a:effectLst/>
                <a:latin typeface="Calibri"/>
                <a:ea typeface="Calibri" panose="020F0502020204030204" pitchFamily="34" charset="0"/>
                <a:cs typeface="Calibri"/>
              </a:rPr>
              <a:t>Best </a:t>
            </a:r>
            <a:r>
              <a:rPr lang="en-US" sz="1800" b="1" i="1" dirty="0">
                <a:latin typeface="Calibri"/>
                <a:ea typeface="Calibri" panose="020F0502020204030204" pitchFamily="34" charset="0"/>
                <a:cs typeface="Calibri"/>
              </a:rPr>
              <a:t>practices</a:t>
            </a:r>
            <a:r>
              <a:rPr lang="en-US" sz="1800" i="1" dirty="0">
                <a:effectLst/>
                <a:latin typeface="Calibri"/>
                <a:ea typeface="Calibri" panose="020F0502020204030204" pitchFamily="34" charset="0"/>
                <a:cs typeface="Calibri"/>
              </a:rPr>
              <a:t> – This section</a:t>
            </a:r>
            <a:r>
              <a:rPr lang="en-US" sz="1800" i="1" dirty="0">
                <a:latin typeface="Calibri"/>
                <a:ea typeface="Calibri" panose="020F0502020204030204" pitchFamily="34" charset="0"/>
                <a:cs typeface="Calibri"/>
              </a:rPr>
              <a:t>  will provide practical</a:t>
            </a:r>
            <a:r>
              <a:rPr lang="en-US" sz="1800" i="1" dirty="0">
                <a:effectLst/>
                <a:latin typeface="Calibri"/>
                <a:ea typeface="Calibri" panose="020F0502020204030204" pitchFamily="34" charset="0"/>
                <a:cs typeface="Calibri"/>
              </a:rPr>
              <a:t> tips for hiring. Starting with </a:t>
            </a:r>
            <a:r>
              <a:rPr lang="en-US" sz="1800" i="1" dirty="0">
                <a:latin typeface="Calibri"/>
                <a:ea typeface="Calibri" panose="020F0502020204030204" pitchFamily="34" charset="0"/>
                <a:cs typeface="Calibri"/>
              </a:rPr>
              <a:t>a candidate</a:t>
            </a:r>
            <a:r>
              <a:rPr lang="en-US" sz="1800" i="1" dirty="0">
                <a:effectLst/>
                <a:latin typeface="Calibri"/>
                <a:ea typeface="Calibri" panose="020F0502020204030204" pitchFamily="34" charset="0"/>
                <a:cs typeface="Calibri"/>
              </a:rPr>
              <a:t> requirements definition </a:t>
            </a:r>
            <a:r>
              <a:rPr lang="en-US" sz="1800" i="1" dirty="0">
                <a:latin typeface="Calibri"/>
                <a:ea typeface="Calibri" panose="020F0502020204030204" pitchFamily="34" charset="0"/>
                <a:cs typeface="Calibri"/>
              </a:rPr>
              <a:t>which helps</a:t>
            </a:r>
            <a:r>
              <a:rPr lang="en-US" sz="1800" i="1" dirty="0">
                <a:effectLst/>
                <a:latin typeface="Calibri"/>
                <a:ea typeface="Calibri" panose="020F0502020204030204" pitchFamily="34" charset="0"/>
                <a:cs typeface="Calibri"/>
              </a:rPr>
              <a:t> you in the selection process, </a:t>
            </a:r>
            <a:r>
              <a:rPr lang="en-US" sz="1800" i="1" dirty="0">
                <a:latin typeface="Calibri"/>
                <a:ea typeface="Calibri" panose="020F0502020204030204" pitchFamily="34" charset="0"/>
                <a:cs typeface="Calibri"/>
              </a:rPr>
              <a:t>through to the </a:t>
            </a:r>
            <a:r>
              <a:rPr lang="en-US" sz="1800" i="1" dirty="0">
                <a:effectLst/>
                <a:latin typeface="Calibri"/>
                <a:ea typeface="Calibri" panose="020F0502020204030204" pitchFamily="34" charset="0"/>
                <a:cs typeface="Calibri"/>
              </a:rPr>
              <a:t>hiring process design, </a:t>
            </a:r>
            <a:r>
              <a:rPr lang="en-US" sz="1800" i="1" dirty="0">
                <a:latin typeface="Calibri"/>
                <a:ea typeface="Calibri" panose="020F0502020204030204" pitchFamily="34" charset="0"/>
                <a:cs typeface="Calibri"/>
              </a:rPr>
              <a:t>and asking</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the right</a:t>
            </a:r>
            <a:r>
              <a:rPr lang="en-US" sz="1800" i="1" dirty="0">
                <a:effectLst/>
                <a:latin typeface="Calibri"/>
                <a:ea typeface="Calibri" panose="020F0502020204030204" pitchFamily="34" charset="0"/>
                <a:cs typeface="Calibri"/>
              </a:rPr>
              <a:t> questions and working with bias.</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b="1" i="1" dirty="0">
                <a:effectLst/>
                <a:latin typeface="Calibri"/>
                <a:ea typeface="Calibri" panose="020F0502020204030204" pitchFamily="34" charset="0"/>
                <a:cs typeface="Calibri"/>
              </a:rPr>
              <a:t>Try Outs</a:t>
            </a:r>
            <a:r>
              <a:rPr lang="en-US" sz="1800" i="1" dirty="0">
                <a:effectLst/>
                <a:latin typeface="Calibri"/>
                <a:ea typeface="Calibri" panose="020F0502020204030204" pitchFamily="34" charset="0"/>
                <a:cs typeface="Calibri"/>
              </a:rPr>
              <a:t> – </a:t>
            </a:r>
            <a:r>
              <a:rPr lang="en-US" sz="1800" i="1" dirty="0">
                <a:latin typeface="Calibri"/>
                <a:ea typeface="Calibri" panose="020F0502020204030204" pitchFamily="34" charset="0"/>
                <a:cs typeface="Calibri"/>
              </a:rPr>
              <a:t>This is</a:t>
            </a:r>
            <a:r>
              <a:rPr lang="en-US" sz="1800" i="1" dirty="0">
                <a:effectLst/>
                <a:latin typeface="Calibri"/>
                <a:ea typeface="Calibri" panose="020F0502020204030204" pitchFamily="34" charset="0"/>
                <a:cs typeface="Calibri"/>
              </a:rPr>
              <a:t> where we’ll </a:t>
            </a:r>
            <a:r>
              <a:rPr lang="en-US" sz="1800" i="1" dirty="0">
                <a:latin typeface="Calibri"/>
                <a:ea typeface="Calibri" panose="020F0502020204030204" pitchFamily="34" charset="0"/>
                <a:cs typeface="Calibri"/>
              </a:rPr>
              <a:t>put</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into</a:t>
            </a:r>
            <a:r>
              <a:rPr lang="en-US" sz="1800" i="1" dirty="0">
                <a:effectLst/>
                <a:latin typeface="Calibri"/>
                <a:ea typeface="Calibri" panose="020F0502020204030204" pitchFamily="34" charset="0"/>
                <a:cs typeface="Calibri"/>
              </a:rPr>
              <a:t> practice what we </a:t>
            </a:r>
            <a:r>
              <a:rPr lang="en-US" sz="1800" i="1" dirty="0">
                <a:latin typeface="Calibri"/>
                <a:ea typeface="Calibri" panose="020F0502020204030204" pitchFamily="34" charset="0"/>
                <a:cs typeface="Calibri"/>
              </a:rPr>
              <a:t>have learned</a:t>
            </a:r>
            <a:r>
              <a:rPr lang="en-US" sz="1800" i="1" dirty="0">
                <a:effectLst/>
                <a:latin typeface="Calibri"/>
                <a:ea typeface="Calibri" panose="020F0502020204030204" pitchFamily="34" charset="0"/>
                <a:cs typeface="Calibri"/>
              </a:rPr>
              <a:t>. There will be a bit of role playing.</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Any questions about the agenda?</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1"/>
        <p:cNvGrpSpPr/>
        <p:nvPr/>
      </p:nvGrpSpPr>
      <p:grpSpPr>
        <a:xfrm>
          <a:off x="0" y="0"/>
          <a:ext cx="0" cy="0"/>
          <a:chOff x="0" y="0"/>
          <a:chExt cx="0" cy="0"/>
        </a:xfrm>
      </p:grpSpPr>
      <p:sp>
        <p:nvSpPr>
          <p:cNvPr id="10602" name="Google Shape;10602;g89545e95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3" name="Google Shape;10603;g89545e95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By default, </a:t>
            </a:r>
            <a:r>
              <a:rPr lang="en-US" sz="1800" i="1" dirty="0" err="1">
                <a:latin typeface="Calibri"/>
                <a:ea typeface="Calibri" panose="020F0502020204030204" pitchFamily="34" charset="0"/>
                <a:cs typeface="Calibri"/>
              </a:rPr>
              <a:t>YSofters</a:t>
            </a:r>
            <a:r>
              <a:rPr lang="en-US" sz="1800" i="1" dirty="0">
                <a:effectLst/>
                <a:latin typeface="Calibri"/>
                <a:ea typeface="Calibri" panose="020F0502020204030204" pitchFamily="34" charset="0"/>
                <a:cs typeface="Calibri"/>
              </a:rPr>
              <a:t> can apply to any open position so </a:t>
            </a:r>
            <a:r>
              <a:rPr lang="en-US" sz="1800" i="1" dirty="0">
                <a:latin typeface="Calibri"/>
                <a:ea typeface="Calibri" panose="020F0502020204030204" pitchFamily="34" charset="0"/>
                <a:cs typeface="Calibri"/>
              </a:rPr>
              <a:t>there</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is never</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a role that is only available to external candidates. </a:t>
            </a:r>
            <a:r>
              <a:rPr lang="en-US" sz="1800" i="1" dirty="0">
                <a:effectLst/>
                <a:latin typeface="Calibri"/>
                <a:ea typeface="Calibri" panose="020F0502020204030204" pitchFamily="34" charset="0"/>
                <a:cs typeface="Calibri"/>
              </a:rPr>
              <a:t>The fact they’re already working for the company can’t block them from applying. What you can do if you wish </a:t>
            </a:r>
            <a:r>
              <a:rPr lang="en-US" sz="1800" i="1" dirty="0">
                <a:latin typeface="Calibri"/>
                <a:ea typeface="Calibri" panose="020F0502020204030204" pitchFamily="34" charset="0"/>
                <a:cs typeface="Calibri"/>
              </a:rPr>
              <a:t>is</a:t>
            </a:r>
            <a:r>
              <a:rPr lang="en-US" sz="1800" i="1" dirty="0">
                <a:effectLst/>
                <a:latin typeface="Calibri"/>
                <a:ea typeface="Calibri" panose="020F0502020204030204" pitchFamily="34" charset="0"/>
                <a:cs typeface="Calibri"/>
              </a:rPr>
              <a:t> to open the position </a:t>
            </a:r>
            <a:r>
              <a:rPr lang="en-US" sz="1800" i="1" dirty="0">
                <a:latin typeface="Calibri"/>
                <a:ea typeface="Calibri" panose="020F0502020204030204" pitchFamily="34" charset="0"/>
                <a:cs typeface="Calibri"/>
              </a:rPr>
              <a:t>to internal </a:t>
            </a:r>
            <a:r>
              <a:rPr lang="en-US" sz="1800" i="1" dirty="0" err="1">
                <a:latin typeface="Calibri"/>
                <a:ea typeface="Calibri" panose="020F0502020204030204" pitchFamily="34" charset="0"/>
                <a:cs typeface="Calibri"/>
              </a:rPr>
              <a:t>YSofters</a:t>
            </a:r>
            <a:r>
              <a:rPr lang="en-US" sz="1800" i="1" dirty="0">
                <a:effectLst/>
                <a:latin typeface="Calibri"/>
                <a:ea typeface="Calibri" panose="020F0502020204030204" pitchFamily="34" charset="0"/>
                <a:cs typeface="Calibri"/>
              </a:rPr>
              <a:t> only. So effectively, you </a:t>
            </a:r>
            <a:r>
              <a:rPr lang="en-US" sz="1800" i="1" dirty="0">
                <a:latin typeface="Calibri"/>
                <a:ea typeface="Calibri" panose="020F0502020204030204" pitchFamily="34" charset="0"/>
                <a:cs typeface="Calibri"/>
              </a:rPr>
              <a:t>can select from internal and external applicants or only from internal applicants.</a:t>
            </a:r>
            <a:endParaRPr lang="en-US" sz="180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2063618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9"/>
        <p:cNvGrpSpPr/>
        <p:nvPr/>
      </p:nvGrpSpPr>
      <p:grpSpPr>
        <a:xfrm>
          <a:off x="0" y="0"/>
          <a:ext cx="0" cy="0"/>
          <a:chOff x="0" y="0"/>
          <a:chExt cx="0" cy="0"/>
        </a:xfrm>
      </p:grpSpPr>
      <p:sp>
        <p:nvSpPr>
          <p:cNvPr id="10460" name="Google Shape;10460;g820329d9ab_0_3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1" name="Google Shape;10461;g820329d9ab_0_3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There are bright sides to internal hiring – it supports internal mobility which is good for the company since people like to grow and gain new skills and experiences. Onboarding is easy since they already know the environment, they can also bring in useful input from other departments and divisions. The risk of a </a:t>
            </a:r>
            <a:r>
              <a:rPr lang="en-US" sz="1800" i="1" dirty="0">
                <a:latin typeface="Calibri"/>
                <a:ea typeface="Calibri" panose="020F0502020204030204" pitchFamily="34" charset="0"/>
                <a:cs typeface="Calibri"/>
              </a:rPr>
              <a:t>mis-hire</a:t>
            </a:r>
            <a:r>
              <a:rPr lang="en-US" sz="1800" i="1" dirty="0">
                <a:effectLst/>
                <a:latin typeface="Calibri"/>
                <a:ea typeface="Calibri" panose="020F0502020204030204" pitchFamily="34" charset="0"/>
                <a:cs typeface="Calibri"/>
              </a:rPr>
              <a:t> is much smaller since there’s already tons of references. So generally, internal hiring </a:t>
            </a:r>
            <a:r>
              <a:rPr lang="en-US" sz="1800" i="1" dirty="0">
                <a:latin typeface="Calibri"/>
                <a:ea typeface="Calibri" panose="020F0502020204030204" pitchFamily="34" charset="0"/>
                <a:cs typeface="Calibri"/>
              </a:rPr>
              <a:t>is</a:t>
            </a:r>
            <a:r>
              <a:rPr lang="en-US" sz="1800" i="1" dirty="0">
                <a:effectLst/>
                <a:latin typeface="Calibri"/>
                <a:ea typeface="Calibri" panose="020F0502020204030204" pitchFamily="34" charset="0"/>
                <a:cs typeface="Calibri"/>
              </a:rPr>
              <a:t> a good </a:t>
            </a:r>
            <a:r>
              <a:rPr lang="en-US" sz="1800" i="1" dirty="0">
                <a:latin typeface="Calibri"/>
                <a:ea typeface="Calibri" panose="020F0502020204030204" pitchFamily="34" charset="0"/>
                <a:cs typeface="Calibri"/>
              </a:rPr>
              <a:t>thing</a:t>
            </a:r>
            <a:r>
              <a:rPr lang="en-US" sz="1800" i="1" dirty="0">
                <a:effectLst/>
                <a:latin typeface="Calibri"/>
                <a:ea typeface="Calibri" panose="020F0502020204030204" pitchFamily="34" charset="0"/>
                <a:cs typeface="Calibri"/>
              </a:rPr>
              <a:t> and companies with high internal mobility usually benefit from that.</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On the other hand, you need to be super careful, transparent, and super fair when handling </a:t>
            </a:r>
            <a:r>
              <a:rPr lang="en-US" sz="1800" i="1" dirty="0">
                <a:latin typeface="Calibri"/>
                <a:ea typeface="Calibri" panose="020F0502020204030204" pitchFamily="34" charset="0"/>
                <a:cs typeface="Calibri"/>
              </a:rPr>
              <a:t>an internal applicant</a:t>
            </a:r>
            <a:r>
              <a:rPr lang="en-US" sz="1800" i="1" dirty="0">
                <a:effectLst/>
                <a:latin typeface="Calibri"/>
                <a:ea typeface="Calibri" panose="020F0502020204030204" pitchFamily="34" charset="0"/>
                <a:cs typeface="Calibri"/>
              </a:rPr>
              <a:t>. The worst-case scenario is an internal employee applying for </a:t>
            </a:r>
            <a:r>
              <a:rPr lang="en-US" sz="1800" i="1" dirty="0">
                <a:latin typeface="Calibri"/>
                <a:ea typeface="Calibri" panose="020F0502020204030204" pitchFamily="34" charset="0"/>
                <a:cs typeface="Calibri"/>
              </a:rPr>
              <a:t>a</a:t>
            </a:r>
            <a:r>
              <a:rPr lang="en-US" sz="1800" i="1" dirty="0">
                <a:effectLst/>
                <a:latin typeface="Calibri"/>
                <a:ea typeface="Calibri" panose="020F0502020204030204" pitchFamily="34" charset="0"/>
                <a:cs typeface="Calibri"/>
              </a:rPr>
              <a:t> role and suffering from a badly handled hiring process – should the trouble be its length, form, mishandled feedback or anything else. Also, it’s important to realize that when you do an internal hire, the hiring need will just move somewhere else. This is a small cost for a successful internal growth, but you might end up negotiating with the </a:t>
            </a:r>
            <a:r>
              <a:rPr lang="en-US" sz="1800" i="1" dirty="0">
                <a:latin typeface="Calibri"/>
                <a:ea typeface="Calibri" panose="020F0502020204030204" pitchFamily="34" charset="0"/>
                <a:cs typeface="Calibri"/>
              </a:rPr>
              <a:t>previous</a:t>
            </a:r>
            <a:r>
              <a:rPr lang="en-US" sz="1800" i="1" dirty="0">
                <a:effectLst/>
                <a:latin typeface="Calibri"/>
                <a:ea typeface="Calibri" panose="020F0502020204030204" pitchFamily="34" charset="0"/>
                <a:cs typeface="Calibri"/>
              </a:rPr>
              <a:t> manager about the transfer date.</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81268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9"/>
        <p:cNvGrpSpPr/>
        <p:nvPr/>
      </p:nvGrpSpPr>
      <p:grpSpPr>
        <a:xfrm>
          <a:off x="0" y="0"/>
          <a:ext cx="0" cy="0"/>
          <a:chOff x="0" y="0"/>
          <a:chExt cx="0" cy="0"/>
        </a:xfrm>
      </p:grpSpPr>
      <p:sp>
        <p:nvSpPr>
          <p:cNvPr id="10840" name="Google Shape;10840;g8ab2e9a2a8_0_10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1" name="Google Shape;10841;g8ab2e9a2a8_0_10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0"/>
              </a:spcAft>
              <a:buNone/>
            </a:pPr>
            <a:r>
              <a:rPr lang="en-US" sz="1800" i="1" dirty="0">
                <a:effectLst/>
                <a:latin typeface="Calibri"/>
                <a:ea typeface="Calibri" panose="020F0502020204030204" pitchFamily="34" charset="0"/>
                <a:cs typeface="Calibri"/>
              </a:rPr>
              <a:t>There’s a couple of tips that might help with internal hiring.</a:t>
            </a:r>
            <a:endParaRPr lang="en-US" sz="1800">
              <a:effectLst/>
              <a:latin typeface="Calibri"/>
              <a:ea typeface="Calibri" panose="020F0502020204030204" pitchFamily="34" charset="0"/>
              <a:cs typeface="Calibri"/>
            </a:endParaRPr>
          </a:p>
          <a:p>
            <a:pPr marL="0" marR="0" indent="0" algn="just">
              <a:lnSpc>
                <a:spcPct val="107000"/>
              </a:lnSpc>
              <a:spcBef>
                <a:spcPts val="0"/>
              </a:spcBef>
              <a:spcAft>
                <a:spcPts val="0"/>
              </a:spcAft>
              <a:buNone/>
            </a:pPr>
            <a:r>
              <a:rPr lang="en-US" sz="1800" i="1" dirty="0">
                <a:effectLst/>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0" indent="0" algn="just">
              <a:lnSpc>
                <a:spcPct val="107000"/>
              </a:lnSpc>
              <a:spcAft>
                <a:spcPts val="800"/>
              </a:spcAft>
              <a:buNone/>
            </a:pPr>
            <a:r>
              <a:rPr lang="en-US" sz="1800" b="1" i="1" dirty="0">
                <a:effectLst/>
                <a:latin typeface="Calibri"/>
                <a:ea typeface="Calibri" panose="020F0502020204030204" pitchFamily="34" charset="0"/>
                <a:cs typeface="Calibri"/>
              </a:rPr>
              <a:t>Stick to </a:t>
            </a:r>
            <a:r>
              <a:rPr lang="en-US" sz="1800" b="1" i="1" dirty="0">
                <a:latin typeface="Calibri"/>
                <a:ea typeface="Calibri" panose="020F0502020204030204" pitchFamily="34" charset="0"/>
                <a:cs typeface="Calibri"/>
              </a:rPr>
              <a:t>the hiring</a:t>
            </a:r>
            <a:r>
              <a:rPr lang="en-US" sz="1800" b="1" i="1" dirty="0">
                <a:effectLst/>
                <a:latin typeface="Calibri"/>
                <a:ea typeface="Calibri" panose="020F0502020204030204" pitchFamily="34" charset="0"/>
                <a:cs typeface="Calibri"/>
              </a:rPr>
              <a:t> principles and best practices twice as much as when hiring externally</a:t>
            </a:r>
            <a:r>
              <a:rPr lang="en-US" sz="1800" i="1" dirty="0">
                <a:effectLst/>
                <a:latin typeface="Calibri"/>
                <a:ea typeface="Calibri" panose="020F0502020204030204" pitchFamily="34" charset="0"/>
                <a:cs typeface="Calibri"/>
              </a:rPr>
              <a:t>. There’s no more to say.</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i="1" dirty="0">
                <a:effectLst/>
                <a:latin typeface="Calibri"/>
                <a:ea typeface="Calibri" panose="020F0502020204030204" pitchFamily="34" charset="0"/>
                <a:cs typeface="Calibri"/>
              </a:rPr>
              <a:t>Fairness &amp; Feedback.</a:t>
            </a:r>
            <a:r>
              <a:rPr lang="en-US" sz="1800" i="1" dirty="0">
                <a:effectLst/>
                <a:latin typeface="Calibri"/>
                <a:ea typeface="Calibri" panose="020F0502020204030204" pitchFamily="34" charset="0"/>
                <a:cs typeface="Calibri"/>
              </a:rPr>
              <a:t> Transparency on all the levels includes proper communication to the company that you’re opening an internal role, giving everyone the same chance to apply, treating all the candidates the same regardless if you know them – they might eventually end up comparing their experience. Mastering the feedback. The people need to understand why they are or why they are not accepted.</a:t>
            </a:r>
            <a:endParaRPr lang="cs-CZ" sz="1800">
              <a:effectLst/>
              <a:latin typeface="Calibri"/>
              <a:ea typeface="Calibri" panose="020F0502020204030204" pitchFamily="34" charset="0"/>
              <a:cs typeface="Calibri"/>
            </a:endParaRPr>
          </a:p>
          <a:p>
            <a:pPr marL="0" marR="0" algn="just">
              <a:lnSpc>
                <a:spcPct val="107000"/>
              </a:lnSpc>
              <a:spcBef>
                <a:spcPts val="0"/>
              </a:spcBef>
              <a:spcAft>
                <a:spcPts val="800"/>
              </a:spcAft>
            </a:pPr>
            <a:endParaRPr lang="cs-CZ" sz="1800" b="1"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i="1" dirty="0">
                <a:effectLst/>
                <a:latin typeface="Calibri"/>
                <a:ea typeface="Calibri" panose="020F0502020204030204" pitchFamily="34" charset="0"/>
                <a:cs typeface="Calibri"/>
              </a:rPr>
              <a:t>Trust HR and the internal hiring process.</a:t>
            </a:r>
            <a:r>
              <a:rPr lang="en-US" sz="1800" i="1" dirty="0">
                <a:effectLst/>
                <a:latin typeface="Calibri"/>
                <a:ea typeface="Calibri" panose="020F0502020204030204" pitchFamily="34" charset="0"/>
                <a:cs typeface="Calibri"/>
              </a:rPr>
              <a:t> When it comes to internal candidates, we follow the internal hiring process which differs in two details:</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We encourage the employee to discuss their decision to apply for the role with their current manager</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800"/>
              </a:spcAft>
              <a:buFont typeface="Symbol" panose="05050102010706020507" pitchFamily="18" charset="2"/>
              <a:buChar char=""/>
            </a:pPr>
            <a:r>
              <a:rPr lang="en-US" sz="1800" i="1" dirty="0">
                <a:effectLst/>
                <a:latin typeface="Calibri"/>
                <a:ea typeface="Calibri" panose="020F0502020204030204" pitchFamily="34" charset="0"/>
                <a:cs typeface="Calibri"/>
              </a:rPr>
              <a:t>We organize F2F feedback sessions after the interview, making sure the employee understands and accepts the outcome and also sees other options how to grow in Y Soft</a:t>
            </a:r>
            <a:endParaRPr lang="en-US" sz="180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b="1"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i="1" dirty="0">
                <a:effectLst/>
                <a:latin typeface="Calibri"/>
                <a:ea typeface="Calibri" panose="020F0502020204030204" pitchFamily="34" charset="0"/>
                <a:cs typeface="Calibri"/>
              </a:rPr>
              <a:t>Overcommunicate and be swifter than you usually are.</a:t>
            </a:r>
            <a:r>
              <a:rPr lang="en-US" sz="1800" i="1" dirty="0">
                <a:effectLst/>
                <a:latin typeface="Calibri"/>
                <a:ea typeface="Calibri" panose="020F0502020204030204" pitchFamily="34" charset="0"/>
                <a:cs typeface="Calibri"/>
              </a:rPr>
              <a:t> Just try to prevent delays or uncertainty as it severely impacts other teams in Y Soft and the </a:t>
            </a:r>
            <a:r>
              <a:rPr lang="en-US" sz="1800" i="1" dirty="0" err="1">
                <a:latin typeface="Calibri"/>
                <a:ea typeface="Calibri" panose="020F0502020204030204" pitchFamily="34" charset="0"/>
                <a:cs typeface="Calibri"/>
              </a:rPr>
              <a:t>YSofters</a:t>
            </a:r>
            <a:r>
              <a:rPr lang="en-US" sz="1800" i="1" dirty="0">
                <a:effectLst/>
                <a:latin typeface="Calibri"/>
                <a:ea typeface="Calibri" panose="020F0502020204030204" pitchFamily="34" charset="0"/>
                <a:cs typeface="Calibri"/>
              </a:rPr>
              <a:t> in the process.</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Any questions</a:t>
            </a:r>
            <a:r>
              <a:rPr lang="cs-CZ" sz="1800" i="1" dirty="0">
                <a:effectLst/>
                <a:latin typeface="Calibri"/>
                <a:ea typeface="Calibri" panose="020F0502020204030204" pitchFamily="34" charset="0"/>
                <a:cs typeface="Calibri"/>
              </a:rPr>
              <a:t> </a:t>
            </a:r>
            <a:r>
              <a:rPr lang="cs-CZ" sz="1800" i="1" dirty="0" err="1">
                <a:effectLst/>
                <a:latin typeface="Calibri"/>
                <a:ea typeface="Calibri" panose="020F0502020204030204" pitchFamily="34" charset="0"/>
                <a:cs typeface="Calibri"/>
              </a:rPr>
              <a:t>or</a:t>
            </a:r>
            <a:r>
              <a:rPr lang="cs-CZ" sz="1800" i="1" dirty="0">
                <a:effectLst/>
                <a:latin typeface="Calibri"/>
                <a:ea typeface="Calibri" panose="020F0502020204030204" pitchFamily="34" charset="0"/>
                <a:cs typeface="Calibri"/>
              </a:rPr>
              <a:t> </a:t>
            </a:r>
            <a:r>
              <a:rPr lang="cs-CZ" sz="1800" i="1" dirty="0" err="1">
                <a:effectLst/>
                <a:latin typeface="Calibri"/>
                <a:ea typeface="Calibri" panose="020F0502020204030204" pitchFamily="34" charset="0"/>
                <a:cs typeface="Calibri"/>
              </a:rPr>
              <a:t>inputs</a:t>
            </a:r>
            <a:r>
              <a:rPr lang="en-US" sz="1800" i="1" dirty="0">
                <a:effectLst/>
                <a:latin typeface="Calibri"/>
                <a:ea typeface="Calibri" panose="020F0502020204030204" pitchFamily="34" charset="0"/>
                <a:cs typeface="Calibri"/>
              </a:rPr>
              <a:t>?</a:t>
            </a:r>
            <a:endParaRPr lang="en-US" sz="180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Last but not least in this section – </a:t>
            </a:r>
            <a:r>
              <a:rPr lang="en-US" sz="1800" i="1" dirty="0">
                <a:latin typeface="Calibri"/>
                <a:ea typeface="Calibri" panose="020F0502020204030204" pitchFamily="34" charset="0"/>
                <a:cs typeface="Calibri"/>
              </a:rPr>
              <a:t>quick</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introduction </a:t>
            </a:r>
            <a:r>
              <a:rPr lang="en-US" sz="1800" i="1" dirty="0">
                <a:effectLst/>
                <a:latin typeface="Calibri"/>
                <a:ea typeface="Calibri" panose="020F0502020204030204" pitchFamily="34" charset="0"/>
                <a:cs typeface="Calibri"/>
              </a:rPr>
              <a:t>to tooling.</a:t>
            </a:r>
            <a:endParaRPr lang="en-US" sz="180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1515539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8"/>
        <p:cNvGrpSpPr/>
        <p:nvPr/>
      </p:nvGrpSpPr>
      <p:grpSpPr>
        <a:xfrm>
          <a:off x="0" y="0"/>
          <a:ext cx="0" cy="0"/>
          <a:chOff x="0" y="0"/>
          <a:chExt cx="0" cy="0"/>
        </a:xfrm>
      </p:grpSpPr>
      <p:sp>
        <p:nvSpPr>
          <p:cNvPr id="10959" name="Google Shape;10959;g8a31450583_0_6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0" name="Google Shape;10960;g8a31450583_0_6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latin typeface="Calibri"/>
                <a:cs typeface="Calibri"/>
              </a:rPr>
              <a:t>Since we’ve mentioned Greenhouse several times, here’s some details. Y Soft has recently adopted an applicant tracking system called Greenhouse. Companies use these systems for several purposes:</a:t>
            </a:r>
            <a:endParaRPr lang="cs-CZ" sz="1800" i="1">
              <a:latin typeface="Calibri"/>
              <a:cs typeface="Calibri"/>
            </a:endParaRPr>
          </a:p>
          <a:p>
            <a:pPr marL="0" indent="0" algn="just">
              <a:lnSpc>
                <a:spcPct val="107000"/>
              </a:lnSpc>
              <a:spcAft>
                <a:spcPts val="800"/>
              </a:spcAft>
              <a:buNone/>
            </a:pPr>
            <a:endParaRPr lang="en-US" sz="1800" dirty="0">
              <a:latin typeface="Calibri"/>
              <a:cs typeface="Calibri"/>
            </a:endParaRPr>
          </a:p>
          <a:p>
            <a:pPr marL="342900" indent="-342900" algn="just">
              <a:lnSpc>
                <a:spcPct val="107000"/>
              </a:lnSpc>
              <a:buFont typeface="Symbol" panose="05050102010706020507" pitchFamily="18" charset="2"/>
              <a:buChar char=""/>
            </a:pPr>
            <a:r>
              <a:rPr lang="en-US" sz="1800" i="1" dirty="0">
                <a:latin typeface="Calibri"/>
                <a:cs typeface="Calibri"/>
              </a:rPr>
              <a:t>Tracking all the candidates, logging outputs of interviews and selection processes</a:t>
            </a:r>
            <a:endParaRPr lang="en-US" sz="1800">
              <a:latin typeface="Calibri"/>
              <a:cs typeface="Calibri"/>
            </a:endParaRPr>
          </a:p>
          <a:p>
            <a:pPr marL="342900" indent="-342900" algn="just">
              <a:lnSpc>
                <a:spcPct val="107000"/>
              </a:lnSpc>
              <a:buFont typeface="Symbol" panose="05050102010706020507" pitchFamily="18" charset="2"/>
              <a:buChar char=""/>
            </a:pPr>
            <a:r>
              <a:rPr lang="en-US" sz="1800" i="1" dirty="0">
                <a:latin typeface="Calibri"/>
                <a:cs typeface="Calibri"/>
              </a:rPr>
              <a:t>Collecting data not only for recruitment analytics but most importantly for planning and forecasting payroll costs</a:t>
            </a:r>
            <a:endParaRPr lang="en-US" sz="1800">
              <a:latin typeface="Calibri"/>
              <a:cs typeface="Calibri"/>
            </a:endParaRPr>
          </a:p>
          <a:p>
            <a:pPr marL="342900" indent="-342900" algn="just">
              <a:lnSpc>
                <a:spcPct val="107000"/>
              </a:lnSpc>
              <a:buFont typeface="Symbol" panose="05050102010706020507" pitchFamily="18" charset="2"/>
              <a:buChar char=""/>
            </a:pPr>
            <a:r>
              <a:rPr lang="en-US" sz="1800" i="1" dirty="0">
                <a:latin typeface="Calibri"/>
                <a:cs typeface="Calibri"/>
              </a:rPr>
              <a:t>Making the sharing of information in hiring teams easy – everything you need is on one place, accessible any time via SSO</a:t>
            </a:r>
            <a:endParaRPr lang="en-US" sz="1800">
              <a:latin typeface="Calibri"/>
              <a:cs typeface="Calibri"/>
            </a:endParaRPr>
          </a:p>
          <a:p>
            <a:pPr marL="342900" indent="-342900" algn="just">
              <a:lnSpc>
                <a:spcPct val="107000"/>
              </a:lnSpc>
              <a:buFont typeface="Symbol" panose="05050102010706020507" pitchFamily="18" charset="2"/>
              <a:buChar char=""/>
            </a:pPr>
            <a:r>
              <a:rPr lang="en-US" sz="1800" i="1" dirty="0">
                <a:latin typeface="Calibri"/>
                <a:cs typeface="Calibri"/>
              </a:rPr>
              <a:t>Easy design of their recruitment processes</a:t>
            </a:r>
            <a:endParaRPr lang="en-US" sz="1800">
              <a:latin typeface="Calibri"/>
              <a:cs typeface="Calibri"/>
            </a:endParaRPr>
          </a:p>
          <a:p>
            <a:pPr marL="342900" indent="-342900" algn="just">
              <a:lnSpc>
                <a:spcPct val="107000"/>
              </a:lnSpc>
              <a:spcAft>
                <a:spcPts val="800"/>
              </a:spcAft>
              <a:buFont typeface="Symbol" panose="05050102010706020507" pitchFamily="18" charset="2"/>
              <a:buChar char=""/>
            </a:pPr>
            <a:r>
              <a:rPr lang="en-US" sz="1800" i="1" dirty="0">
                <a:latin typeface="Calibri"/>
                <a:cs typeface="Calibri"/>
              </a:rPr>
              <a:t>And many more</a:t>
            </a:r>
            <a:endParaRPr lang="en-US" sz="1800">
              <a:latin typeface="Calibri"/>
              <a:cs typeface="Calibri"/>
            </a:endParaRPr>
          </a:p>
          <a:p>
            <a:pPr marL="0" indent="0" algn="just">
              <a:lnSpc>
                <a:spcPct val="107000"/>
              </a:lnSpc>
              <a:spcAft>
                <a:spcPts val="800"/>
              </a:spcAft>
              <a:buNone/>
            </a:pPr>
            <a:endParaRPr lang="cs-CZ" sz="1800" i="1" dirty="0">
              <a:latin typeface="Calibri"/>
              <a:cs typeface="Calibri"/>
            </a:endParaRPr>
          </a:p>
          <a:p>
            <a:pPr marL="0" indent="0" algn="just">
              <a:lnSpc>
                <a:spcPct val="107000"/>
              </a:lnSpc>
              <a:spcAft>
                <a:spcPts val="800"/>
              </a:spcAft>
              <a:buNone/>
            </a:pPr>
            <a:r>
              <a:rPr lang="en-US" sz="1800" i="1" dirty="0">
                <a:latin typeface="Calibri"/>
                <a:cs typeface="Calibri"/>
              </a:rPr>
              <a:t>Every </a:t>
            </a:r>
            <a:r>
              <a:rPr lang="en-US" sz="1800" i="1" dirty="0" err="1">
                <a:latin typeface="Calibri"/>
                <a:cs typeface="Calibri"/>
              </a:rPr>
              <a:t>YSofter</a:t>
            </a:r>
            <a:r>
              <a:rPr lang="en-US" sz="1800" i="1" dirty="0">
                <a:latin typeface="Calibri"/>
                <a:cs typeface="Calibri"/>
              </a:rPr>
              <a:t> participating in a recruitment process will be properly trained to use the system. No worries, it’s a web app, quite intuitive and it’s not rocket science.</a:t>
            </a:r>
            <a:endParaRPr lang="en-US" sz="1800">
              <a:latin typeface="Calibri"/>
              <a:cs typeface="Calibri"/>
            </a:endParaRPr>
          </a:p>
          <a:p>
            <a:pPr marL="0" indent="0" algn="just">
              <a:lnSpc>
                <a:spcPct val="107000"/>
              </a:lnSpc>
              <a:spcAft>
                <a:spcPts val="800"/>
              </a:spcAft>
              <a:buNone/>
            </a:pPr>
            <a:endParaRPr lang="cs-CZ" sz="1800" i="1" dirty="0">
              <a:latin typeface="Calibri"/>
              <a:cs typeface="Calibri"/>
            </a:endParaRPr>
          </a:p>
          <a:p>
            <a:pPr marL="0" indent="0" algn="just">
              <a:lnSpc>
                <a:spcPct val="107000"/>
              </a:lnSpc>
              <a:spcAft>
                <a:spcPts val="800"/>
              </a:spcAft>
              <a:buNone/>
            </a:pPr>
            <a:r>
              <a:rPr lang="en-US" sz="1800" i="1" dirty="0">
                <a:latin typeface="Calibri"/>
                <a:cs typeface="Calibri"/>
              </a:rPr>
              <a:t>Of course, feel free to combine Greenhouse with whatever works for you – sometimes it may help to set up a dedicated Teams/</a:t>
            </a:r>
            <a:r>
              <a:rPr lang="en-US" sz="1800" i="1" dirty="0" err="1">
                <a:latin typeface="Calibri"/>
                <a:cs typeface="Calibri"/>
              </a:rPr>
              <a:t>Webex</a:t>
            </a:r>
            <a:r>
              <a:rPr lang="en-US" sz="1800" i="1" dirty="0">
                <a:latin typeface="Calibri"/>
                <a:cs typeface="Calibri"/>
              </a:rPr>
              <a:t> channel for quick operational comms etc. The only thing you want to avoid is double work so please – there’s really no point in sending your feedback about a candidate in email when you can and you should use the scorecard in Greenhouse.</a:t>
            </a:r>
            <a:endParaRPr lang="en-US" sz="1800">
              <a:latin typeface="Calibri"/>
              <a:cs typeface="Calibri"/>
            </a:endParaRPr>
          </a:p>
          <a:p>
            <a:pPr marL="0" indent="0">
              <a:buNone/>
            </a:pPr>
            <a:endParaRPr lang="cs-CZ" dirty="0"/>
          </a:p>
          <a:p>
            <a:pPr marL="0" indent="0">
              <a:buNone/>
            </a:pPr>
            <a:r>
              <a:rPr lang="en-US" sz="1800" b="1" dirty="0">
                <a:latin typeface="Calibri"/>
                <a:cs typeface="Calibri"/>
              </a:rPr>
              <a:t>Provide a quick GH tour – open Testing &amp; Training role, show candidate pipeline, interview kit, scorecard and couple of reports.</a:t>
            </a:r>
            <a:endParaRPr lang="en-US" sz="1800">
              <a:latin typeface="Calibri"/>
              <a:cs typeface="Calibri"/>
            </a:endParaRPr>
          </a:p>
          <a:p>
            <a:pPr marL="0" indent="0">
              <a:buNone/>
            </a:pP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644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a:effectLst/>
                <a:latin typeface="Calibri" panose="020F0502020204030204" pitchFamily="34" charset="0"/>
                <a:ea typeface="Calibri" panose="020F0502020204030204" pitchFamily="34" charset="0"/>
                <a:cs typeface="Arial" panose="020B0604020202020204" pitchFamily="34" charset="0"/>
              </a:rPr>
              <a:t>Now to the more practical stuff!</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4271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Put simply, job requirements are skills, experience, and qualities you consider necessary for the role. They are an important part of any job description. When done correctly, they work as a preliminary determinant for the fit for the role. The recruiter uses them to deliver you candidates </a:t>
            </a:r>
            <a:r>
              <a:rPr lang="en-US" sz="1800" i="1" dirty="0">
                <a:latin typeface="Calibri"/>
                <a:ea typeface="Calibri" panose="020F0502020204030204" pitchFamily="34" charset="0"/>
                <a:cs typeface="Calibri"/>
              </a:rPr>
              <a:t>that meet</a:t>
            </a:r>
            <a:r>
              <a:rPr lang="en-US" sz="1800" i="1" dirty="0">
                <a:effectLst/>
                <a:latin typeface="Calibri"/>
                <a:ea typeface="Calibri" panose="020F0502020204030204" pitchFamily="34" charset="0"/>
                <a:cs typeface="Calibri"/>
              </a:rPr>
              <a:t> your expectations</a:t>
            </a:r>
            <a:r>
              <a:rPr lang="en-US" sz="1800" i="1" dirty="0">
                <a:latin typeface="Calibri"/>
                <a:ea typeface="Calibri" panose="020F0502020204030204" pitchFamily="34" charset="0"/>
                <a:cs typeface="Calibri"/>
              </a:rPr>
              <a:t> and </a:t>
            </a:r>
            <a:r>
              <a:rPr lang="en-US" sz="1800" i="1" dirty="0">
                <a:effectLst/>
                <a:latin typeface="Calibri"/>
                <a:ea typeface="Calibri" panose="020F0502020204030204" pitchFamily="34" charset="0"/>
                <a:cs typeface="Calibri"/>
              </a:rPr>
              <a:t>wraps their interviewing process around them. It’s extremely important for the hiring team to be aligned on them all the time. When things go wrong and you don’t get the candidates you want, you usually circle back to the requirements, refine and start over.</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15309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9"/>
        <p:cNvGrpSpPr/>
        <p:nvPr/>
      </p:nvGrpSpPr>
      <p:grpSpPr>
        <a:xfrm>
          <a:off x="0" y="0"/>
          <a:ext cx="0" cy="0"/>
          <a:chOff x="0" y="0"/>
          <a:chExt cx="0" cy="0"/>
        </a:xfrm>
      </p:grpSpPr>
      <p:sp>
        <p:nvSpPr>
          <p:cNvPr id="10460" name="Google Shape;10460;g820329d9ab_0_3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1" name="Google Shape;10461;g820329d9ab_0_3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latin typeface="Calibri"/>
                <a:ea typeface="Calibri" panose="020F0502020204030204" pitchFamily="34" charset="0"/>
                <a:cs typeface="Calibri"/>
              </a:rPr>
              <a:t>A quick introduction to</a:t>
            </a:r>
            <a:r>
              <a:rPr lang="en-US" sz="1800" i="1" dirty="0">
                <a:effectLst/>
                <a:latin typeface="Calibri"/>
                <a:ea typeface="Calibri" panose="020F0502020204030204" pitchFamily="34" charset="0"/>
                <a:cs typeface="Calibri"/>
              </a:rPr>
              <a:t> hiring terminology since that’s usually where a lot of confusion happens. When we want to hire a person, we start with a job description which is a formal, a bit boring, but important internal document that captures the scope of the role (what they do, what they’re responsible for) and candidate requirements (skills, experience, qualities needed for the job). This document is not used for hiring only – we use it to determine </a:t>
            </a:r>
            <a:r>
              <a:rPr lang="en-US" sz="1800" i="1" dirty="0">
                <a:latin typeface="Calibri"/>
                <a:ea typeface="Calibri" panose="020F0502020204030204" pitchFamily="34" charset="0"/>
                <a:cs typeface="Calibri"/>
              </a:rPr>
              <a:t>the</a:t>
            </a:r>
            <a:r>
              <a:rPr lang="en-US" sz="1800" i="1" dirty="0">
                <a:effectLst/>
                <a:latin typeface="Calibri"/>
                <a:ea typeface="Calibri" panose="020F0502020204030204" pitchFamily="34" charset="0"/>
                <a:cs typeface="Calibri"/>
              </a:rPr>
              <a:t> person’s salary, we revise it when we promote people, we revise it when we change </a:t>
            </a:r>
            <a:r>
              <a:rPr lang="en-US" sz="1800" i="1" dirty="0">
                <a:latin typeface="Calibri"/>
                <a:ea typeface="Calibri" panose="020F0502020204030204" pitchFamily="34" charset="0"/>
                <a:cs typeface="Calibri"/>
              </a:rPr>
              <a:t>the scope</a:t>
            </a:r>
            <a:r>
              <a:rPr lang="en-US" sz="1800" i="1" dirty="0">
                <a:effectLst/>
                <a:latin typeface="Calibri"/>
                <a:ea typeface="Calibri" panose="020F0502020204030204" pitchFamily="34" charset="0"/>
                <a:cs typeface="Calibri"/>
              </a:rPr>
              <a:t> of </a:t>
            </a:r>
            <a:r>
              <a:rPr lang="en-US" sz="1800" i="1" dirty="0">
                <a:latin typeface="Calibri"/>
                <a:ea typeface="Calibri" panose="020F0502020204030204" pitchFamily="34" charset="0"/>
                <a:cs typeface="Calibri"/>
              </a:rPr>
              <a:t>the role</a:t>
            </a:r>
            <a:r>
              <a:rPr lang="en-US" sz="1800" i="1" dirty="0">
                <a:effectLst/>
                <a:latin typeface="Calibri"/>
                <a:ea typeface="Calibri" panose="020F0502020204030204" pitchFamily="34" charset="0"/>
                <a:cs typeface="Calibri"/>
              </a:rPr>
              <a:t> for existing employees.</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The job ad is something we put out to attract candidates. It’s marketing text. It can be emotional; it can contain more or </a:t>
            </a:r>
            <a:r>
              <a:rPr lang="en-US" sz="1800" i="1" dirty="0">
                <a:latin typeface="Calibri"/>
                <a:ea typeface="Calibri" panose="020F0502020204030204" pitchFamily="34" charset="0"/>
                <a:cs typeface="Calibri"/>
              </a:rPr>
              <a:t>on the contrary</a:t>
            </a:r>
            <a:r>
              <a:rPr lang="en-US" sz="1800" i="1" dirty="0">
                <a:effectLst/>
                <a:latin typeface="Calibri"/>
                <a:ea typeface="Calibri" panose="020F0502020204030204" pitchFamily="34" charset="0"/>
                <a:cs typeface="Calibri"/>
              </a:rPr>
              <a:t> less information – anything that fits your purpose.</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Your primary responsibility when hiring is the job description including requirements, that’s what matters and that’s what you put together as the first thing when discussing your hiring intention with HRBP. It’s </a:t>
            </a:r>
            <a:r>
              <a:rPr lang="en-US" sz="1800" i="1" dirty="0">
                <a:latin typeface="Calibri"/>
                <a:ea typeface="Calibri" panose="020F0502020204030204" pitchFamily="34" charset="0"/>
                <a:cs typeface="Calibri"/>
              </a:rPr>
              <a:t>the recruiter’s</a:t>
            </a:r>
            <a:r>
              <a:rPr lang="en-US" sz="1800" i="1" dirty="0">
                <a:effectLst/>
                <a:latin typeface="Calibri"/>
                <a:ea typeface="Calibri" panose="020F0502020204030204" pitchFamily="34" charset="0"/>
                <a:cs typeface="Calibri"/>
              </a:rPr>
              <a:t>/marketing responsibility to create the job ad – you’re definitely welcomed to participate but putting together the </a:t>
            </a:r>
            <a:r>
              <a:rPr lang="en-US" sz="1800" i="1" dirty="0">
                <a:latin typeface="Calibri"/>
                <a:ea typeface="Calibri" panose="020F0502020204030204" pitchFamily="34" charset="0"/>
                <a:cs typeface="Calibri"/>
              </a:rPr>
              <a:t>Job Description</a:t>
            </a:r>
            <a:r>
              <a:rPr lang="en-US" sz="1800" i="1" dirty="0">
                <a:effectLst/>
                <a:latin typeface="Calibri"/>
                <a:ea typeface="Calibri" panose="020F0502020204030204" pitchFamily="34" charset="0"/>
                <a:cs typeface="Calibri"/>
              </a:rPr>
              <a:t> is usually where you bring the most important value.</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Now let’s proceed to some </a:t>
            </a:r>
            <a:r>
              <a:rPr lang="en-US" sz="1800" i="1" dirty="0">
                <a:latin typeface="Calibri"/>
                <a:ea typeface="Calibri" panose="020F0502020204030204" pitchFamily="34" charset="0"/>
                <a:cs typeface="Calibri"/>
              </a:rPr>
              <a:t>advice</a:t>
            </a:r>
            <a:r>
              <a:rPr lang="en-US" sz="1800" i="1" dirty="0">
                <a:effectLst/>
                <a:latin typeface="Calibri"/>
                <a:ea typeface="Calibri" panose="020F0502020204030204" pitchFamily="34" charset="0"/>
                <a:cs typeface="Calibri"/>
              </a:rPr>
              <a:t> regarding those candidate requirements:</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6"/>
        <p:cNvGrpSpPr/>
        <p:nvPr/>
      </p:nvGrpSpPr>
      <p:grpSpPr>
        <a:xfrm>
          <a:off x="0" y="0"/>
          <a:ext cx="0" cy="0"/>
          <a:chOff x="0" y="0"/>
          <a:chExt cx="0" cy="0"/>
        </a:xfrm>
      </p:grpSpPr>
      <p:sp>
        <p:nvSpPr>
          <p:cNvPr id="10927" name="Google Shape;10927;g8a31450583_0_5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8" name="Google Shape;10928;g8a31450583_0_5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latin typeface="Calibri"/>
                <a:ea typeface="Calibri" panose="020F0502020204030204" pitchFamily="34" charset="0"/>
                <a:cs typeface="Calibri"/>
              </a:rPr>
              <a:t>The list</a:t>
            </a:r>
            <a:r>
              <a:rPr lang="en-US" sz="1800" i="1" dirty="0">
                <a:effectLst/>
                <a:latin typeface="Calibri"/>
                <a:ea typeface="Calibri" panose="020F0502020204030204" pitchFamily="34" charset="0"/>
                <a:cs typeface="Calibri"/>
              </a:rPr>
              <a:t> of job requirements is not a wish list. You should always stand firmly on the ground when formulating requirements. This doesn’t mean not being demanding but you should always keep </a:t>
            </a:r>
            <a:r>
              <a:rPr lang="en-US" sz="1800" i="1" dirty="0">
                <a:latin typeface="Calibri"/>
                <a:ea typeface="Calibri" panose="020F0502020204030204" pitchFamily="34" charset="0"/>
                <a:cs typeface="Calibri"/>
              </a:rPr>
              <a:t>in mind</a:t>
            </a:r>
            <a:r>
              <a:rPr lang="en-US" sz="1800" i="1" dirty="0">
                <a:effectLst/>
                <a:latin typeface="Calibri"/>
                <a:ea typeface="Calibri" panose="020F0502020204030204" pitchFamily="34" charset="0"/>
                <a:cs typeface="Calibri"/>
              </a:rPr>
              <a:t> that finding Batman is much harder than finding Robin and training him. If you want to formulate nice to haves, indicate they’re nice to haves. By having too many requirements</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you limit the pool of candidates you’ll get to see and sometimes you might miss great hires. Companies good at hiring usually know that you need to be creative and think backwards a bit – you have a great candidate? Ok, let’s see what we can do so we design them the right job.</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92462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t>Ok, before we dive deep.. (</a:t>
            </a:r>
            <a:r>
              <a:rPr lang="cs-CZ" b="1"/>
              <a:t>go to next slide</a:t>
            </a:r>
            <a:r>
              <a:rPr lang="cs-CZ"/>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6"/>
        <p:cNvGrpSpPr/>
        <p:nvPr/>
      </p:nvGrpSpPr>
      <p:grpSpPr>
        <a:xfrm>
          <a:off x="0" y="0"/>
          <a:ext cx="0" cy="0"/>
          <a:chOff x="0" y="0"/>
          <a:chExt cx="0" cy="0"/>
        </a:xfrm>
      </p:grpSpPr>
      <p:sp>
        <p:nvSpPr>
          <p:cNvPr id="10927" name="Google Shape;10927;g8a31450583_0_5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8" name="Google Shape;10928;g8a31450583_0_5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It’s always better to list specific requirements than vague ones. Be as much specific as possible. Instead of going for communication skills go for presentation skills, negotiation skills, writing skills, active listening - just really think about </a:t>
            </a:r>
            <a:r>
              <a:rPr lang="en-US" sz="1800" i="1" dirty="0">
                <a:latin typeface="Calibri"/>
                <a:ea typeface="Calibri" panose="020F0502020204030204" pitchFamily="34" charset="0"/>
                <a:cs typeface="Calibri"/>
              </a:rPr>
              <a:t>the daily</a:t>
            </a:r>
            <a:r>
              <a:rPr lang="en-US" sz="1800" i="1" dirty="0">
                <a:effectLst/>
                <a:latin typeface="Calibri"/>
                <a:ea typeface="Calibri" panose="020F0502020204030204" pitchFamily="34" charset="0"/>
                <a:cs typeface="Calibri"/>
              </a:rPr>
              <a:t> work of that person. Your HRBP and Recruiter should help you to do this since this information is essential for them to understand whom you’re looking for.</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3248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6"/>
        <p:cNvGrpSpPr/>
        <p:nvPr/>
      </p:nvGrpSpPr>
      <p:grpSpPr>
        <a:xfrm>
          <a:off x="0" y="0"/>
          <a:ext cx="0" cy="0"/>
          <a:chOff x="0" y="0"/>
          <a:chExt cx="0" cy="0"/>
        </a:xfrm>
      </p:grpSpPr>
      <p:sp>
        <p:nvSpPr>
          <p:cNvPr id="10927" name="Google Shape;10927;g8a31450583_0_5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8" name="Google Shape;10928;g8a31450583_0_5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This goes hand in hand with being specific but with every requirement you should have an idea how you will measure that the candidate </a:t>
            </a:r>
            <a:r>
              <a:rPr lang="en-US" sz="1800" i="1" dirty="0">
                <a:latin typeface="Calibri"/>
                <a:ea typeface="Calibri" panose="020F0502020204030204" pitchFamily="34" charset="0"/>
                <a:cs typeface="Calibri"/>
              </a:rPr>
              <a:t>has it</a:t>
            </a:r>
            <a:r>
              <a:rPr lang="en-US" sz="1800" i="1" dirty="0">
                <a:effectLst/>
                <a:latin typeface="Calibri"/>
                <a:ea typeface="Calibri" panose="020F0502020204030204" pitchFamily="34" charset="0"/>
                <a:cs typeface="Calibri"/>
              </a:rPr>
              <a:t>. Instead of “senior finance expert” you can go for experience with specific finance agendas and their scale like “experience with handling P&amp;L reporting for a global company, etc.”</a:t>
            </a:r>
            <a:endParaRPr lang="en-US" sz="180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3463314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5"/>
        <p:cNvGrpSpPr/>
        <p:nvPr/>
      </p:nvGrpSpPr>
      <p:grpSpPr>
        <a:xfrm>
          <a:off x="0" y="0"/>
          <a:ext cx="0" cy="0"/>
          <a:chOff x="0" y="0"/>
          <a:chExt cx="0" cy="0"/>
        </a:xfrm>
      </p:grpSpPr>
      <p:sp>
        <p:nvSpPr>
          <p:cNvPr id="10526" name="Google Shape;10526;g8a07fa6d80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7" name="Google Shape;10527;g8a07fa6d80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When thinking about the requirements, you can use following structure – remember we’re </a:t>
            </a:r>
            <a:r>
              <a:rPr lang="en-US" sz="1800" b="1" i="1" dirty="0">
                <a:effectLst/>
                <a:latin typeface="Calibri"/>
                <a:ea typeface="Calibri" panose="020F0502020204030204" pitchFamily="34" charset="0"/>
                <a:cs typeface="Calibri"/>
              </a:rPr>
              <a:t>talking about </a:t>
            </a:r>
            <a:r>
              <a:rPr lang="en-US" sz="1800" b="1" i="1" dirty="0">
                <a:latin typeface="Calibri"/>
                <a:ea typeface="Calibri" panose="020F0502020204030204" pitchFamily="34" charset="0"/>
                <a:cs typeface="Calibri"/>
              </a:rPr>
              <a:t>Job Description</a:t>
            </a:r>
            <a:r>
              <a:rPr lang="en-US" sz="1800" b="1" i="1" dirty="0">
                <a:effectLst/>
                <a:latin typeface="Calibri"/>
                <a:ea typeface="Calibri" panose="020F0502020204030204" pitchFamily="34" charset="0"/>
                <a:cs typeface="Calibri"/>
              </a:rPr>
              <a:t> requirements</a:t>
            </a:r>
            <a:r>
              <a:rPr lang="en-US" sz="1800" i="1" dirty="0">
                <a:effectLst/>
                <a:latin typeface="Calibri"/>
                <a:ea typeface="Calibri" panose="020F0502020204030204" pitchFamily="34" charset="0"/>
                <a:cs typeface="Calibri"/>
              </a:rPr>
              <a:t>:</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b="1" i="1" dirty="0">
                <a:effectLst/>
                <a:latin typeface="Calibri"/>
                <a:ea typeface="Calibri" panose="020F0502020204030204" pitchFamily="34" charset="0"/>
                <a:cs typeface="Calibri"/>
              </a:rPr>
              <a:t>Hard skills</a:t>
            </a:r>
            <a:r>
              <a:rPr lang="en-US" sz="1800" i="1" dirty="0">
                <a:effectLst/>
                <a:latin typeface="Calibri"/>
                <a:ea typeface="Calibri" panose="020F0502020204030204" pitchFamily="34" charset="0"/>
                <a:cs typeface="Calibri"/>
              </a:rPr>
              <a:t> are teachable/measurable abilities - e.g. knowledge of human/programming language, usually </a:t>
            </a:r>
            <a:r>
              <a:rPr lang="en-US" sz="1800" i="1" dirty="0">
                <a:latin typeface="Calibri"/>
                <a:ea typeface="Calibri" panose="020F0502020204030204" pitchFamily="34" charset="0"/>
                <a:cs typeface="Calibri"/>
              </a:rPr>
              <a:t>the hard</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skills </a:t>
            </a:r>
            <a:r>
              <a:rPr lang="en-US" sz="1800" i="1" dirty="0">
                <a:effectLst/>
                <a:latin typeface="Calibri"/>
                <a:ea typeface="Calibri" panose="020F0502020204030204" pitchFamily="34" charset="0"/>
                <a:cs typeface="Calibri"/>
              </a:rPr>
              <a:t>are a result of some kind of experience or education.</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b="0" i="0">
              <a:effectLst/>
              <a:latin typeface="Calibri" panose="020F0502020204030204" pitchFamily="34" charset="0"/>
              <a:ea typeface="Calibri" panose="020F0502020204030204" pitchFamily="34" charset="0"/>
              <a:cs typeface="Arial" panose="020B0604020202020204" pitchFamily="34" charset="0"/>
            </a:endParaRPr>
          </a:p>
          <a:p>
            <a:pPr marL="0" algn="just">
              <a:lnSpc>
                <a:spcPct val="107000"/>
              </a:lnSpc>
              <a:spcAft>
                <a:spcPts val="800"/>
              </a:spcAft>
            </a:pPr>
            <a:r>
              <a:rPr lang="en-US" sz="1800" b="1" i="1" dirty="0">
                <a:effectLst/>
                <a:latin typeface="Calibri"/>
                <a:ea typeface="Calibri" panose="020F0502020204030204" pitchFamily="34" charset="0"/>
                <a:cs typeface="Calibri"/>
              </a:rPr>
              <a:t>Experience</a:t>
            </a:r>
            <a:r>
              <a:rPr lang="en-US" sz="1800" i="1" dirty="0">
                <a:effectLst/>
                <a:latin typeface="Calibri"/>
                <a:ea typeface="Calibri" panose="020F0502020204030204" pitchFamily="34" charset="0"/>
                <a:cs typeface="Calibri"/>
              </a:rPr>
              <a:t> – always </a:t>
            </a:r>
            <a:r>
              <a:rPr lang="en-US" sz="1800" i="1" dirty="0">
                <a:latin typeface="Calibri"/>
                <a:ea typeface="Calibri" panose="020F0502020204030204" pitchFamily="34" charset="0"/>
                <a:cs typeface="Calibri"/>
              </a:rPr>
              <a:t>list specific</a:t>
            </a:r>
            <a:r>
              <a:rPr lang="en-US" sz="1800" i="1" dirty="0">
                <a:effectLst/>
                <a:latin typeface="Calibri"/>
                <a:ea typeface="Calibri" panose="020F0502020204030204" pitchFamily="34" charset="0"/>
                <a:cs typeface="Calibri"/>
              </a:rPr>
              <a:t> skills or agendas than generic </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6 years in the field</a:t>
            </a:r>
            <a:r>
              <a:rPr lang="en-US" sz="1800" i="1" dirty="0">
                <a:latin typeface="Calibri"/>
                <a:ea typeface="Calibri" panose="020F0502020204030204" pitchFamily="34" charset="0"/>
                <a:cs typeface="Calibri"/>
              </a:rPr>
              <a:t>" </a:t>
            </a:r>
            <a:r>
              <a:rPr lang="en-US" sz="1800" i="1" dirty="0">
                <a:effectLst/>
                <a:latin typeface="Calibri"/>
                <a:ea typeface="Calibri" panose="020F0502020204030204" pitchFamily="34" charset="0"/>
                <a:cs typeface="Calibri"/>
              </a:rPr>
              <a:t>as there’s no proof that having that experience equals having those skill</a:t>
            </a:r>
            <a:r>
              <a:rPr lang="cs-CZ" sz="1800" i="1" dirty="0">
                <a:effectLst/>
                <a:latin typeface="Calibri"/>
                <a:ea typeface="Calibri" panose="020F0502020204030204" pitchFamily="34" charset="0"/>
                <a:cs typeface="Calibri"/>
              </a:rPr>
              <a:t>s.</a:t>
            </a:r>
          </a:p>
          <a:p>
            <a:pPr marL="0" marR="0" lvl="0" algn="just">
              <a:lnSpc>
                <a:spcPct val="107000"/>
              </a:lnSpc>
              <a:spcBef>
                <a:spcPts val="0"/>
              </a:spcBef>
              <a:spcAft>
                <a:spcPts val="800"/>
              </a:spcAft>
            </a:pPr>
            <a:r>
              <a:rPr lang="en-US" sz="1800" b="1" i="1" dirty="0">
                <a:effectLst/>
                <a:latin typeface="Calibri"/>
                <a:ea typeface="Calibri" panose="020F0502020204030204" pitchFamily="34" charset="0"/>
                <a:cs typeface="Calibri"/>
              </a:rPr>
              <a:t>Education</a:t>
            </a:r>
            <a:r>
              <a:rPr lang="en-US" sz="1800" i="1" dirty="0">
                <a:effectLst/>
                <a:latin typeface="Calibri"/>
                <a:ea typeface="Calibri" panose="020F0502020204030204" pitchFamily="34" charset="0"/>
                <a:cs typeface="Calibri"/>
              </a:rPr>
              <a:t> – include it only if it‘s a must (specific certification etc.) – the same principle</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latin typeface="Calibri"/>
                <a:ea typeface="Calibri" panose="020F0502020204030204" pitchFamily="34" charset="0"/>
                <a:cs typeface="Calibri"/>
              </a:rPr>
              <a:t>Translating</a:t>
            </a:r>
            <a:r>
              <a:rPr lang="en-US" sz="1800" i="1" dirty="0">
                <a:effectLst/>
                <a:latin typeface="Calibri"/>
                <a:ea typeface="Calibri" panose="020F0502020204030204" pitchFamily="34" charset="0"/>
                <a:cs typeface="Calibri"/>
              </a:rPr>
              <a:t> your requirements from </a:t>
            </a:r>
            <a:r>
              <a:rPr lang="en-US" sz="1800" i="1" dirty="0">
                <a:latin typeface="Calibri"/>
                <a:ea typeface="Calibri" panose="020F0502020204030204" pitchFamily="34" charset="0"/>
                <a:cs typeface="Calibri"/>
              </a:rPr>
              <a:t>a job description </a:t>
            </a:r>
            <a:r>
              <a:rPr lang="en-US" sz="1800" i="1" dirty="0">
                <a:effectLst/>
                <a:latin typeface="Calibri"/>
                <a:ea typeface="Calibri" panose="020F0502020204030204" pitchFamily="34" charset="0"/>
                <a:cs typeface="Calibri"/>
              </a:rPr>
              <a:t>to </a:t>
            </a:r>
            <a:r>
              <a:rPr lang="en-US" sz="1800" i="1" dirty="0">
                <a:latin typeface="Calibri"/>
                <a:ea typeface="Calibri" panose="020F0502020204030204" pitchFamily="34" charset="0"/>
                <a:cs typeface="Calibri"/>
              </a:rPr>
              <a:t>a job</a:t>
            </a:r>
            <a:r>
              <a:rPr lang="en-US" sz="1800" i="1" dirty="0">
                <a:effectLst/>
                <a:latin typeface="Calibri"/>
                <a:ea typeface="Calibri" panose="020F0502020204030204" pitchFamily="34" charset="0"/>
                <a:cs typeface="Calibri"/>
              </a:rPr>
              <a:t> ad should be the master skill for your recruiter. </a:t>
            </a:r>
            <a:r>
              <a:rPr lang="en-US" sz="1800" i="1" dirty="0">
                <a:latin typeface="Calibri"/>
                <a:ea typeface="Calibri" panose="020F0502020204030204" pitchFamily="34" charset="0"/>
                <a:cs typeface="Calibri"/>
              </a:rPr>
              <a:t>It</a:t>
            </a:r>
            <a:r>
              <a:rPr lang="en-US" sz="1800" i="1" dirty="0">
                <a:effectLst/>
                <a:latin typeface="Calibri"/>
                <a:ea typeface="Calibri" panose="020F0502020204030204" pitchFamily="34" charset="0"/>
                <a:cs typeface="Calibri"/>
              </a:rPr>
              <a:t> may happen that at the end they will use something like education or experience in the requirements section of the job ad so it’s easier for the candidates to relate to the job ad </a:t>
            </a:r>
            <a:r>
              <a:rPr lang="en-US" sz="1800" i="1" dirty="0">
                <a:latin typeface="Calibri"/>
                <a:ea typeface="Calibri" panose="020F0502020204030204" pitchFamily="34" charset="0"/>
                <a:cs typeface="Calibri"/>
              </a:rPr>
              <a:t>so make</a:t>
            </a:r>
            <a:r>
              <a:rPr lang="en-US" sz="1800" i="1" dirty="0">
                <a:effectLst/>
                <a:latin typeface="Calibri"/>
                <a:ea typeface="Calibri" panose="020F0502020204030204" pitchFamily="34" charset="0"/>
                <a:cs typeface="Calibri"/>
              </a:rPr>
              <a:t> sure that what you’re using in the </a:t>
            </a:r>
            <a:r>
              <a:rPr lang="en-US" sz="1800" i="1" dirty="0">
                <a:latin typeface="Calibri"/>
                <a:ea typeface="Calibri" panose="020F0502020204030204" pitchFamily="34" charset="0"/>
                <a:cs typeface="Calibri"/>
              </a:rPr>
              <a:t>job description </a:t>
            </a:r>
            <a:r>
              <a:rPr lang="en-US" sz="1800" i="1" dirty="0">
                <a:effectLst/>
                <a:latin typeface="Calibri"/>
                <a:ea typeface="Calibri" panose="020F0502020204030204" pitchFamily="34" charset="0"/>
                <a:cs typeface="Calibri"/>
              </a:rPr>
              <a:t>and subsequently in the scorecard is measurable and is really proof </a:t>
            </a:r>
            <a:r>
              <a:rPr lang="en-US" sz="1800" i="1" dirty="0">
                <a:latin typeface="Calibri"/>
                <a:ea typeface="Calibri" panose="020F0502020204030204" pitchFamily="34" charset="0"/>
                <a:cs typeface="Calibri"/>
              </a:rPr>
              <a:t>that the desired skill</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is </a:t>
            </a:r>
            <a:r>
              <a:rPr lang="en-US" sz="1800" i="1" dirty="0">
                <a:effectLst/>
                <a:latin typeface="Calibri"/>
                <a:ea typeface="Calibri" panose="020F0502020204030204" pitchFamily="34" charset="0"/>
                <a:cs typeface="Calibri"/>
              </a:rPr>
              <a:t>there.</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b="1" i="1" dirty="0">
                <a:effectLst/>
                <a:latin typeface="Calibri"/>
                <a:ea typeface="Calibri" panose="020F0502020204030204" pitchFamily="34" charset="0"/>
                <a:cs typeface="Calibri"/>
              </a:rPr>
              <a:t>Soft skills</a:t>
            </a:r>
            <a:r>
              <a:rPr lang="en-US" sz="1800" i="1" dirty="0">
                <a:effectLst/>
                <a:latin typeface="Calibri"/>
                <a:ea typeface="Calibri" panose="020F0502020204030204" pitchFamily="34" charset="0"/>
                <a:cs typeface="Calibri"/>
              </a:rPr>
              <a:t> - relate to how you work and interact with people – e.g. negotiation, presentation, active listening. Now, we’ve already talked about the need to be specific here so we want to avoid vague requirements such as “great communicator” of “good soft skills</a:t>
            </a:r>
            <a:r>
              <a:rPr lang="en-US" sz="1800" i="1" dirty="0">
                <a:latin typeface="Calibri"/>
                <a:ea typeface="Calibri" panose="020F0502020204030204" pitchFamily="34" charset="0"/>
                <a:cs typeface="Calibri"/>
              </a:rPr>
              <a:t>”. A good</a:t>
            </a:r>
            <a:r>
              <a:rPr lang="en-US" sz="1800" i="1" dirty="0">
                <a:effectLst/>
                <a:latin typeface="Calibri"/>
                <a:ea typeface="Calibri" panose="020F0502020204030204" pitchFamily="34" charset="0"/>
                <a:cs typeface="Calibri"/>
              </a:rPr>
              <a:t> way</a:t>
            </a:r>
            <a:r>
              <a:rPr lang="en-US" sz="1800" i="1" dirty="0">
                <a:latin typeface="Calibri"/>
                <a:ea typeface="Calibri" panose="020F0502020204030204" pitchFamily="34" charset="0"/>
                <a:cs typeface="Calibri"/>
              </a:rPr>
              <a:t> </a:t>
            </a:r>
            <a:r>
              <a:rPr lang="en-US" sz="1800" i="1" dirty="0">
                <a:effectLst/>
                <a:latin typeface="Calibri"/>
                <a:ea typeface="Calibri" panose="020F0502020204030204" pitchFamily="34" charset="0"/>
                <a:cs typeface="Calibri"/>
              </a:rPr>
              <a:t>to be specific is to imagine situations that will require such a skill and try to name them properly.</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b="1"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i="1" dirty="0">
                <a:effectLst/>
                <a:latin typeface="Calibri"/>
                <a:ea typeface="Calibri" panose="020F0502020204030204" pitchFamily="34" charset="0"/>
                <a:cs typeface="Calibri"/>
              </a:rPr>
              <a:t>Culture &amp; Team Fit</a:t>
            </a:r>
            <a:r>
              <a:rPr lang="en-US" sz="1800" i="1" dirty="0">
                <a:effectLst/>
                <a:latin typeface="Calibri"/>
                <a:ea typeface="Calibri" panose="020F0502020204030204" pitchFamily="34" charset="0"/>
                <a:cs typeface="Calibri"/>
              </a:rPr>
              <a:t> – while some things will be derived from the company culture (YS 6A), others might be role or team specific. If you want to do a culture assessment based on YS 6A your recruiter will help you to put together an interview section designed specifically for that. Some teams prefer to do this differently and we generally do not enforce YS 6A assessment. The message here is that while culture fit is extremely important, there are more ways to check it, we’re not dogmatic about YS 6A and it’s up to your agreement in the hiring team how this will be done.</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b="1"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i="1" dirty="0">
                <a:effectLst/>
                <a:latin typeface="Calibri"/>
                <a:ea typeface="Calibri" panose="020F0502020204030204" pitchFamily="34" charset="0"/>
                <a:cs typeface="Calibri"/>
              </a:rPr>
              <a:t>Practical details</a:t>
            </a:r>
            <a:r>
              <a:rPr lang="en-US" sz="1800" i="1" dirty="0">
                <a:effectLst/>
                <a:latin typeface="Calibri"/>
                <a:ea typeface="Calibri" panose="020F0502020204030204" pitchFamily="34" charset="0"/>
                <a:cs typeface="Calibri"/>
              </a:rPr>
              <a:t> – that’s really like everyday stuff - willingness to travel, work on shifts whatever is needed for the job.</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As for hard skills and soft skills – that’s what you usually put </a:t>
            </a:r>
            <a:r>
              <a:rPr lang="en-US" sz="1800" i="1" dirty="0">
                <a:latin typeface="Calibri"/>
                <a:ea typeface="Calibri" panose="020F0502020204030204" pitchFamily="34" charset="0"/>
                <a:cs typeface="Calibri"/>
              </a:rPr>
              <a:t>in the job description</a:t>
            </a:r>
            <a:r>
              <a:rPr lang="en-US" sz="1800" i="1" dirty="0">
                <a:effectLst/>
                <a:latin typeface="Calibri"/>
                <a:ea typeface="Calibri" panose="020F0502020204030204" pitchFamily="34" charset="0"/>
                <a:cs typeface="Calibri"/>
              </a:rPr>
              <a:t>. When you transfer your </a:t>
            </a:r>
            <a:r>
              <a:rPr lang="en-US" sz="1800" i="1" dirty="0">
                <a:latin typeface="Calibri"/>
                <a:ea typeface="Calibri" panose="020F0502020204030204" pitchFamily="34" charset="0"/>
                <a:cs typeface="Calibri"/>
              </a:rPr>
              <a:t>job description</a:t>
            </a:r>
            <a:r>
              <a:rPr lang="en-US" sz="1800" i="1" dirty="0">
                <a:effectLst/>
                <a:latin typeface="Calibri"/>
                <a:ea typeface="Calibri" panose="020F0502020204030204" pitchFamily="34" charset="0"/>
                <a:cs typeface="Calibri"/>
              </a:rPr>
              <a:t> to a scorecard that’s what you’re consistently using when assessing your candidates.</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85748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dirty="0">
                <a:effectLst/>
                <a:latin typeface="Calibri"/>
                <a:ea typeface="Calibri" panose="020F0502020204030204" pitchFamily="34" charset="0"/>
                <a:cs typeface="Calibri"/>
              </a:rPr>
              <a:t>Now when we know who we’re looking for, let’s look into how to do the interviewing part. We’ve already discussed principle 2 “We strive for inclusive hiring and try to limit </a:t>
            </a:r>
            <a:r>
              <a:rPr lang="en-US" sz="1800" i="1" dirty="0">
                <a:latin typeface="Calibri"/>
                <a:ea typeface="Calibri" panose="020F0502020204030204" pitchFamily="34" charset="0"/>
                <a:cs typeface="Calibri"/>
              </a:rPr>
              <a:t>any</a:t>
            </a:r>
            <a:r>
              <a:rPr lang="en-US" sz="1800" i="1" dirty="0">
                <a:effectLst/>
                <a:latin typeface="Calibri"/>
                <a:ea typeface="Calibri" panose="020F0502020204030204" pitchFamily="34" charset="0"/>
                <a:cs typeface="Calibri"/>
              </a:rPr>
              <a:t> kind of bias”. Sounds simple, but it’s not. The barrier we need to overcome is called “Interview Bias” and “trying to limit it” is not easy at all.</a:t>
            </a:r>
            <a:endParaRPr lang="en-US" sz="1800" dirty="0">
              <a:effectLst/>
              <a:latin typeface="Calibri"/>
              <a:ea typeface="Calibri" panose="020F0502020204030204" pitchFamily="34" charset="0"/>
              <a:cs typeface="Calibri"/>
            </a:endParaRPr>
          </a:p>
        </p:txBody>
      </p:sp>
    </p:spTree>
    <p:extLst>
      <p:ext uri="{BB962C8B-B14F-4D97-AF65-F5344CB8AC3E}">
        <p14:creationId xmlns:p14="http://schemas.microsoft.com/office/powerpoint/2010/main" val="566893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a:effectLst/>
                <a:latin typeface="Calibri" panose="020F0502020204030204" pitchFamily="34" charset="0"/>
                <a:ea typeface="Calibri" panose="020F0502020204030204" pitchFamily="34" charset="0"/>
                <a:cs typeface="Arial" panose="020B0604020202020204" pitchFamily="34" charset="0"/>
              </a:rPr>
              <a:t>To get on the same page and understand what a bias is, let’s watch this short video.</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158750" indent="0">
              <a:buNone/>
            </a:pPr>
            <a:endParaRPr lang="cs-CZ"/>
          </a:p>
          <a:p>
            <a:pPr marL="0" marR="0" indent="0" algn="just">
              <a:lnSpc>
                <a:spcPct val="107000"/>
              </a:lnSpc>
              <a:spcBef>
                <a:spcPts val="0"/>
              </a:spcBef>
              <a:spcAft>
                <a:spcPts val="800"/>
              </a:spcAft>
              <a:buNone/>
            </a:pPr>
            <a:r>
              <a:rPr lang="cs-CZ" sz="1800" b="1">
                <a:effectLst/>
                <a:latin typeface="Calibri" panose="020F0502020204030204" pitchFamily="34" charset="0"/>
                <a:ea typeface="Calibri" panose="020F0502020204030204" pitchFamily="34" charset="0"/>
                <a:cs typeface="Arial" panose="020B0604020202020204" pitchFamily="34" charset="0"/>
              </a:rPr>
              <a:t>H</a:t>
            </a:r>
            <a:r>
              <a:rPr lang="en-US" sz="1800" b="1" err="1">
                <a:effectLst/>
                <a:latin typeface="Calibri" panose="020F0502020204030204" pitchFamily="34" charset="0"/>
                <a:ea typeface="Calibri" panose="020F0502020204030204" pitchFamily="34" charset="0"/>
                <a:cs typeface="Arial" panose="020B0604020202020204" pitchFamily="34" charset="0"/>
              </a:rPr>
              <a:t>ave</a:t>
            </a:r>
            <a:r>
              <a:rPr lang="en-US" sz="1800" b="1">
                <a:effectLst/>
                <a:latin typeface="Calibri" panose="020F0502020204030204" pitchFamily="34" charset="0"/>
                <a:ea typeface="Calibri" panose="020F0502020204030204" pitchFamily="34" charset="0"/>
                <a:cs typeface="Arial" panose="020B0604020202020204" pitchFamily="34" charset="0"/>
              </a:rPr>
              <a:t> a short discussion on some of these questions:</a:t>
            </a:r>
            <a:endParaRPr lang="cs-CZ" sz="1800" b="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a:effectLst/>
                <a:latin typeface="Calibri" panose="020F0502020204030204" pitchFamily="34" charset="0"/>
                <a:ea typeface="Calibri" panose="020F0502020204030204" pitchFamily="34" charset="0"/>
                <a:cs typeface="Arial" panose="020B0604020202020204" pitchFamily="34" charset="0"/>
              </a:rPr>
              <a:t>Have you ever found yourself in a situation of being biased? Have the group share their experience.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800" b="1">
                <a:effectLst/>
                <a:latin typeface="Calibri" panose="020F0502020204030204" pitchFamily="34" charset="0"/>
                <a:ea typeface="Calibri" panose="020F0502020204030204" pitchFamily="34" charset="0"/>
                <a:cs typeface="Arial" panose="020B0604020202020204" pitchFamily="34" charset="0"/>
              </a:rPr>
              <a:t>When bias, diversity and inclusiveness is discussed, do you stick to obvious categories like gender, ethnicity or age or do you also think about other types (first impression, affinity etc.)?</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158750" indent="0">
              <a:buNone/>
            </a:pPr>
            <a:endParaRPr lang="en-US"/>
          </a:p>
        </p:txBody>
      </p:sp>
    </p:spTree>
    <p:extLst>
      <p:ext uri="{BB962C8B-B14F-4D97-AF65-F5344CB8AC3E}">
        <p14:creationId xmlns:p14="http://schemas.microsoft.com/office/powerpoint/2010/main" val="26346460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8"/>
        <p:cNvGrpSpPr/>
        <p:nvPr/>
      </p:nvGrpSpPr>
      <p:grpSpPr>
        <a:xfrm>
          <a:off x="0" y="0"/>
          <a:ext cx="0" cy="0"/>
          <a:chOff x="0" y="0"/>
          <a:chExt cx="0" cy="0"/>
        </a:xfrm>
      </p:grpSpPr>
      <p:sp>
        <p:nvSpPr>
          <p:cNvPr id="10609" name="Google Shape;10609;g820329d9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0" name="Google Shape;10610;g820329d9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These are 3 common types of interview bias.</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n-US" sz="1800" b="1" i="1" dirty="0">
                <a:effectLst/>
                <a:latin typeface="Calibri"/>
                <a:ea typeface="Calibri" panose="020F0502020204030204" pitchFamily="34" charset="0"/>
                <a:cs typeface="Calibri"/>
              </a:rPr>
              <a:t>First impression bias</a:t>
            </a:r>
            <a:r>
              <a:rPr lang="en-US" sz="1800" i="1" dirty="0">
                <a:effectLst/>
                <a:latin typeface="Calibri"/>
                <a:ea typeface="Calibri" panose="020F0502020204030204" pitchFamily="34" charset="0"/>
                <a:cs typeface="Calibri"/>
              </a:rPr>
              <a:t> – </a:t>
            </a:r>
            <a:r>
              <a:rPr lang="en-US" sz="1800" i="1" dirty="0">
                <a:latin typeface="Calibri"/>
                <a:ea typeface="Calibri" panose="020F0502020204030204" pitchFamily="34" charset="0"/>
                <a:cs typeface="Calibri"/>
              </a:rPr>
              <a:t>the candidate</a:t>
            </a:r>
            <a:r>
              <a:rPr lang="en-US" sz="1800" i="1" dirty="0">
                <a:effectLst/>
                <a:latin typeface="Calibri"/>
                <a:ea typeface="Calibri" panose="020F0502020204030204" pitchFamily="34" charset="0"/>
                <a:cs typeface="Calibri"/>
              </a:rPr>
              <a:t> walks in the door, they look great, they sound great, we unconsciously jump </a:t>
            </a:r>
            <a:r>
              <a:rPr lang="en-US" sz="1800" i="1" dirty="0">
                <a:latin typeface="Calibri"/>
                <a:ea typeface="Calibri" panose="020F0502020204030204" pitchFamily="34" charset="0"/>
                <a:cs typeface="Calibri"/>
              </a:rPr>
              <a:t>to</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the conclusion</a:t>
            </a:r>
            <a:r>
              <a:rPr lang="en-US" sz="1800" i="1" dirty="0">
                <a:effectLst/>
                <a:latin typeface="Calibri"/>
                <a:ea typeface="Calibri" panose="020F0502020204030204" pitchFamily="34" charset="0"/>
                <a:cs typeface="Calibri"/>
              </a:rPr>
              <a:t> they will be great. We’re strongly influenced by the very first piece of information we receive. It makes us less diligent.</a:t>
            </a:r>
            <a:endParaRPr lang="cs-CZ" sz="1800" i="1" dirty="0">
              <a:effectLst/>
              <a:latin typeface="Calibri"/>
              <a:ea typeface="Calibri" panose="020F0502020204030204" pitchFamily="34" charset="0"/>
              <a:cs typeface="Calibri"/>
            </a:endParaRPr>
          </a:p>
          <a:p>
            <a:pPr marL="0" marR="0" lvl="0" indent="0" algn="just">
              <a:lnSpc>
                <a:spcPct val="107000"/>
              </a:lnSpc>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effectLst/>
                <a:latin typeface="Calibri"/>
                <a:ea typeface="Calibri" panose="020F0502020204030204" pitchFamily="34" charset="0"/>
                <a:cs typeface="Calibri"/>
              </a:rPr>
              <a:t>Affinity bias</a:t>
            </a:r>
            <a:r>
              <a:rPr lang="en-US" sz="1800" i="1" dirty="0">
                <a:effectLst/>
                <a:latin typeface="Calibri"/>
                <a:ea typeface="Calibri" panose="020F0502020204030204" pitchFamily="34" charset="0"/>
                <a:cs typeface="Calibri"/>
              </a:rPr>
              <a:t> - If we share an affinity or quality with the candidate, we assess them in a better light (you studied at the same university, they have similar hobbies, you worked at the same company etc.)</a:t>
            </a:r>
            <a:endParaRPr lang="cs-CZ" sz="1800" i="1" dirty="0">
              <a:effectLst/>
              <a:latin typeface="Calibri"/>
              <a:ea typeface="Calibri" panose="020F0502020204030204" pitchFamily="34" charset="0"/>
              <a:cs typeface="Calibri"/>
            </a:endParaRPr>
          </a:p>
          <a:p>
            <a:pPr marL="342900" marR="0" lvl="0" indent="-342900" algn="just">
              <a:lnSpc>
                <a:spcPct val="107000"/>
              </a:lnSpc>
              <a:spcBef>
                <a:spcPts val="0"/>
              </a:spcBef>
              <a:spcAft>
                <a:spcPts val="800"/>
              </a:spcAft>
              <a:buFont typeface="Symbol" panose="05050102010706020507" pitchFamily="18" charset="2"/>
              <a:buChar char=""/>
            </a:pPr>
            <a:endParaRPr lang="cs-CZ" sz="1800" b="1" i="1">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800"/>
              </a:spcAft>
              <a:buFont typeface="Symbol" panose="05050102010706020507" pitchFamily="18" charset="2"/>
              <a:buChar char=""/>
            </a:pPr>
            <a:r>
              <a:rPr lang="en-US" sz="1800" b="1" i="1" dirty="0">
                <a:effectLst/>
                <a:latin typeface="Calibri"/>
                <a:ea typeface="Calibri" panose="020F0502020204030204" pitchFamily="34" charset="0"/>
                <a:cs typeface="Calibri"/>
              </a:rPr>
              <a:t>Confirmation bias</a:t>
            </a:r>
            <a:r>
              <a:rPr lang="en-US" sz="1800" i="1" dirty="0">
                <a:effectLst/>
                <a:latin typeface="Calibri"/>
                <a:ea typeface="Calibri" panose="020F0502020204030204" pitchFamily="34" charset="0"/>
                <a:cs typeface="Calibri"/>
              </a:rPr>
              <a:t> – we unconsciously seek only the information that support our early finding or assumptions about the candidate. Also, we under-weigh, undervalue or ignore the information that might conflict with them.</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79653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1"/>
        <p:cNvGrpSpPr/>
        <p:nvPr/>
      </p:nvGrpSpPr>
      <p:grpSpPr>
        <a:xfrm>
          <a:off x="0" y="0"/>
          <a:ext cx="0" cy="0"/>
          <a:chOff x="0" y="0"/>
          <a:chExt cx="0" cy="0"/>
        </a:xfrm>
      </p:grpSpPr>
      <p:sp>
        <p:nvSpPr>
          <p:cNvPr id="10602" name="Google Shape;10602;g89545e95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3" name="Google Shape;10603;g89545e95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Biases will always be there; it’s just how our brains work. There’s no way for them how to not be there. Now let’s talk about how to work with them.</a:t>
            </a:r>
            <a:endParaRPr lang="cs-CZ" sz="1800" i="1">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effectLst/>
                <a:latin typeface="Calibri"/>
                <a:ea typeface="Calibri" panose="020F0502020204030204" pitchFamily="34" charset="0"/>
                <a:cs typeface="Calibri"/>
              </a:rPr>
              <a:t>Know about them</a:t>
            </a:r>
            <a:r>
              <a:rPr lang="en-US" sz="1800" i="1" dirty="0">
                <a:effectLst/>
                <a:latin typeface="Calibri"/>
                <a:ea typeface="Calibri" panose="020F0502020204030204" pitchFamily="34" charset="0"/>
                <a:cs typeface="Calibri"/>
              </a:rPr>
              <a:t> – the first step is accepting the fact they’re there and having the intention to work with them.</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effectLst/>
                <a:latin typeface="Calibri"/>
                <a:ea typeface="Calibri" panose="020F0502020204030204" pitchFamily="34" charset="0"/>
                <a:cs typeface="Calibri"/>
              </a:rPr>
              <a:t>Discuss them with your fellow interviewers, monitor each other</a:t>
            </a:r>
            <a:r>
              <a:rPr lang="en-US" sz="1800" i="1" dirty="0">
                <a:effectLst/>
                <a:latin typeface="Calibri"/>
                <a:ea typeface="Calibri" panose="020F0502020204030204" pitchFamily="34" charset="0"/>
                <a:cs typeface="Calibri"/>
              </a:rPr>
              <a:t> – it's ok to help others to work with biases consciously.</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effectLst/>
                <a:latin typeface="Calibri"/>
                <a:ea typeface="Calibri" panose="020F0502020204030204" pitchFamily="34" charset="0"/>
                <a:cs typeface="Calibri"/>
              </a:rPr>
              <a:t>Slow down the decision making</a:t>
            </a:r>
            <a:r>
              <a:rPr lang="en-US" sz="1800" i="1" dirty="0">
                <a:effectLst/>
                <a:latin typeface="Calibri"/>
                <a:ea typeface="Calibri" panose="020F0502020204030204" pitchFamily="34" charset="0"/>
                <a:cs typeface="Calibri"/>
              </a:rPr>
              <a:t> - don’t rush, write things down, verbalize gut feelings.</a:t>
            </a:r>
            <a:endParaRPr lang="en-US" sz="1800">
              <a:effectLst/>
              <a:latin typeface="Calibri"/>
              <a:ea typeface="Calibri" panose="020F0502020204030204" pitchFamily="34" charset="0"/>
              <a:cs typeface="Calibri"/>
            </a:endParaRPr>
          </a:p>
          <a:p>
            <a:pPr marL="342900" indent="-342900" algn="just">
              <a:lnSpc>
                <a:spcPct val="107000"/>
              </a:lnSpc>
              <a:spcAft>
                <a:spcPts val="800"/>
              </a:spcAft>
              <a:buFont typeface="Symbol" panose="05050102010706020507" pitchFamily="18" charset="2"/>
              <a:buChar char=""/>
            </a:pPr>
            <a:r>
              <a:rPr lang="en-US" sz="1800" b="1" i="1" dirty="0">
                <a:effectLst/>
                <a:latin typeface="Calibri"/>
                <a:ea typeface="Calibri" panose="020F0502020204030204" pitchFamily="34" charset="0"/>
                <a:cs typeface="Calibri"/>
              </a:rPr>
              <a:t>Stick to structured hiring</a:t>
            </a:r>
            <a:r>
              <a:rPr lang="en-US" sz="1800" i="1" dirty="0">
                <a:effectLst/>
                <a:latin typeface="Calibri"/>
                <a:ea typeface="Calibri" panose="020F0502020204030204" pitchFamily="34" charset="0"/>
                <a:cs typeface="Calibri"/>
              </a:rPr>
              <a:t> – </a:t>
            </a:r>
            <a:r>
              <a:rPr lang="en-US" sz="1800" i="1" dirty="0">
                <a:latin typeface="Calibri"/>
                <a:ea typeface="Calibri" panose="020F0502020204030204" pitchFamily="34" charset="0"/>
                <a:cs typeface="Calibri"/>
              </a:rPr>
              <a:t>the recruitment</a:t>
            </a:r>
            <a:r>
              <a:rPr lang="en-US" sz="1800" i="1" dirty="0">
                <a:effectLst/>
                <a:latin typeface="Calibri"/>
                <a:ea typeface="Calibri" panose="020F0502020204030204" pitchFamily="34" charset="0"/>
                <a:cs typeface="Calibri"/>
              </a:rPr>
              <a:t> team can help you with this.</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Now we finally get to structured hiring.</a:t>
            </a:r>
            <a:endParaRPr lang="en-US" sz="180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36203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7"/>
        <p:cNvGrpSpPr/>
        <p:nvPr/>
      </p:nvGrpSpPr>
      <p:grpSpPr>
        <a:xfrm>
          <a:off x="0" y="0"/>
          <a:ext cx="0" cy="0"/>
          <a:chOff x="0" y="0"/>
          <a:chExt cx="0" cy="0"/>
        </a:xfrm>
      </p:grpSpPr>
      <p:sp>
        <p:nvSpPr>
          <p:cNvPr id="10578" name="Google Shape;10578;g820329d9ab_0_3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9" name="Google Shape;10579;g820329d9ab_0_3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The idea behind structured hiring is simple. It starts with a set of solid, verifiable requirements. Based on that you develop an interview kit – </a:t>
            </a:r>
            <a:r>
              <a:rPr lang="en-US" sz="1800" i="1" dirty="0">
                <a:latin typeface="Calibri"/>
                <a:ea typeface="Calibri" panose="020F0502020204030204" pitchFamily="34" charset="0"/>
                <a:cs typeface="Calibri"/>
              </a:rPr>
              <a:t>a set</a:t>
            </a:r>
            <a:r>
              <a:rPr lang="en-US" sz="1800" i="1" dirty="0">
                <a:effectLst/>
                <a:latin typeface="Calibri"/>
                <a:ea typeface="Calibri" panose="020F0502020204030204" pitchFamily="34" charset="0"/>
                <a:cs typeface="Calibri"/>
              </a:rPr>
              <a:t> of questions with interview structure, precisely defined to verify what you’re looking for. The deal breaker here is to use the same set of questions for every candidate you assess for the role. Another part of the interview </a:t>
            </a:r>
            <a:r>
              <a:rPr lang="en-US" sz="1800" i="1" dirty="0">
                <a:latin typeface="Calibri"/>
                <a:ea typeface="Calibri" panose="020F0502020204030204" pitchFamily="34" charset="0"/>
                <a:cs typeface="Calibri"/>
              </a:rPr>
              <a:t>kit</a:t>
            </a:r>
            <a:r>
              <a:rPr lang="en-US" sz="1800" i="1" dirty="0">
                <a:effectLst/>
                <a:latin typeface="Calibri"/>
                <a:ea typeface="Calibri" panose="020F0502020204030204" pitchFamily="34" charset="0"/>
                <a:cs typeface="Calibri"/>
              </a:rPr>
              <a:t> is a scorecard which will help you summarize your feedback closely tied to the requirements you were focusing the interview </a:t>
            </a:r>
            <a:r>
              <a:rPr lang="en-US" sz="1800" i="1" dirty="0">
                <a:latin typeface="Calibri"/>
                <a:ea typeface="Calibri" panose="020F0502020204030204" pitchFamily="34" charset="0"/>
                <a:cs typeface="Calibri"/>
              </a:rPr>
              <a:t>upon</a:t>
            </a:r>
            <a:r>
              <a:rPr lang="en-US" sz="1800" i="1" dirty="0">
                <a:effectLst/>
                <a:latin typeface="Calibri"/>
                <a:ea typeface="Calibri" panose="020F0502020204030204" pitchFamily="34" charset="0"/>
                <a:cs typeface="Calibri"/>
              </a:rPr>
              <a:t>.</a:t>
            </a:r>
            <a:endParaRPr lang="cs-CZ" sz="1800" i="1">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The best practice is </a:t>
            </a:r>
            <a:r>
              <a:rPr lang="en-US" sz="1800" i="1" dirty="0">
                <a:latin typeface="Calibri"/>
                <a:ea typeface="Calibri" panose="020F0502020204030204" pitchFamily="34" charset="0"/>
                <a:cs typeface="Calibri"/>
              </a:rPr>
              <a:t>to definitely </a:t>
            </a:r>
            <a:r>
              <a:rPr lang="en-US" sz="1800" i="1" dirty="0">
                <a:effectLst/>
                <a:latin typeface="Calibri"/>
                <a:ea typeface="Calibri" panose="020F0502020204030204" pitchFamily="34" charset="0"/>
                <a:cs typeface="Calibri"/>
              </a:rPr>
              <a:t>fill in the scorecard before debriefing and sharing your ideas with others.</a:t>
            </a:r>
            <a:endParaRPr lang="en-US" sz="180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b="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dirty="0">
                <a:effectLst/>
                <a:latin typeface="Calibri"/>
                <a:ea typeface="Calibri" panose="020F0502020204030204" pitchFamily="34" charset="0"/>
                <a:cs typeface="Calibri"/>
              </a:rPr>
              <a:t>Present a sample scorecard.</a:t>
            </a:r>
            <a:endParaRPr lang="en-US" sz="180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The fact that structured hiring is more predictive and so far the safest way to get close to </a:t>
            </a:r>
            <a:r>
              <a:rPr lang="en-US" sz="1800" i="1" dirty="0">
                <a:latin typeface="Calibri"/>
                <a:ea typeface="Calibri" panose="020F0502020204030204" pitchFamily="34" charset="0"/>
                <a:cs typeface="Calibri"/>
              </a:rPr>
              <a:t>a good</a:t>
            </a:r>
            <a:r>
              <a:rPr lang="en-US" sz="1800" i="1" dirty="0">
                <a:effectLst/>
                <a:latin typeface="Calibri"/>
                <a:ea typeface="Calibri" panose="020F0502020204030204" pitchFamily="34" charset="0"/>
                <a:cs typeface="Calibri"/>
              </a:rPr>
              <a:t> candidate and interviewer experience has been confirmed by many different studies (your learning materials contain links for further reading, research and case studies). So far the biggest described and documented “in practice” experiment happened in Google who tried it, verified it works and decided to stick to it.</a:t>
            </a:r>
            <a:endParaRPr lang="cs-CZ" sz="1800" i="1">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Btw, </a:t>
            </a:r>
            <a:r>
              <a:rPr lang="en-US" sz="1800" i="1" dirty="0">
                <a:latin typeface="Calibri"/>
                <a:ea typeface="Calibri" panose="020F0502020204030204" pitchFamily="34" charset="0"/>
                <a:cs typeface="Calibri"/>
              </a:rPr>
              <a:t>in addition to</a:t>
            </a:r>
            <a:r>
              <a:rPr lang="en-US" sz="1800" i="1" dirty="0">
                <a:effectLst/>
                <a:latin typeface="Calibri"/>
                <a:ea typeface="Calibri" panose="020F0502020204030204" pitchFamily="34" charset="0"/>
                <a:cs typeface="Calibri"/>
              </a:rPr>
              <a:t> finding out that structured interviewing works the best, they also found out other facts, e.g. that there’s no linear relationship between </a:t>
            </a:r>
            <a:r>
              <a:rPr lang="en-US" sz="1800" i="1" dirty="0">
                <a:latin typeface="Calibri"/>
                <a:ea typeface="Calibri" panose="020F0502020204030204" pitchFamily="34" charset="0"/>
                <a:cs typeface="Calibri"/>
              </a:rPr>
              <a:t>the number</a:t>
            </a:r>
            <a:r>
              <a:rPr lang="en-US" sz="1800" i="1" dirty="0">
                <a:effectLst/>
                <a:latin typeface="Calibri"/>
                <a:ea typeface="Calibri" panose="020F0502020204030204" pitchFamily="34" charset="0"/>
                <a:cs typeface="Calibri"/>
              </a:rPr>
              <a:t> of interviews (or interview stages) and the level of candidate success predictability. They concluded that after being interviewed by 4 people, the level of new information gathered significantly drops. This resulted in the fact </a:t>
            </a:r>
            <a:r>
              <a:rPr lang="en-US" sz="1800" i="1" dirty="0">
                <a:latin typeface="Calibri"/>
                <a:ea typeface="Calibri" panose="020F0502020204030204" pitchFamily="34" charset="0"/>
                <a:cs typeface="Calibri"/>
              </a:rPr>
              <a:t>that they</a:t>
            </a:r>
            <a:r>
              <a:rPr lang="en-US" sz="1800" i="1" dirty="0">
                <a:effectLst/>
                <a:latin typeface="Calibri"/>
                <a:ea typeface="Calibri" panose="020F0502020204030204" pitchFamily="34" charset="0"/>
                <a:cs typeface="Calibri"/>
              </a:rPr>
              <a:t> never conduct more than 4 interviews, whatever the role is (Laszlo Bock: Work rules).</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1"/>
        <p:cNvGrpSpPr/>
        <p:nvPr/>
      </p:nvGrpSpPr>
      <p:grpSpPr>
        <a:xfrm>
          <a:off x="0" y="0"/>
          <a:ext cx="0" cy="0"/>
          <a:chOff x="0" y="0"/>
          <a:chExt cx="0" cy="0"/>
        </a:xfrm>
      </p:grpSpPr>
      <p:sp>
        <p:nvSpPr>
          <p:cNvPr id="10832" name="Google Shape;10832;g8a31450583_0_6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33" name="Google Shape;10833;g8a31450583_0_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a:effectLst/>
                <a:latin typeface="Calibri" panose="020F0502020204030204" pitchFamily="34" charset="0"/>
                <a:ea typeface="Calibri" panose="020F0502020204030204" pitchFamily="34" charset="0"/>
                <a:cs typeface="Arial" panose="020B0604020202020204" pitchFamily="34" charset="0"/>
              </a:rPr>
              <a:t>In this section we’ll cover some of the more but also less obvious interview practices.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27195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8"/>
        <p:cNvGrpSpPr/>
        <p:nvPr/>
      </p:nvGrpSpPr>
      <p:grpSpPr>
        <a:xfrm>
          <a:off x="0" y="0"/>
          <a:ext cx="0" cy="0"/>
          <a:chOff x="0" y="0"/>
          <a:chExt cx="0" cy="0"/>
        </a:xfrm>
      </p:grpSpPr>
      <p:sp>
        <p:nvSpPr>
          <p:cNvPr id="10609" name="Google Shape;10609;g820329d9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0" name="Google Shape;10610;g820329d9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Let’s start with the legal minimum. </a:t>
            </a:r>
            <a:r>
              <a:rPr lang="en-US" sz="1800" i="1" dirty="0">
                <a:latin typeface="Calibri"/>
                <a:ea typeface="Calibri" panose="020F0502020204030204" pitchFamily="34" charset="0"/>
                <a:cs typeface="Calibri"/>
              </a:rPr>
              <a:t>We need</a:t>
            </a:r>
            <a:r>
              <a:rPr lang="en-US" sz="1800" i="1" dirty="0">
                <a:effectLst/>
                <a:latin typeface="Calibri"/>
                <a:ea typeface="Calibri" panose="020F0502020204030204" pitchFamily="34" charset="0"/>
                <a:cs typeface="Calibri"/>
              </a:rPr>
              <a:t> to say that we don’t follow these principles just because they are required by law but also because we believe it’s a good and ethical thing to do.</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While interviewing, you should never ever base your decisions or even take into consideration </a:t>
            </a:r>
            <a:r>
              <a:rPr lang="en-US" sz="1800" i="1" dirty="0">
                <a:latin typeface="Calibri"/>
                <a:ea typeface="Calibri" panose="020F0502020204030204" pitchFamily="34" charset="0"/>
                <a:cs typeface="Calibri"/>
              </a:rPr>
              <a:t>the following</a:t>
            </a:r>
            <a:r>
              <a:rPr lang="en-US" sz="1800" i="1" dirty="0">
                <a:effectLst/>
                <a:latin typeface="Calibri"/>
                <a:ea typeface="Calibri" panose="020F0502020204030204" pitchFamily="34" charset="0"/>
                <a:cs typeface="Calibri"/>
              </a:rPr>
              <a:t> factors:</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n-US" sz="1800" i="1" dirty="0">
                <a:effectLst/>
                <a:latin typeface="Calibri"/>
                <a:ea typeface="Calibri" panose="020F0502020204030204" pitchFamily="34" charset="0"/>
                <a:cs typeface="Calibri"/>
              </a:rPr>
              <a:t>Religious beliefs of </a:t>
            </a:r>
            <a:r>
              <a:rPr lang="en-US" sz="1800" i="1" dirty="0">
                <a:latin typeface="Calibri"/>
                <a:ea typeface="Calibri" panose="020F0502020204030204" pitchFamily="34" charset="0"/>
                <a:cs typeface="Calibri"/>
              </a:rPr>
              <a:t>the candidate</a:t>
            </a:r>
            <a:endParaRPr lang="en-US" sz="1800" dirty="0">
              <a:effectLst/>
              <a:latin typeface="Calibri"/>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n-US" sz="1800" i="1" dirty="0">
                <a:effectLst/>
                <a:latin typeface="Calibri"/>
                <a:ea typeface="Calibri" panose="020F0502020204030204" pitchFamily="34" charset="0"/>
                <a:cs typeface="Calibri"/>
              </a:rPr>
              <a:t>Sexual orientation of </a:t>
            </a:r>
            <a:r>
              <a:rPr lang="en-US" sz="1800" i="1" dirty="0">
                <a:latin typeface="Calibri"/>
                <a:ea typeface="Calibri" panose="020F0502020204030204" pitchFamily="34" charset="0"/>
                <a:cs typeface="Calibri"/>
              </a:rPr>
              <a:t>the candidate</a:t>
            </a:r>
            <a:endParaRPr lang="en-US" sz="1800" dirty="0">
              <a:effectLst/>
              <a:latin typeface="Calibri"/>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n-US" sz="1800" i="1" dirty="0">
                <a:effectLst/>
                <a:latin typeface="Calibri"/>
                <a:ea typeface="Calibri" panose="020F0502020204030204" pitchFamily="34" charset="0"/>
                <a:cs typeface="Calibri"/>
              </a:rPr>
              <a:t>Family situation of </a:t>
            </a:r>
            <a:r>
              <a:rPr lang="en-US" sz="1800" i="1" dirty="0">
                <a:latin typeface="Calibri"/>
                <a:ea typeface="Calibri" panose="020F0502020204030204" pitchFamily="34" charset="0"/>
                <a:cs typeface="Calibri"/>
              </a:rPr>
              <a:t>the candidate</a:t>
            </a:r>
            <a:r>
              <a:rPr lang="en-US" sz="1800" i="1" dirty="0">
                <a:effectLst/>
                <a:latin typeface="Calibri"/>
                <a:ea typeface="Calibri" panose="020F0502020204030204" pitchFamily="34" charset="0"/>
                <a:cs typeface="Calibri"/>
              </a:rPr>
              <a:t> (marital status, children...)</a:t>
            </a:r>
            <a:endParaRPr lang="en-US" sz="1800" dirty="0">
              <a:effectLst/>
              <a:latin typeface="Calibri"/>
              <a:ea typeface="Calibri" panose="020F0502020204030204" pitchFamily="34" charset="0"/>
              <a:cs typeface="Calibri"/>
            </a:endParaRPr>
          </a:p>
          <a:p>
            <a:pPr marL="342900" indent="-342900" algn="just">
              <a:lnSpc>
                <a:spcPct val="107000"/>
              </a:lnSpc>
              <a:buFont typeface="Symbol" panose="05050102010706020507" pitchFamily="18" charset="2"/>
              <a:buChar char=""/>
            </a:pPr>
            <a:r>
              <a:rPr lang="en-US" sz="1800" i="1" dirty="0">
                <a:effectLst/>
                <a:latin typeface="Calibri"/>
                <a:ea typeface="Calibri" panose="020F0502020204030204" pitchFamily="34" charset="0"/>
                <a:cs typeface="Calibri"/>
              </a:rPr>
              <a:t>Political opinions of </a:t>
            </a:r>
            <a:r>
              <a:rPr lang="en-US" sz="1800" i="1" dirty="0">
                <a:latin typeface="Calibri"/>
                <a:ea typeface="Calibri" panose="020F0502020204030204" pitchFamily="34" charset="0"/>
                <a:cs typeface="Calibri"/>
              </a:rPr>
              <a:t>the candidate</a:t>
            </a:r>
            <a:endParaRPr lang="en-US" sz="1800" dirty="0">
              <a:effectLst/>
              <a:latin typeface="Calibri"/>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Physical/mental health of the candidate</a:t>
            </a:r>
            <a:endParaRPr lang="en-US" sz="1800" dirty="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Ethnicity of the candidate</a:t>
            </a:r>
            <a:endParaRPr lang="en-US" sz="1800" dirty="0">
              <a:effectLst/>
              <a:latin typeface="Calibri"/>
              <a:ea typeface="Calibri" panose="020F0502020204030204" pitchFamily="34" charset="0"/>
              <a:cs typeface="Calibri"/>
            </a:endParaRPr>
          </a:p>
          <a:p>
            <a:pPr marL="342900" marR="0" lvl="0" indent="-342900" algn="just">
              <a:lnSpc>
                <a:spcPct val="107000"/>
              </a:lnSpc>
              <a:spcBef>
                <a:spcPts val="0"/>
              </a:spcBef>
              <a:spcAft>
                <a:spcPts val="800"/>
              </a:spcAft>
              <a:buFont typeface="Symbol" panose="05050102010706020507" pitchFamily="18" charset="2"/>
              <a:buChar char=""/>
            </a:pPr>
            <a:r>
              <a:rPr lang="en-US" sz="1800" i="1" dirty="0">
                <a:effectLst/>
                <a:latin typeface="Calibri"/>
                <a:ea typeface="Calibri" panose="020F0502020204030204" pitchFamily="34" charset="0"/>
                <a:cs typeface="Calibri"/>
              </a:rPr>
              <a:t>Any other discriminatory factors such as age, gender etc.</a:t>
            </a:r>
            <a:endParaRPr lang="cs-CZ" sz="1800" i="1" dirty="0">
              <a:effectLst/>
              <a:latin typeface="Calibri"/>
              <a:ea typeface="Calibri" panose="020F0502020204030204" pitchFamily="34" charset="0"/>
              <a:cs typeface="Calibri"/>
            </a:endParaRPr>
          </a:p>
          <a:p>
            <a:pPr marL="0" marR="0" lvl="0" indent="0" algn="just">
              <a:lnSpc>
                <a:spcPct val="107000"/>
              </a:lnSpc>
              <a:spcBef>
                <a:spcPts val="0"/>
              </a:spcBef>
              <a:spcAft>
                <a:spcPts val="80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It’s important to understand that direct questions </a:t>
            </a:r>
            <a:r>
              <a:rPr lang="en-US" sz="1800" i="1" dirty="0">
                <a:latin typeface="Calibri"/>
                <a:ea typeface="Calibri" panose="020F0502020204030204" pitchFamily="34" charset="0"/>
                <a:cs typeface="Calibri"/>
              </a:rPr>
              <a:t>about these factors</a:t>
            </a:r>
            <a:r>
              <a:rPr lang="en-US" sz="1800" i="1" dirty="0">
                <a:effectLst/>
                <a:latin typeface="Calibri"/>
                <a:ea typeface="Calibri" panose="020F0502020204030204" pitchFamily="34" charset="0"/>
                <a:cs typeface="Calibri"/>
              </a:rPr>
              <a:t> are forbidden </a:t>
            </a:r>
            <a:r>
              <a:rPr lang="en-US" sz="1800" i="1" dirty="0">
                <a:latin typeface="Calibri"/>
                <a:ea typeface="Calibri" panose="020F0502020204030204" pitchFamily="34" charset="0"/>
                <a:cs typeface="Calibri"/>
              </a:rPr>
              <a:t>and you</a:t>
            </a:r>
            <a:r>
              <a:rPr lang="en-US" sz="1800" i="1" dirty="0">
                <a:effectLst/>
                <a:latin typeface="Calibri"/>
                <a:ea typeface="Calibri" panose="020F0502020204030204" pitchFamily="34" charset="0"/>
                <a:cs typeface="Calibri"/>
              </a:rPr>
              <a:t> need to </a:t>
            </a:r>
            <a:r>
              <a:rPr lang="en-US" sz="1800" i="1" dirty="0">
                <a:latin typeface="Calibri"/>
                <a:ea typeface="Calibri" panose="020F0502020204030204" pitchFamily="34" charset="0"/>
                <a:cs typeface="Calibri"/>
              </a:rPr>
              <a:t>also be</a:t>
            </a:r>
            <a:r>
              <a:rPr lang="en-US" sz="1800" i="1" dirty="0">
                <a:effectLst/>
                <a:latin typeface="Calibri"/>
                <a:ea typeface="Calibri" panose="020F0502020204030204" pitchFamily="34" charset="0"/>
                <a:cs typeface="Calibri"/>
              </a:rPr>
              <a:t> careful</a:t>
            </a:r>
            <a:r>
              <a:rPr lang="en-US" sz="1800" i="1" dirty="0">
                <a:latin typeface="Calibri"/>
                <a:ea typeface="Calibri" panose="020F0502020204030204" pitchFamily="34" charset="0"/>
                <a:cs typeface="Calibri"/>
              </a:rPr>
              <a:t> </a:t>
            </a:r>
            <a:r>
              <a:rPr lang="en-US" sz="1800" i="1" dirty="0">
                <a:effectLst/>
                <a:latin typeface="Calibri"/>
                <a:ea typeface="Calibri" panose="020F0502020204030204" pitchFamily="34" charset="0"/>
                <a:cs typeface="Calibri"/>
              </a:rPr>
              <a:t>about all remotely connected/indirect </a:t>
            </a:r>
            <a:r>
              <a:rPr lang="en-US" sz="1800" i="1" dirty="0">
                <a:latin typeface="Calibri"/>
                <a:ea typeface="Calibri" panose="020F0502020204030204" pitchFamily="34" charset="0"/>
                <a:cs typeface="Calibri"/>
              </a:rPr>
              <a:t>questions </a:t>
            </a:r>
            <a:r>
              <a:rPr lang="en-US" sz="1800" i="1" dirty="0">
                <a:effectLst/>
                <a:latin typeface="Calibri"/>
                <a:ea typeface="Calibri" panose="020F0502020204030204" pitchFamily="34" charset="0"/>
                <a:cs typeface="Calibri"/>
              </a:rPr>
              <a:t>such us </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Is there someone to take care </a:t>
            </a:r>
            <a:r>
              <a:rPr lang="en-US" sz="1800" i="1" dirty="0">
                <a:latin typeface="Calibri"/>
                <a:ea typeface="Calibri" panose="020F0502020204030204" pitchFamily="34" charset="0"/>
                <a:cs typeface="Calibri"/>
              </a:rPr>
              <a:t>of </a:t>
            </a:r>
            <a:r>
              <a:rPr lang="en-US" sz="1800" i="1" dirty="0">
                <a:effectLst/>
                <a:latin typeface="Calibri"/>
                <a:ea typeface="Calibri" panose="020F0502020204030204" pitchFamily="34" charset="0"/>
                <a:cs typeface="Calibri"/>
              </a:rPr>
              <a:t>your children in case they’re sick</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as an alternative to </a:t>
            </a:r>
            <a:r>
              <a:rPr lang="en-US" sz="1800" i="1" dirty="0">
                <a:latin typeface="Calibri"/>
                <a:ea typeface="Calibri" panose="020F0502020204030204" pitchFamily="34" charset="0"/>
                <a:cs typeface="Calibri"/>
              </a:rPr>
              <a:t>"Do</a:t>
            </a:r>
            <a:r>
              <a:rPr lang="en-US" sz="1800" i="1" dirty="0">
                <a:effectLst/>
                <a:latin typeface="Calibri"/>
                <a:ea typeface="Calibri" panose="020F0502020204030204" pitchFamily="34" charset="0"/>
                <a:cs typeface="Calibri"/>
              </a:rPr>
              <a:t> you have children?“ The principle is</a:t>
            </a:r>
            <a:r>
              <a:rPr lang="en-US" sz="1800" i="1" dirty="0">
                <a:latin typeface="Calibri"/>
                <a:ea typeface="Calibri" panose="020F0502020204030204" pitchFamily="34" charset="0"/>
                <a:cs typeface="Calibri"/>
              </a:rPr>
              <a:t> key</a:t>
            </a:r>
            <a:r>
              <a:rPr lang="en-US" sz="1800" i="1" dirty="0">
                <a:effectLst/>
                <a:latin typeface="Calibri"/>
                <a:ea typeface="Calibri" panose="020F0502020204030204" pitchFamily="34" charset="0"/>
                <a:cs typeface="Calibri"/>
              </a:rPr>
              <a:t> here.</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The simple advice is to stick to skills, personality and experience. Questions?</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5"/>
        <p:cNvGrpSpPr/>
        <p:nvPr/>
      </p:nvGrpSpPr>
      <p:grpSpPr>
        <a:xfrm>
          <a:off x="0" y="0"/>
          <a:ext cx="0" cy="0"/>
          <a:chOff x="0" y="0"/>
          <a:chExt cx="0" cy="0"/>
        </a:xfrm>
      </p:grpSpPr>
      <p:sp>
        <p:nvSpPr>
          <p:cNvPr id="10596" name="Google Shape;10596;g820329d9ab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7" name="Google Shape;10597;g820329d9ab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To break the ice – I believe each of you has been through some</a:t>
            </a:r>
            <a:r>
              <a:rPr lang="en-US" sz="1800" i="1" dirty="0">
                <a:latin typeface="Calibri"/>
                <a:ea typeface="Calibri" panose="020F0502020204030204" pitchFamily="34" charset="0"/>
                <a:cs typeface="Calibri"/>
              </a:rPr>
              <a:t> type of</a:t>
            </a:r>
            <a:r>
              <a:rPr lang="en-US" sz="1800" i="1" dirty="0">
                <a:effectLst/>
                <a:latin typeface="Calibri"/>
                <a:ea typeface="Calibri" panose="020F0502020204030204" pitchFamily="34" charset="0"/>
                <a:cs typeface="Calibri"/>
              </a:rPr>
              <a:t> hiring process – </a:t>
            </a:r>
            <a:r>
              <a:rPr lang="en-US" sz="1800" i="1" dirty="0">
                <a:latin typeface="Calibri"/>
                <a:ea typeface="Calibri" panose="020F0502020204030204" pitchFamily="34" charset="0"/>
                <a:cs typeface="Calibri"/>
              </a:rPr>
              <a:t>whether it was </a:t>
            </a:r>
            <a:r>
              <a:rPr lang="en-US" sz="1800" i="1" dirty="0">
                <a:effectLst/>
                <a:latin typeface="Calibri"/>
                <a:ea typeface="Calibri" panose="020F0502020204030204" pitchFamily="34" charset="0"/>
                <a:cs typeface="Calibri"/>
              </a:rPr>
              <a:t>as an interviewer or as a candidate. Would you mind sharing some highlights? Feel free to share either pleasant or unpleasant </a:t>
            </a:r>
            <a:r>
              <a:rPr lang="en-US" sz="1800" i="1" dirty="0">
                <a:latin typeface="Calibri"/>
                <a:ea typeface="Calibri" panose="020F0502020204030204" pitchFamily="34" charset="0"/>
                <a:cs typeface="Calibri"/>
              </a:rPr>
              <a:t>experiences</a:t>
            </a:r>
            <a:r>
              <a:rPr lang="en-US" sz="1800" i="1" dirty="0">
                <a:effectLst/>
                <a:latin typeface="Calibri"/>
                <a:ea typeface="Calibri" panose="020F0502020204030204" pitchFamily="34" charset="0"/>
                <a:cs typeface="Calibri"/>
              </a:rPr>
              <a:t> but please</a:t>
            </a:r>
            <a:r>
              <a:rPr lang="en-US" sz="1800" i="1" dirty="0">
                <a:latin typeface="Calibri"/>
                <a:ea typeface="Calibri" panose="020F0502020204030204" pitchFamily="34" charset="0"/>
                <a:cs typeface="Calibri"/>
              </a:rPr>
              <a:t> </a:t>
            </a:r>
            <a:r>
              <a:rPr lang="en-US" sz="1800" i="1" dirty="0">
                <a:effectLst/>
                <a:latin typeface="Calibri"/>
                <a:ea typeface="Calibri" panose="020F0502020204030204" pitchFamily="34" charset="0"/>
                <a:cs typeface="Calibri"/>
              </a:rPr>
              <a:t>leave out names of companies and definitely </a:t>
            </a:r>
            <a:r>
              <a:rPr lang="en-US" sz="1800" i="1" dirty="0">
                <a:latin typeface="Calibri"/>
                <a:ea typeface="Calibri" panose="020F0502020204030204" pitchFamily="34" charset="0"/>
                <a:cs typeface="Calibri"/>
              </a:rPr>
              <a:t>leave out the names</a:t>
            </a:r>
            <a:r>
              <a:rPr lang="en-US" sz="1800" i="1" dirty="0">
                <a:effectLst/>
                <a:latin typeface="Calibri"/>
                <a:ea typeface="Calibri" panose="020F0502020204030204" pitchFamily="34" charset="0"/>
                <a:cs typeface="Calibri"/>
              </a:rPr>
              <a:t> of the people involved.</a:t>
            </a:r>
          </a:p>
          <a:p>
            <a:pPr marL="0" lvl="0" indent="0" algn="l" rtl="0">
              <a:spcBef>
                <a:spcPts val="0"/>
              </a:spcBef>
              <a:spcAft>
                <a:spcPts val="0"/>
              </a:spcAft>
              <a:buNone/>
            </a:pPr>
            <a:endParaRPr lang="cs-CZ"/>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effectLst/>
                <a:latin typeface="Calibri"/>
                <a:ea typeface="Calibri" panose="020F0502020204030204" pitchFamily="34" charset="0"/>
                <a:cs typeface="Calibri"/>
              </a:rPr>
              <a:t>Round Sharing: ‘My extraordinary hiring experience’ either negative or positive, interviewer or candidate. The presenter starts (make sure to bring something juicy but remember and also inform others – no names).</a:t>
            </a:r>
          </a:p>
          <a:p>
            <a:pPr marL="0" lvl="0" indent="0" algn="l" rtl="0">
              <a:spcBef>
                <a:spcPts val="0"/>
              </a:spcBef>
              <a:spcAft>
                <a:spcPts val="0"/>
              </a:spcAft>
              <a:buNone/>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1"/>
        <p:cNvGrpSpPr/>
        <p:nvPr/>
      </p:nvGrpSpPr>
      <p:grpSpPr>
        <a:xfrm>
          <a:off x="0" y="0"/>
          <a:ext cx="0" cy="0"/>
          <a:chOff x="0" y="0"/>
          <a:chExt cx="0" cy="0"/>
        </a:xfrm>
      </p:grpSpPr>
      <p:sp>
        <p:nvSpPr>
          <p:cNvPr id="10452" name="Google Shape;10452;g820329d9ab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3" name="Google Shape;10453;g820329d9ab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We've talked quite a lot about defining requirements </a:t>
            </a:r>
            <a:r>
              <a:rPr lang="en-US" sz="1800" i="1" dirty="0">
                <a:latin typeface="Calibri"/>
                <a:ea typeface="Calibri" panose="020F0502020204030204" pitchFamily="34" charset="0"/>
                <a:cs typeface="Calibri"/>
              </a:rPr>
              <a:t>correctly</a:t>
            </a:r>
            <a:r>
              <a:rPr lang="en-US" sz="1800" i="1" dirty="0">
                <a:effectLst/>
                <a:latin typeface="Calibri"/>
                <a:ea typeface="Calibri" panose="020F0502020204030204" pitchFamily="34" charset="0"/>
                <a:cs typeface="Calibri"/>
              </a:rPr>
              <a:t>, having the right interview structure and so on in order to make a good hire. However, that’s only one part of the hiring equation </a:t>
            </a:r>
            <a:r>
              <a:rPr lang="en-US" sz="1800" i="1" dirty="0">
                <a:latin typeface="Calibri"/>
                <a:ea typeface="Calibri" panose="020F0502020204030204" pitchFamily="34" charset="0"/>
                <a:cs typeface="Calibri"/>
              </a:rPr>
              <a:t>and one which</a:t>
            </a:r>
            <a:r>
              <a:rPr lang="en-US" sz="1800" i="1" dirty="0">
                <a:effectLst/>
                <a:latin typeface="Calibri"/>
                <a:ea typeface="Calibri" panose="020F0502020204030204" pitchFamily="34" charset="0"/>
                <a:cs typeface="Calibri"/>
              </a:rPr>
              <a:t> reflects </a:t>
            </a:r>
            <a:r>
              <a:rPr lang="en-US" sz="1800" i="1" dirty="0">
                <a:latin typeface="Calibri"/>
                <a:ea typeface="Calibri" panose="020F0502020204030204" pitchFamily="34" charset="0"/>
                <a:cs typeface="Calibri"/>
              </a:rPr>
              <a:t>only the</a:t>
            </a:r>
            <a:r>
              <a:rPr lang="en-US" sz="1800" i="1" dirty="0">
                <a:effectLst/>
                <a:latin typeface="Calibri"/>
                <a:ea typeface="Calibri" panose="020F0502020204030204" pitchFamily="34" charset="0"/>
                <a:cs typeface="Calibri"/>
              </a:rPr>
              <a:t> interest of the company. It’s </a:t>
            </a:r>
            <a:r>
              <a:rPr lang="en-US" sz="1800" i="1" dirty="0">
                <a:latin typeface="Calibri"/>
                <a:ea typeface="Calibri" panose="020F0502020204030204" pitchFamily="34" charset="0"/>
                <a:cs typeface="Calibri"/>
              </a:rPr>
              <a:t>also important</a:t>
            </a:r>
            <a:r>
              <a:rPr lang="en-US" sz="1800" i="1" dirty="0">
                <a:effectLst/>
                <a:latin typeface="Calibri"/>
                <a:ea typeface="Calibri" panose="020F0502020204030204" pitchFamily="34" charset="0"/>
                <a:cs typeface="Calibri"/>
              </a:rPr>
              <a:t> to realize that offering and accepting a job is a standard business situation where two equal partners – the employer and </a:t>
            </a:r>
            <a:r>
              <a:rPr lang="en-US" sz="1800" i="1" dirty="0">
                <a:latin typeface="Calibri"/>
                <a:ea typeface="Calibri" panose="020F0502020204030204" pitchFamily="34" charset="0"/>
                <a:cs typeface="Calibri"/>
              </a:rPr>
              <a:t>the potential</a:t>
            </a:r>
            <a:r>
              <a:rPr lang="en-US" sz="1800" i="1" dirty="0">
                <a:effectLst/>
                <a:latin typeface="Calibri"/>
                <a:ea typeface="Calibri" panose="020F0502020204030204" pitchFamily="34" charset="0"/>
                <a:cs typeface="Calibri"/>
              </a:rPr>
              <a:t> employee shake hands. Meaning it’s equally important to provide the candidate with enough time and space to find out what they need to know about the company,</a:t>
            </a:r>
            <a:r>
              <a:rPr lang="en-US" sz="1800" i="1" dirty="0">
                <a:latin typeface="Calibri"/>
                <a:ea typeface="Calibri" panose="020F0502020204030204" pitchFamily="34" charset="0"/>
                <a:cs typeface="Calibri"/>
              </a:rPr>
              <a:t> the</a:t>
            </a:r>
            <a:r>
              <a:rPr lang="en-US" sz="1800" i="1" dirty="0">
                <a:effectLst/>
                <a:latin typeface="Calibri"/>
                <a:ea typeface="Calibri" panose="020F0502020204030204" pitchFamily="34" charset="0"/>
                <a:cs typeface="Calibri"/>
              </a:rPr>
              <a:t> job and the team.</a:t>
            </a:r>
            <a:endParaRPr lang="en-US" sz="180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There are several reasons why </a:t>
            </a:r>
            <a:r>
              <a:rPr lang="en-US" sz="1800" i="1" dirty="0">
                <a:latin typeface="Calibri"/>
                <a:ea typeface="Calibri" panose="020F0502020204030204" pitchFamily="34" charset="0"/>
                <a:cs typeface="Calibri"/>
              </a:rPr>
              <a:t>a good</a:t>
            </a:r>
            <a:r>
              <a:rPr lang="en-US" sz="1800" i="1" dirty="0">
                <a:effectLst/>
                <a:latin typeface="Calibri"/>
                <a:ea typeface="Calibri" panose="020F0502020204030204" pitchFamily="34" charset="0"/>
                <a:cs typeface="Calibri"/>
              </a:rPr>
              <a:t> candidate experience matters, some related to </a:t>
            </a:r>
            <a:r>
              <a:rPr lang="en-US" sz="1800" i="1" dirty="0">
                <a:latin typeface="Calibri"/>
                <a:ea typeface="Calibri" panose="020F0502020204030204" pitchFamily="34" charset="0"/>
                <a:cs typeface="Calibri"/>
              </a:rPr>
              <a:t>the job</a:t>
            </a:r>
            <a:r>
              <a:rPr lang="en-US" sz="1800" i="1" dirty="0">
                <a:effectLst/>
                <a:latin typeface="Calibri"/>
                <a:ea typeface="Calibri" panose="020F0502020204030204" pitchFamily="34" charset="0"/>
                <a:cs typeface="Calibri"/>
              </a:rPr>
              <a:t> market, others related to sustainability of hiring.</a:t>
            </a:r>
            <a:endParaRPr lang="cs-CZ" sz="1800" i="1">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n-US" sz="1800" i="1" dirty="0">
                <a:latin typeface="Calibri"/>
                <a:ea typeface="Calibri" panose="020F0502020204030204" pitchFamily="34" charset="0"/>
                <a:cs typeface="Calibri"/>
              </a:rPr>
              <a:t>The current</a:t>
            </a:r>
            <a:r>
              <a:rPr lang="en-US" sz="1800" i="1" dirty="0">
                <a:effectLst/>
                <a:latin typeface="Calibri"/>
                <a:ea typeface="Calibri" panose="020F0502020204030204" pitchFamily="34" charset="0"/>
                <a:cs typeface="Calibri"/>
              </a:rPr>
              <a:t> unemployment rate </a:t>
            </a:r>
            <a:r>
              <a:rPr lang="en-US" sz="1800" i="1" dirty="0">
                <a:latin typeface="Calibri"/>
                <a:ea typeface="Calibri" panose="020F0502020204030204" pitchFamily="34" charset="0"/>
                <a:cs typeface="Calibri"/>
              </a:rPr>
              <a:t>in the Czech Republic is</a:t>
            </a:r>
            <a:r>
              <a:rPr lang="en-US" sz="1800" i="1" dirty="0">
                <a:effectLst/>
                <a:latin typeface="Calibri"/>
                <a:ea typeface="Calibri" panose="020F0502020204030204" pitchFamily="34" charset="0"/>
                <a:cs typeface="Calibri"/>
              </a:rPr>
              <a:t> around 3</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which basically means that everybody who wants a job, has a job. The supply of vacant jobs is much higher than the demand. There are many companies fighting over the same talent. And obviously, it’s hard to deliver if you don’t have the right people on board.</a:t>
            </a:r>
            <a:endParaRPr lang="en-US" sz="1800">
              <a:effectLst/>
              <a:latin typeface="Calibri"/>
              <a:ea typeface="Calibri" panose="020F0502020204030204" pitchFamily="34" charset="0"/>
              <a:cs typeface="Calibri"/>
            </a:endParaRPr>
          </a:p>
          <a:p>
            <a:pPr marL="342900" indent="-342900" algn="just">
              <a:lnSpc>
                <a:spcPct val="107000"/>
              </a:lnSpc>
              <a:buFont typeface="Symbol" panose="05050102010706020507" pitchFamily="18" charset="2"/>
              <a:buChar char=""/>
            </a:pPr>
            <a:r>
              <a:rPr lang="en-US" sz="1800" i="1" dirty="0">
                <a:effectLst/>
                <a:latin typeface="Calibri"/>
                <a:ea typeface="Calibri" panose="020F0502020204030204" pitchFamily="34" charset="0"/>
                <a:cs typeface="Calibri"/>
              </a:rPr>
              <a:t>Also, </a:t>
            </a:r>
            <a:r>
              <a:rPr lang="en-US" sz="1800" i="1" dirty="0">
                <a:latin typeface="Calibri"/>
                <a:ea typeface="Calibri" panose="020F0502020204030204" pitchFamily="34" charset="0"/>
                <a:cs typeface="Calibri"/>
              </a:rPr>
              <a:t>a bad</a:t>
            </a:r>
            <a:r>
              <a:rPr lang="en-US" sz="1800" i="1" dirty="0">
                <a:effectLst/>
                <a:latin typeface="Calibri"/>
                <a:ea typeface="Calibri" panose="020F0502020204030204" pitchFamily="34" charset="0"/>
                <a:cs typeface="Calibri"/>
              </a:rPr>
              <a:t> hiring experience usually puts both onboarding and retention of the candidate at risk (e.g., if you build some false expectation, if it takes too long, if the feedback is not precise etc.).</a:t>
            </a:r>
            <a:endParaRPr lang="en-US" sz="1800">
              <a:effectLst/>
              <a:latin typeface="Calibri"/>
              <a:ea typeface="Calibri" panose="020F0502020204030204" pitchFamily="34" charset="0"/>
              <a:cs typeface="Calibri"/>
            </a:endParaRPr>
          </a:p>
          <a:p>
            <a:pPr marL="342900" indent="-342900" algn="just">
              <a:lnSpc>
                <a:spcPct val="107000"/>
              </a:lnSpc>
              <a:spcAft>
                <a:spcPts val="800"/>
              </a:spcAft>
              <a:buFont typeface="Symbol" panose="05050102010706020507" pitchFamily="18" charset="2"/>
              <a:buChar char=""/>
            </a:pPr>
            <a:r>
              <a:rPr lang="en-US" sz="1800" i="1" dirty="0">
                <a:effectLst/>
                <a:latin typeface="Calibri"/>
                <a:ea typeface="Calibri" panose="020F0502020204030204" pitchFamily="34" charset="0"/>
                <a:cs typeface="Calibri"/>
              </a:rPr>
              <a:t>Striving for </a:t>
            </a:r>
            <a:r>
              <a:rPr lang="en-US" sz="1800" i="1" dirty="0">
                <a:latin typeface="Calibri"/>
                <a:ea typeface="Calibri" panose="020F0502020204030204" pitchFamily="34" charset="0"/>
                <a:cs typeface="Calibri"/>
              </a:rPr>
              <a:t>a good</a:t>
            </a:r>
            <a:r>
              <a:rPr lang="en-US" sz="1800" i="1" dirty="0">
                <a:effectLst/>
                <a:latin typeface="Calibri"/>
                <a:ea typeface="Calibri" panose="020F0502020204030204" pitchFamily="34" charset="0"/>
                <a:cs typeface="Calibri"/>
              </a:rPr>
              <a:t> candidate experience is sometimes misinterpreted as having easy interviewers but that’s not the case. Generally, what matters most is the overall hiring process management and hiring culture.</a:t>
            </a:r>
            <a:endParaRPr lang="cs-CZ" sz="1800" i="1">
              <a:effectLst/>
              <a:latin typeface="Calibri"/>
              <a:ea typeface="Calibri" panose="020F0502020204030204" pitchFamily="34" charset="0"/>
              <a:cs typeface="Calibri"/>
            </a:endParaRPr>
          </a:p>
          <a:p>
            <a:pPr marL="0" marR="0" lvl="0" indent="0" algn="just">
              <a:lnSpc>
                <a:spcPct val="107000"/>
              </a:lnSpc>
              <a:spcBef>
                <a:spcPts val="0"/>
              </a:spcBef>
              <a:spcAft>
                <a:spcPts val="800"/>
              </a:spcAft>
              <a:buFont typeface="Symbol" panose="05050102010706020507" pitchFamily="18" charset="2"/>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lvl="0" indent="0" algn="just">
              <a:lnSpc>
                <a:spcPct val="107000"/>
              </a:lnSpc>
              <a:spcBef>
                <a:spcPts val="0"/>
              </a:spcBef>
              <a:spcAft>
                <a:spcPts val="800"/>
              </a:spcAft>
              <a:buFont typeface="Symbol" panose="05050102010706020507" pitchFamily="18" charset="2"/>
              <a:buNone/>
            </a:pPr>
            <a:r>
              <a:rPr lang="cs-CZ" sz="1800" b="1" i="0" dirty="0" err="1">
                <a:effectLst/>
                <a:latin typeface="Calibri"/>
                <a:ea typeface="Calibri" panose="020F0502020204030204" pitchFamily="34" charset="0"/>
                <a:cs typeface="Calibri"/>
              </a:rPr>
              <a:t>Present</a:t>
            </a:r>
            <a:r>
              <a:rPr lang="cs-CZ" sz="1800" b="1" i="0" dirty="0">
                <a:effectLst/>
                <a:latin typeface="Calibri"/>
                <a:ea typeface="Calibri" panose="020F0502020204030204" pitchFamily="34" charset="0"/>
                <a:cs typeface="Calibri"/>
              </a:rPr>
              <a:t> </a:t>
            </a:r>
            <a:r>
              <a:rPr lang="cs-CZ" sz="1800" b="1" i="0" dirty="0" err="1">
                <a:effectLst/>
                <a:latin typeface="Calibri"/>
                <a:ea typeface="Calibri" panose="020F0502020204030204" pitchFamily="34" charset="0"/>
                <a:cs typeface="Calibri"/>
              </a:rPr>
              <a:t>the</a:t>
            </a:r>
            <a:r>
              <a:rPr lang="cs-CZ" sz="1800" b="1" i="0" dirty="0">
                <a:effectLst/>
                <a:latin typeface="Calibri"/>
                <a:ea typeface="Calibri" panose="020F0502020204030204" pitchFamily="34" charset="0"/>
                <a:cs typeface="Calibri"/>
              </a:rPr>
              <a:t> EVP </a:t>
            </a:r>
            <a:r>
              <a:rPr lang="cs-CZ" sz="1800" b="1" i="0" dirty="0" err="1">
                <a:effectLst/>
                <a:latin typeface="Calibri"/>
                <a:ea typeface="Calibri" panose="020F0502020204030204" pitchFamily="34" charset="0"/>
                <a:cs typeface="Calibri"/>
              </a:rPr>
              <a:t>mark</a:t>
            </a:r>
            <a:r>
              <a:rPr lang="cs-CZ" sz="1800" b="1" i="0" dirty="0">
                <a:effectLst/>
                <a:latin typeface="Calibri"/>
                <a:ea typeface="Calibri" panose="020F0502020204030204" pitchFamily="34" charset="0"/>
                <a:cs typeface="Calibri"/>
              </a:rPr>
              <a:t>.</a:t>
            </a:r>
            <a:endParaRPr lang="en-US" sz="1800" b="1" i="0">
              <a:effectLst/>
              <a:latin typeface="Calibri"/>
              <a:ea typeface="Calibri" panose="020F0502020204030204" pitchFamily="34" charset="0"/>
              <a:cs typeface="Calibri"/>
            </a:endParaRPr>
          </a:p>
          <a:p>
            <a:pPr marL="0" lvl="0" indent="0" algn="l" rtl="0">
              <a:spcBef>
                <a:spcPts val="0"/>
              </a:spcBef>
              <a:spcAft>
                <a:spcPts val="0"/>
              </a:spcAft>
              <a:buNone/>
            </a:pPr>
            <a:endParaRPr lang="cs-CZ"/>
          </a:p>
          <a:p>
            <a:pPr marL="0" indent="0">
              <a:buNone/>
            </a:pPr>
            <a:r>
              <a:rPr lang="cs-CZ" i="1" dirty="0" err="1"/>
              <a:t>There‘s</a:t>
            </a:r>
            <a:r>
              <a:rPr lang="cs-CZ" i="1" dirty="0"/>
              <a:t> </a:t>
            </a:r>
            <a:r>
              <a:rPr lang="cs-CZ" i="1" dirty="0" err="1"/>
              <a:t>also</a:t>
            </a:r>
            <a:r>
              <a:rPr lang="cs-CZ" i="1" dirty="0"/>
              <a:t> a </a:t>
            </a:r>
            <a:r>
              <a:rPr lang="cs-CZ" i="1" dirty="0" err="1"/>
              <a:t>small</a:t>
            </a:r>
            <a:r>
              <a:rPr lang="cs-CZ" i="1" dirty="0"/>
              <a:t> </a:t>
            </a:r>
            <a:r>
              <a:rPr lang="cs-CZ" i="1" dirty="0" err="1"/>
              <a:t>thing</a:t>
            </a:r>
            <a:r>
              <a:rPr lang="cs-CZ" i="1" dirty="0"/>
              <a:t> </a:t>
            </a:r>
            <a:r>
              <a:rPr lang="cs-CZ" i="1" dirty="0" err="1"/>
              <a:t>called</a:t>
            </a:r>
            <a:r>
              <a:rPr lang="cs-CZ" i="1" dirty="0"/>
              <a:t> </a:t>
            </a:r>
            <a:r>
              <a:rPr lang="cs-CZ" i="1" dirty="0" err="1"/>
              <a:t>the</a:t>
            </a:r>
            <a:r>
              <a:rPr lang="cs-CZ" i="1" dirty="0"/>
              <a:t> Y </a:t>
            </a:r>
            <a:r>
              <a:rPr lang="cs-CZ" i="1" dirty="0" err="1"/>
              <a:t>Soft‘s</a:t>
            </a:r>
            <a:r>
              <a:rPr lang="cs-CZ" i="1" dirty="0"/>
              <a:t> EVP </a:t>
            </a:r>
            <a:r>
              <a:rPr lang="cs-CZ" i="1" dirty="0" err="1"/>
              <a:t>which</a:t>
            </a:r>
            <a:r>
              <a:rPr lang="cs-CZ" i="1" dirty="0"/>
              <a:t> </a:t>
            </a:r>
            <a:r>
              <a:rPr lang="cs-CZ" i="1" dirty="0" err="1"/>
              <a:t>is</a:t>
            </a:r>
            <a:r>
              <a:rPr lang="cs-CZ" i="1" dirty="0"/>
              <a:t> </a:t>
            </a:r>
            <a:r>
              <a:rPr lang="cs-CZ" i="1" dirty="0" err="1"/>
              <a:t>essentially</a:t>
            </a:r>
            <a:r>
              <a:rPr lang="cs-CZ" i="1" dirty="0"/>
              <a:t> a set </a:t>
            </a:r>
            <a:r>
              <a:rPr lang="cs-CZ" i="1" dirty="0" err="1"/>
              <a:t>of</a:t>
            </a:r>
            <a:r>
              <a:rPr lang="cs-CZ" i="1" dirty="0"/>
              <a:t> </a:t>
            </a:r>
            <a:r>
              <a:rPr lang="cs-CZ" i="1" dirty="0" err="1"/>
              <a:t>descriptions</a:t>
            </a:r>
            <a:r>
              <a:rPr lang="cs-CZ" i="1" dirty="0"/>
              <a:t> </a:t>
            </a:r>
            <a:r>
              <a:rPr lang="cs-CZ" i="1" dirty="0" err="1"/>
              <a:t>of</a:t>
            </a:r>
            <a:r>
              <a:rPr lang="cs-CZ" i="1" dirty="0"/>
              <a:t> Y Soft as </a:t>
            </a:r>
            <a:r>
              <a:rPr lang="cs-CZ" i="1" dirty="0" err="1"/>
              <a:t>an</a:t>
            </a:r>
            <a:r>
              <a:rPr lang="cs-CZ" i="1" dirty="0"/>
              <a:t> </a:t>
            </a:r>
            <a:r>
              <a:rPr lang="cs-CZ" i="1" dirty="0" err="1"/>
              <a:t>employer</a:t>
            </a:r>
            <a:r>
              <a:rPr lang="cs-CZ" i="1" dirty="0"/>
              <a:t> </a:t>
            </a:r>
            <a:r>
              <a:rPr lang="cs-CZ" i="1" dirty="0" err="1"/>
              <a:t>we</a:t>
            </a:r>
            <a:r>
              <a:rPr lang="cs-CZ" i="1" dirty="0"/>
              <a:t> </a:t>
            </a:r>
            <a:r>
              <a:rPr lang="cs-CZ" i="1" dirty="0" err="1"/>
              <a:t>consider</a:t>
            </a:r>
            <a:r>
              <a:rPr lang="cs-CZ" i="1" dirty="0"/>
              <a:t> to </a:t>
            </a:r>
            <a:r>
              <a:rPr lang="cs-CZ" i="1" dirty="0" err="1"/>
              <a:t>be</a:t>
            </a:r>
            <a:r>
              <a:rPr lang="cs-CZ" i="1" dirty="0"/>
              <a:t> </a:t>
            </a:r>
            <a:r>
              <a:rPr lang="cs-CZ" i="1" dirty="0" err="1"/>
              <a:t>unique</a:t>
            </a:r>
            <a:r>
              <a:rPr lang="cs-CZ" i="1" dirty="0"/>
              <a:t>. </a:t>
            </a:r>
            <a:r>
              <a:rPr lang="cs-CZ" i="1" dirty="0" err="1"/>
              <a:t>The</a:t>
            </a:r>
            <a:r>
              <a:rPr lang="cs-CZ" i="1" dirty="0"/>
              <a:t> </a:t>
            </a:r>
            <a:r>
              <a:rPr lang="cs-CZ" i="1" dirty="0" err="1"/>
              <a:t>employer</a:t>
            </a:r>
            <a:r>
              <a:rPr lang="cs-CZ" i="1" dirty="0"/>
              <a:t> branding team </a:t>
            </a:r>
            <a:r>
              <a:rPr lang="cs-CZ" i="1" dirty="0" err="1"/>
              <a:t>uses</a:t>
            </a:r>
            <a:r>
              <a:rPr lang="cs-CZ" i="1" dirty="0"/>
              <a:t> </a:t>
            </a:r>
            <a:r>
              <a:rPr lang="cs-CZ" i="1" dirty="0" err="1"/>
              <a:t>them</a:t>
            </a:r>
            <a:r>
              <a:rPr lang="cs-CZ" i="1" dirty="0"/>
              <a:t> to tone </a:t>
            </a:r>
            <a:r>
              <a:rPr lang="cs-CZ" i="1" dirty="0" err="1"/>
              <a:t>all</a:t>
            </a:r>
            <a:r>
              <a:rPr lang="cs-CZ" i="1" dirty="0"/>
              <a:t> </a:t>
            </a:r>
            <a:r>
              <a:rPr lang="cs-CZ" i="1" dirty="0" err="1"/>
              <a:t>the</a:t>
            </a:r>
            <a:r>
              <a:rPr lang="cs-CZ" i="1" dirty="0"/>
              <a:t> </a:t>
            </a:r>
            <a:r>
              <a:rPr lang="cs-CZ" i="1" dirty="0" err="1"/>
              <a:t>communications</a:t>
            </a:r>
            <a:r>
              <a:rPr lang="cs-CZ" i="1" dirty="0"/>
              <a:t>, </a:t>
            </a:r>
            <a:r>
              <a:rPr lang="cs-CZ" i="1" dirty="0" err="1"/>
              <a:t>visuals</a:t>
            </a:r>
            <a:r>
              <a:rPr lang="cs-CZ" i="1" dirty="0"/>
              <a:t>. </a:t>
            </a:r>
            <a:r>
              <a:rPr lang="cs-CZ" i="1" dirty="0" err="1"/>
              <a:t>We</a:t>
            </a:r>
            <a:r>
              <a:rPr lang="cs-CZ" i="1" dirty="0"/>
              <a:t> </a:t>
            </a:r>
            <a:r>
              <a:rPr lang="cs-CZ" i="1" dirty="0" err="1"/>
              <a:t>consistently</a:t>
            </a:r>
            <a:r>
              <a:rPr lang="cs-CZ" i="1" dirty="0"/>
              <a:t> use these </a:t>
            </a:r>
            <a:r>
              <a:rPr lang="cs-CZ" i="1" dirty="0" err="1"/>
              <a:t>descriptions</a:t>
            </a:r>
            <a:r>
              <a:rPr lang="cs-CZ" i="1" dirty="0"/>
              <a:t> in </a:t>
            </a:r>
            <a:r>
              <a:rPr lang="cs-CZ" i="1" dirty="0" err="1"/>
              <a:t>campaings</a:t>
            </a:r>
            <a:r>
              <a:rPr lang="cs-CZ" i="1" dirty="0"/>
              <a:t> and </a:t>
            </a:r>
            <a:r>
              <a:rPr lang="cs-CZ" i="1" dirty="0" err="1"/>
              <a:t>candidate</a:t>
            </a:r>
            <a:r>
              <a:rPr lang="cs-CZ" i="1" dirty="0"/>
              <a:t> </a:t>
            </a:r>
            <a:r>
              <a:rPr lang="cs-CZ" i="1" dirty="0" err="1"/>
              <a:t>communication</a:t>
            </a:r>
            <a:r>
              <a:rPr lang="cs-CZ" i="1" dirty="0"/>
              <a:t>. </a:t>
            </a:r>
            <a:r>
              <a:rPr lang="cs-CZ" i="1" dirty="0" err="1"/>
              <a:t>The</a:t>
            </a:r>
            <a:r>
              <a:rPr lang="cs-CZ" i="1" dirty="0"/>
              <a:t> </a:t>
            </a:r>
            <a:r>
              <a:rPr lang="cs-CZ" i="1" dirty="0" err="1"/>
              <a:t>ideal</a:t>
            </a:r>
            <a:r>
              <a:rPr lang="cs-CZ" i="1" dirty="0"/>
              <a:t> case </a:t>
            </a:r>
            <a:r>
              <a:rPr lang="cs-CZ" i="1" dirty="0" err="1"/>
              <a:t>scenario</a:t>
            </a:r>
            <a:r>
              <a:rPr lang="cs-CZ" i="1" dirty="0"/>
              <a:t> </a:t>
            </a:r>
            <a:r>
              <a:rPr lang="cs-CZ" i="1" dirty="0" err="1"/>
              <a:t>is</a:t>
            </a:r>
            <a:r>
              <a:rPr lang="cs-CZ" i="1" dirty="0"/>
              <a:t> </a:t>
            </a:r>
            <a:r>
              <a:rPr lang="cs-CZ" i="1" dirty="0" err="1"/>
              <a:t>that</a:t>
            </a:r>
            <a:r>
              <a:rPr lang="cs-CZ" i="1" dirty="0"/>
              <a:t> </a:t>
            </a:r>
            <a:r>
              <a:rPr lang="cs-CZ" i="1" dirty="0" err="1"/>
              <a:t>all</a:t>
            </a:r>
            <a:r>
              <a:rPr lang="cs-CZ" i="1" dirty="0"/>
              <a:t> </a:t>
            </a:r>
            <a:r>
              <a:rPr lang="cs-CZ" i="1" dirty="0" err="1"/>
              <a:t>YSofters</a:t>
            </a:r>
            <a:r>
              <a:rPr lang="cs-CZ" i="1" dirty="0"/>
              <a:t> </a:t>
            </a:r>
            <a:r>
              <a:rPr lang="cs-CZ" i="1" dirty="0" err="1"/>
              <a:t>understand</a:t>
            </a:r>
            <a:r>
              <a:rPr lang="cs-CZ" i="1" dirty="0"/>
              <a:t> </a:t>
            </a:r>
            <a:r>
              <a:rPr lang="cs-CZ" i="1" dirty="0" err="1"/>
              <a:t>it</a:t>
            </a:r>
            <a:r>
              <a:rPr lang="cs-CZ" i="1" dirty="0"/>
              <a:t> </a:t>
            </a:r>
            <a:r>
              <a:rPr lang="cs-CZ" i="1" dirty="0" err="1"/>
              <a:t>the</a:t>
            </a:r>
            <a:r>
              <a:rPr lang="cs-CZ" i="1" dirty="0"/>
              <a:t> </a:t>
            </a:r>
            <a:r>
              <a:rPr lang="cs-CZ" i="1" dirty="0" err="1"/>
              <a:t>same</a:t>
            </a:r>
            <a:r>
              <a:rPr lang="cs-CZ" i="1" dirty="0"/>
              <a:t> and </a:t>
            </a:r>
            <a:r>
              <a:rPr lang="cs-CZ" i="1" dirty="0" err="1"/>
              <a:t>can</a:t>
            </a:r>
            <a:r>
              <a:rPr lang="cs-CZ" i="1" dirty="0"/>
              <a:t> </a:t>
            </a:r>
            <a:r>
              <a:rPr lang="cs-CZ" i="1" dirty="0" err="1"/>
              <a:t>relate</a:t>
            </a:r>
            <a:r>
              <a:rPr lang="cs-CZ" i="1" dirty="0"/>
              <a:t> to </a:t>
            </a:r>
            <a:r>
              <a:rPr lang="cs-CZ" i="1" dirty="0" err="1"/>
              <a:t>it</a:t>
            </a:r>
            <a:r>
              <a:rPr lang="cs-CZ" i="1" dirty="0"/>
              <a:t> and </a:t>
            </a:r>
            <a:r>
              <a:rPr lang="cs-CZ" i="1" dirty="0" err="1"/>
              <a:t>work</a:t>
            </a:r>
            <a:r>
              <a:rPr lang="cs-CZ" i="1" dirty="0"/>
              <a:t> </a:t>
            </a:r>
            <a:r>
              <a:rPr lang="cs-CZ" i="1" dirty="0" err="1"/>
              <a:t>with</a:t>
            </a:r>
            <a:r>
              <a:rPr lang="cs-CZ" i="1" dirty="0"/>
              <a:t> </a:t>
            </a:r>
            <a:r>
              <a:rPr lang="cs-CZ" i="1" dirty="0" err="1"/>
              <a:t>it</a:t>
            </a:r>
            <a:r>
              <a:rPr lang="cs-CZ" i="1" dirty="0"/>
              <a:t>, </a:t>
            </a:r>
            <a:r>
              <a:rPr lang="cs-CZ" i="1" dirty="0" err="1"/>
              <a:t>The</a:t>
            </a:r>
            <a:r>
              <a:rPr lang="cs-CZ" i="1" dirty="0"/>
              <a:t> </a:t>
            </a:r>
            <a:r>
              <a:rPr lang="cs-CZ" i="1" dirty="0" err="1"/>
              <a:t>middle</a:t>
            </a:r>
            <a:r>
              <a:rPr lang="cs-CZ" i="1" dirty="0"/>
              <a:t> </a:t>
            </a:r>
            <a:r>
              <a:rPr lang="cs-CZ" i="1" dirty="0" err="1"/>
              <a:t>ground</a:t>
            </a:r>
            <a:r>
              <a:rPr lang="cs-CZ" i="1" dirty="0"/>
              <a:t> </a:t>
            </a:r>
            <a:r>
              <a:rPr lang="cs-CZ" i="1" dirty="0" err="1"/>
              <a:t>scenario</a:t>
            </a:r>
            <a:r>
              <a:rPr lang="cs-CZ" i="1" dirty="0"/>
              <a:t> </a:t>
            </a:r>
            <a:r>
              <a:rPr lang="cs-CZ" i="1" dirty="0" err="1"/>
              <a:t>is</a:t>
            </a:r>
            <a:r>
              <a:rPr lang="cs-CZ" i="1" dirty="0"/>
              <a:t> </a:t>
            </a:r>
            <a:r>
              <a:rPr lang="cs-CZ" i="1" dirty="0" err="1"/>
              <a:t>that</a:t>
            </a:r>
            <a:r>
              <a:rPr lang="cs-CZ" i="1" dirty="0"/>
              <a:t> </a:t>
            </a:r>
            <a:r>
              <a:rPr lang="cs-CZ" i="1" dirty="0" err="1"/>
              <a:t>people</a:t>
            </a:r>
            <a:r>
              <a:rPr lang="cs-CZ" i="1" dirty="0"/>
              <a:t> </a:t>
            </a:r>
            <a:r>
              <a:rPr lang="cs-CZ" i="1" dirty="0" err="1"/>
              <a:t>participaiting</a:t>
            </a:r>
            <a:r>
              <a:rPr lang="cs-CZ" i="1" dirty="0"/>
              <a:t> in </a:t>
            </a:r>
            <a:r>
              <a:rPr lang="cs-CZ" i="1" dirty="0" err="1"/>
              <a:t>the</a:t>
            </a:r>
            <a:r>
              <a:rPr lang="cs-CZ" i="1" dirty="0"/>
              <a:t> </a:t>
            </a:r>
            <a:r>
              <a:rPr lang="cs-CZ" i="1" dirty="0" err="1"/>
              <a:t>hiring</a:t>
            </a:r>
            <a:r>
              <a:rPr lang="cs-CZ" i="1" dirty="0"/>
              <a:t> </a:t>
            </a:r>
            <a:r>
              <a:rPr lang="cs-CZ" i="1" dirty="0" err="1"/>
              <a:t>process</a:t>
            </a:r>
            <a:r>
              <a:rPr lang="cs-CZ" i="1" dirty="0"/>
              <a:t> </a:t>
            </a:r>
            <a:r>
              <a:rPr lang="cs-CZ" i="1" dirty="0" err="1"/>
              <a:t>know</a:t>
            </a:r>
            <a:r>
              <a:rPr lang="cs-CZ" i="1" dirty="0"/>
              <a:t> </a:t>
            </a:r>
            <a:r>
              <a:rPr lang="cs-CZ" i="1" dirty="0" err="1"/>
              <a:t>it</a:t>
            </a:r>
            <a:r>
              <a:rPr lang="cs-CZ" i="1" dirty="0"/>
              <a:t> and use </a:t>
            </a:r>
            <a:r>
              <a:rPr lang="cs-CZ" i="1" dirty="0" err="1"/>
              <a:t>it</a:t>
            </a:r>
            <a:r>
              <a:rPr lang="cs-CZ" i="1" dirty="0"/>
              <a:t>. </a:t>
            </a:r>
            <a:r>
              <a:rPr lang="cs-CZ" i="1" dirty="0" err="1"/>
              <a:t>We</a:t>
            </a:r>
            <a:r>
              <a:rPr lang="cs-CZ" i="1" dirty="0"/>
              <a:t> </a:t>
            </a:r>
            <a:r>
              <a:rPr lang="cs-CZ" i="1" dirty="0" err="1"/>
              <a:t>offer</a:t>
            </a:r>
            <a:r>
              <a:rPr lang="cs-CZ" i="1" dirty="0"/>
              <a:t> </a:t>
            </a:r>
            <a:r>
              <a:rPr lang="cs-CZ" i="1" dirty="0" err="1"/>
              <a:t>another</a:t>
            </a:r>
            <a:r>
              <a:rPr lang="cs-CZ" i="1" dirty="0"/>
              <a:t> </a:t>
            </a:r>
            <a:r>
              <a:rPr lang="cs-CZ" i="1" dirty="0" err="1"/>
              <a:t>training</a:t>
            </a:r>
            <a:r>
              <a:rPr lang="cs-CZ" i="1" dirty="0"/>
              <a:t> </a:t>
            </a:r>
            <a:r>
              <a:rPr lang="cs-CZ" i="1" dirty="0" err="1"/>
              <a:t>designed</a:t>
            </a:r>
            <a:r>
              <a:rPr lang="cs-CZ" i="1" dirty="0"/>
              <a:t> to </a:t>
            </a:r>
            <a:r>
              <a:rPr lang="cs-CZ" i="1" dirty="0" err="1"/>
              <a:t>learn</a:t>
            </a:r>
            <a:r>
              <a:rPr lang="cs-CZ" i="1" dirty="0"/>
              <a:t> </a:t>
            </a:r>
            <a:r>
              <a:rPr lang="cs-CZ" i="1" dirty="0" err="1"/>
              <a:t>how</a:t>
            </a:r>
            <a:r>
              <a:rPr lang="cs-CZ" i="1" dirty="0"/>
              <a:t> to </a:t>
            </a:r>
            <a:r>
              <a:rPr lang="cs-CZ" i="1" dirty="0" err="1"/>
              <a:t>work</a:t>
            </a:r>
            <a:r>
              <a:rPr lang="cs-CZ" i="1" dirty="0"/>
              <a:t> </a:t>
            </a:r>
            <a:r>
              <a:rPr lang="cs-CZ" i="1" dirty="0" err="1"/>
              <a:t>with</a:t>
            </a:r>
            <a:r>
              <a:rPr lang="cs-CZ" i="1" dirty="0"/>
              <a:t> </a:t>
            </a:r>
            <a:r>
              <a:rPr lang="cs-CZ" i="1" dirty="0" err="1"/>
              <a:t>the</a:t>
            </a:r>
            <a:r>
              <a:rPr lang="cs-CZ" i="1" dirty="0"/>
              <a:t> Y Soft EVP and </a:t>
            </a:r>
            <a:r>
              <a:rPr lang="cs-CZ" i="1" dirty="0" err="1"/>
              <a:t>you‘ll</a:t>
            </a:r>
            <a:r>
              <a:rPr lang="cs-CZ" i="1" dirty="0"/>
              <a:t> </a:t>
            </a:r>
            <a:r>
              <a:rPr lang="cs-CZ" i="1" dirty="0" err="1"/>
              <a:t>also</a:t>
            </a:r>
            <a:r>
              <a:rPr lang="cs-CZ" i="1" dirty="0"/>
              <a:t> </a:t>
            </a:r>
            <a:r>
              <a:rPr lang="cs-CZ" i="1" dirty="0" err="1"/>
              <a:t>find</a:t>
            </a:r>
            <a:r>
              <a:rPr lang="cs-CZ" i="1" dirty="0"/>
              <a:t> </a:t>
            </a:r>
            <a:r>
              <a:rPr lang="cs-CZ" i="1" dirty="0" err="1"/>
              <a:t>the</a:t>
            </a:r>
            <a:r>
              <a:rPr lang="cs-CZ" i="1" dirty="0"/>
              <a:t> EVP in </a:t>
            </a:r>
            <a:r>
              <a:rPr lang="cs-CZ" i="1" dirty="0" err="1"/>
              <a:t>your</a:t>
            </a:r>
            <a:r>
              <a:rPr lang="cs-CZ" i="1" dirty="0"/>
              <a:t> handbook.</a:t>
            </a:r>
            <a:endParaRPr i="1" dirty="0"/>
          </a:p>
        </p:txBody>
      </p:sp>
    </p:spTree>
    <p:extLst>
      <p:ext uri="{BB962C8B-B14F-4D97-AF65-F5344CB8AC3E}">
        <p14:creationId xmlns:p14="http://schemas.microsoft.com/office/powerpoint/2010/main" val="3236586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9"/>
        <p:cNvGrpSpPr/>
        <p:nvPr/>
      </p:nvGrpSpPr>
      <p:grpSpPr>
        <a:xfrm>
          <a:off x="0" y="0"/>
          <a:ext cx="0" cy="0"/>
          <a:chOff x="0" y="0"/>
          <a:chExt cx="0" cy="0"/>
        </a:xfrm>
      </p:grpSpPr>
      <p:sp>
        <p:nvSpPr>
          <p:cNvPr id="10940" name="Google Shape;10940;g8a31450583_0_5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1" name="Google Shape;10941;g8a31450583_0_5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You generally want to make sure that:</a:t>
            </a:r>
            <a:endParaRPr lang="cs-CZ" sz="1800" i="1">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buFont typeface="Symbol" panose="05050102010706020507" pitchFamily="18" charset="2"/>
              <a:buChar char=""/>
            </a:pPr>
            <a:r>
              <a:rPr lang="en-US" sz="1800" i="1" dirty="0">
                <a:latin typeface="Calibri"/>
                <a:ea typeface="Calibri" panose="020F0502020204030204" pitchFamily="34" charset="0"/>
                <a:cs typeface="Calibri"/>
              </a:rPr>
              <a:t>The candidate</a:t>
            </a:r>
            <a:r>
              <a:rPr lang="en-US" sz="1800" i="1" dirty="0">
                <a:effectLst/>
                <a:latin typeface="Calibri"/>
                <a:ea typeface="Calibri" panose="020F0502020204030204" pitchFamily="34" charset="0"/>
                <a:cs typeface="Calibri"/>
              </a:rPr>
              <a:t> has well managed expectations – not only about the job, </a:t>
            </a:r>
            <a:r>
              <a:rPr lang="en-US" sz="1800" i="1" dirty="0">
                <a:latin typeface="Calibri"/>
                <a:ea typeface="Calibri" panose="020F0502020204030204" pitchFamily="34" charset="0"/>
                <a:cs typeface="Calibri"/>
              </a:rPr>
              <a:t>the company</a:t>
            </a:r>
            <a:r>
              <a:rPr lang="en-US" sz="1800" i="1" dirty="0">
                <a:effectLst/>
                <a:latin typeface="Calibri"/>
                <a:ea typeface="Calibri" panose="020F0502020204030204" pitchFamily="34" charset="0"/>
                <a:cs typeface="Calibri"/>
              </a:rPr>
              <a:t> and salary but also about the hiring process itself – they always know what comes next, how long it will take etc.</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You treat candidates as partners, equals since that’s what you are – interviewing is not an inquisition but a dialogue.</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You’re 100% transparent about the job, the candidate position about the process and all connected development.</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You aim for a swift process and timely communication. Nobody likes to wait.</a:t>
            </a:r>
            <a:endParaRPr lang="en-US" sz="1800">
              <a:effectLst/>
              <a:latin typeface="Calibri"/>
              <a:ea typeface="Calibri" panose="020F0502020204030204" pitchFamily="34" charset="0"/>
              <a:cs typeface="Calibri"/>
            </a:endParaRPr>
          </a:p>
          <a:p>
            <a:pPr marL="342900" indent="-342900" algn="just">
              <a:lnSpc>
                <a:spcPct val="107000"/>
              </a:lnSpc>
              <a:buFont typeface="Symbol" panose="05050102010706020507" pitchFamily="18" charset="2"/>
              <a:buChar char=""/>
            </a:pPr>
            <a:r>
              <a:rPr lang="en-US" sz="1800" i="1" dirty="0">
                <a:effectLst/>
                <a:latin typeface="Calibri"/>
                <a:ea typeface="Calibri" panose="020F0502020204030204" pitchFamily="34" charset="0"/>
                <a:cs typeface="Calibri"/>
              </a:rPr>
              <a:t>Providing </a:t>
            </a:r>
            <a:r>
              <a:rPr lang="en-US" sz="1800" i="1" dirty="0">
                <a:latin typeface="Calibri"/>
                <a:ea typeface="Calibri" panose="020F0502020204030204" pitchFamily="34" charset="0"/>
                <a:cs typeface="Calibri"/>
              </a:rPr>
              <a:t>good</a:t>
            </a:r>
            <a:r>
              <a:rPr lang="en-US" sz="1800" i="1" dirty="0">
                <a:effectLst/>
                <a:latin typeface="Calibri"/>
                <a:ea typeface="Calibri" panose="020F0502020204030204" pitchFamily="34" charset="0"/>
                <a:cs typeface="Calibri"/>
              </a:rPr>
              <a:t> feedback </a:t>
            </a:r>
            <a:r>
              <a:rPr lang="en-US" sz="1800" i="1" dirty="0">
                <a:latin typeface="Calibri"/>
                <a:ea typeface="Calibri" panose="020F0502020204030204" pitchFamily="34" charset="0"/>
                <a:cs typeface="Calibri"/>
              </a:rPr>
              <a:t>that </a:t>
            </a:r>
            <a:r>
              <a:rPr lang="en-US" sz="1800" i="1" dirty="0">
                <a:effectLst/>
                <a:latin typeface="Calibri"/>
                <a:ea typeface="Calibri" panose="020F0502020204030204" pitchFamily="34" charset="0"/>
                <a:cs typeface="Calibri"/>
              </a:rPr>
              <a:t>the candidate can work with is essential. The holy grail is a rejected candidate thanking you for what they learned about themselves.</a:t>
            </a:r>
            <a:endParaRPr lang="en-US" sz="1800">
              <a:effectLst/>
              <a:latin typeface="Calibri"/>
              <a:ea typeface="Calibri" panose="020F0502020204030204" pitchFamily="34" charset="0"/>
              <a:cs typeface="Calibri"/>
            </a:endParaRPr>
          </a:p>
          <a:p>
            <a:pPr marL="342900" marR="0" lvl="0" indent="-342900" algn="just">
              <a:lnSpc>
                <a:spcPct val="107000"/>
              </a:lnSpc>
              <a:spcBef>
                <a:spcPts val="0"/>
              </a:spcBef>
              <a:spcAft>
                <a:spcPts val="800"/>
              </a:spcAft>
              <a:buFont typeface="Symbol" panose="05050102010706020507" pitchFamily="18" charset="2"/>
              <a:buChar char=""/>
            </a:pPr>
            <a:r>
              <a:rPr lang="en-US" sz="1800" i="1" dirty="0">
                <a:effectLst/>
                <a:latin typeface="Calibri"/>
                <a:ea typeface="Calibri" panose="020F0502020204030204" pitchFamily="34" charset="0"/>
                <a:cs typeface="Calibri"/>
              </a:rPr>
              <a:t>You collect feedback from candidate as well so you can continuously improve what you do.</a:t>
            </a:r>
            <a:endParaRPr lang="en-US" sz="1800">
              <a:effectLst/>
              <a:latin typeface="Calibri"/>
              <a:ea typeface="Calibri" panose="020F0502020204030204" pitchFamily="34" charset="0"/>
              <a:cs typeface="Calibri"/>
            </a:endParaRPr>
          </a:p>
          <a:p>
            <a:pPr marL="0" lvl="0" indent="0" algn="l" rtl="0">
              <a:spcBef>
                <a:spcPts val="0"/>
              </a:spcBef>
              <a:spcAft>
                <a:spcPts val="0"/>
              </a:spcAft>
              <a:buNone/>
            </a:pPr>
            <a:endParaRPr lang="cs-CZ"/>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i="1" dirty="0">
                <a:effectLst/>
                <a:latin typeface="Calibri" panose="020F0502020204030204" pitchFamily="34" charset="0"/>
                <a:ea typeface="Calibri" panose="020F0502020204030204" pitchFamily="34" charset="0"/>
                <a:cs typeface="Arial" panose="020B0604020202020204" pitchFamily="34" charset="0"/>
              </a:rPr>
              <a:t>Any additional ideas?</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34419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3"/>
        <p:cNvGrpSpPr/>
        <p:nvPr/>
      </p:nvGrpSpPr>
      <p:grpSpPr>
        <a:xfrm>
          <a:off x="0" y="0"/>
          <a:ext cx="0" cy="0"/>
          <a:chOff x="0" y="0"/>
          <a:chExt cx="0" cy="0"/>
        </a:xfrm>
      </p:grpSpPr>
      <p:sp>
        <p:nvSpPr>
          <p:cNvPr id="10764" name="Google Shape;10764;g8a2b6bb54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5" name="Google Shape;10765;g8a2b6bb54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Now getting to the interview itself. Before any interview you should always follow this simple checklist.</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effectLst/>
                <a:latin typeface="Calibri"/>
                <a:ea typeface="Calibri" panose="020F0502020204030204" pitchFamily="34" charset="0"/>
                <a:cs typeface="Calibri"/>
              </a:rPr>
              <a:t>Read the interview kit and know your role</a:t>
            </a:r>
            <a:r>
              <a:rPr lang="en-US" sz="1800" i="1" dirty="0">
                <a:effectLst/>
                <a:latin typeface="Calibri"/>
                <a:ea typeface="Calibri" panose="020F0502020204030204" pitchFamily="34" charset="0"/>
                <a:cs typeface="Calibri"/>
              </a:rPr>
              <a:t> – it's important to understand what’s your role in this specific interviewing process – are you the only interviewer? Are you one of many? How much time do you have? What are you supposed to share?</a:t>
            </a:r>
            <a:endParaRPr lang="cs-CZ" sz="1800" i="1" dirty="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effectLst/>
                <a:latin typeface="Calibri"/>
                <a:ea typeface="Calibri" panose="020F0502020204030204" pitchFamily="34" charset="0"/>
                <a:cs typeface="Calibri"/>
              </a:rPr>
              <a:t>Get familiar with scorecard </a:t>
            </a:r>
            <a:r>
              <a:rPr lang="en-US" sz="1800" i="1" dirty="0">
                <a:effectLst/>
                <a:latin typeface="Calibri"/>
                <a:ea typeface="Calibri" panose="020F0502020204030204" pitchFamily="34" charset="0"/>
                <a:cs typeface="Calibri"/>
              </a:rPr>
              <a:t>(= requirements). What are you supposed to learn and how do you plan to do it?</a:t>
            </a:r>
            <a:endParaRPr lang="cs-CZ" sz="1800" i="1" dirty="0">
              <a:effectLst/>
              <a:latin typeface="Calibri"/>
              <a:ea typeface="Calibri" panose="020F0502020204030204" pitchFamily="34" charset="0"/>
              <a:cs typeface="Calibri"/>
            </a:endParaRPr>
          </a:p>
          <a:p>
            <a:pPr marL="0" marR="0" lvl="0" indent="0" algn="just">
              <a:lnSpc>
                <a:spcPct val="107000"/>
              </a:lnSpc>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b="1" i="1" dirty="0">
                <a:effectLst/>
                <a:latin typeface="Calibri"/>
                <a:ea typeface="Calibri" panose="020F0502020204030204" pitchFamily="34" charset="0"/>
                <a:cs typeface="Calibri"/>
              </a:rPr>
              <a:t>Get familiar with candidate's profile </a:t>
            </a:r>
            <a:r>
              <a:rPr lang="en-US" sz="1800" i="1" dirty="0">
                <a:effectLst/>
                <a:latin typeface="Calibri"/>
                <a:ea typeface="Calibri" panose="020F0502020204030204" pitchFamily="34" charset="0"/>
                <a:cs typeface="Calibri"/>
              </a:rPr>
              <a:t>- this is not as important as it might sound but it might help you to focus your questions around their previous experience</a:t>
            </a:r>
            <a:endParaRPr lang="cs-CZ" sz="1800" i="1" dirty="0">
              <a:effectLst/>
              <a:latin typeface="Calibri"/>
              <a:ea typeface="Calibri" panose="020F0502020204030204" pitchFamily="34" charset="0"/>
              <a:cs typeface="Calibri"/>
            </a:endParaRPr>
          </a:p>
          <a:p>
            <a:pPr marL="0" marR="0" lvl="0" indent="0" algn="just">
              <a:lnSpc>
                <a:spcPct val="107000"/>
              </a:lnSpc>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07000"/>
              </a:lnSpc>
              <a:spcAft>
                <a:spcPts val="800"/>
              </a:spcAft>
              <a:buFont typeface="Symbol" panose="05050102010706020507" pitchFamily="18" charset="2"/>
              <a:buChar char=""/>
            </a:pPr>
            <a:r>
              <a:rPr lang="en-US" sz="1800" b="1" i="1" dirty="0">
                <a:effectLst/>
                <a:latin typeface="Calibri"/>
                <a:ea typeface="Calibri" panose="020F0502020204030204" pitchFamily="34" charset="0"/>
                <a:cs typeface="Calibri"/>
              </a:rPr>
              <a:t>Sync with </a:t>
            </a:r>
            <a:r>
              <a:rPr lang="en-US" sz="1800" b="1" i="1" dirty="0">
                <a:latin typeface="Calibri"/>
                <a:ea typeface="Calibri" panose="020F0502020204030204" pitchFamily="34" charset="0"/>
                <a:cs typeface="Calibri"/>
              </a:rPr>
              <a:t>the Recruiter</a:t>
            </a:r>
            <a:r>
              <a:rPr lang="en-US" sz="1800" b="1" i="1" dirty="0">
                <a:effectLst/>
                <a:latin typeface="Calibri"/>
                <a:ea typeface="Calibri" panose="020F0502020204030204" pitchFamily="34" charset="0"/>
                <a:cs typeface="Calibri"/>
              </a:rPr>
              <a:t> and other interviewers </a:t>
            </a:r>
            <a:r>
              <a:rPr lang="en-US" sz="1800" i="1" dirty="0">
                <a:effectLst/>
                <a:latin typeface="Calibri"/>
                <a:ea typeface="Calibri" panose="020F0502020204030204" pitchFamily="34" charset="0"/>
                <a:cs typeface="Calibri"/>
              </a:rPr>
              <a:t>- who’s going to focus on what and why?</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7"/>
        <p:cNvGrpSpPr/>
        <p:nvPr/>
      </p:nvGrpSpPr>
      <p:grpSpPr>
        <a:xfrm>
          <a:off x="0" y="0"/>
          <a:ext cx="0" cy="0"/>
          <a:chOff x="0" y="0"/>
          <a:chExt cx="0" cy="0"/>
        </a:xfrm>
      </p:grpSpPr>
      <p:sp>
        <p:nvSpPr>
          <p:cNvPr id="10888" name="Google Shape;10888;g820329d9ab_0_3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9" name="Google Shape;10889;g820329d9ab_0_3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Now the tough part - the actual interview and how to ask the right questions. We’ve already talked about interview biases and how to work with them – knowing how to ask a question so you don’t get a biased answer steps up your game. Let’s start with simple exercise of discussing if </a:t>
            </a:r>
            <a:r>
              <a:rPr lang="en-US" sz="1800" i="1" dirty="0">
                <a:latin typeface="Calibri"/>
                <a:ea typeface="Calibri" panose="020F0502020204030204" pitchFamily="34" charset="0"/>
                <a:cs typeface="Calibri"/>
              </a:rPr>
              <a:t>the following</a:t>
            </a:r>
            <a:r>
              <a:rPr lang="en-US" sz="1800" i="1" dirty="0">
                <a:effectLst/>
                <a:latin typeface="Calibri"/>
                <a:ea typeface="Calibri" panose="020F0502020204030204" pitchFamily="34" charset="0"/>
                <a:cs typeface="Calibri"/>
              </a:rPr>
              <a:t> questions are suitable for interviews.</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lang="cs-CZ"/>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dirty="0">
                <a:effectLst/>
                <a:latin typeface="Calibri"/>
                <a:ea typeface="Calibri" panose="020F0502020204030204" pitchFamily="34" charset="0"/>
                <a:cs typeface="Calibri"/>
              </a:rPr>
              <a:t>Discuss each question, make a conclusion about its risks and find a suitable alternative if needed.</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8"/>
        <p:cNvGrpSpPr/>
        <p:nvPr/>
      </p:nvGrpSpPr>
      <p:grpSpPr>
        <a:xfrm>
          <a:off x="0" y="0"/>
          <a:ext cx="0" cy="0"/>
          <a:chOff x="0" y="0"/>
          <a:chExt cx="0" cy="0"/>
        </a:xfrm>
      </p:grpSpPr>
      <p:sp>
        <p:nvSpPr>
          <p:cNvPr id="10609" name="Google Shape;10609;g820329d9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0" name="Google Shape;10610;g820329d9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To wrap it up, these are the questions you generally want to avoid or reduce (don’t worry, you’ll always ask them partially, sometimes even intentionally):</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Closed-ended questions</a:t>
            </a:r>
            <a:endParaRPr lang="en-US" sz="1800" dirty="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Leading questions</a:t>
            </a:r>
            <a:endParaRPr lang="en-US" sz="1800" dirty="0">
              <a:effectLst/>
              <a:latin typeface="Calibri"/>
              <a:ea typeface="Calibri" panose="020F0502020204030204" pitchFamily="34" charset="0"/>
              <a:cs typeface="Calibri"/>
            </a:endParaRPr>
          </a:p>
          <a:p>
            <a:pPr marL="342900" marR="0" lvl="0" indent="-342900" algn="just">
              <a:lnSpc>
                <a:spcPct val="107000"/>
              </a:lnSpc>
              <a:spcBef>
                <a:spcPts val="0"/>
              </a:spcBef>
              <a:spcAft>
                <a:spcPts val="800"/>
              </a:spcAft>
              <a:buFont typeface="Symbol" panose="05050102010706020507" pitchFamily="18" charset="2"/>
              <a:buChar char=""/>
            </a:pPr>
            <a:r>
              <a:rPr lang="en-US" sz="1800" i="1" dirty="0">
                <a:effectLst/>
                <a:latin typeface="Calibri"/>
                <a:ea typeface="Calibri" panose="020F0502020204030204" pitchFamily="34" charset="0"/>
                <a:cs typeface="Calibri"/>
              </a:rPr>
              <a:t>Quirky wannabe-Google questions</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As for the last ones (E.g. </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If you were an animal which one would you be and why</a:t>
            </a:r>
            <a:r>
              <a:rPr lang="en-US" sz="1800" i="1" dirty="0">
                <a:latin typeface="Calibri"/>
                <a:ea typeface="Calibri" panose="020F0502020204030204" pitchFamily="34" charset="0"/>
                <a:cs typeface="Calibri"/>
              </a:rPr>
              <a:t>?“ or "How</a:t>
            </a:r>
            <a:r>
              <a:rPr lang="en-US" sz="1800" i="1" dirty="0">
                <a:effectLst/>
                <a:latin typeface="Calibri"/>
                <a:ea typeface="Calibri" panose="020F0502020204030204" pitchFamily="34" charset="0"/>
                <a:cs typeface="Calibri"/>
              </a:rPr>
              <a:t> many golf balls can fit in a school bus</a:t>
            </a:r>
            <a:r>
              <a:rPr lang="en-US" sz="1800" i="1" dirty="0">
                <a:latin typeface="Calibri"/>
                <a:ea typeface="Calibri" panose="020F0502020204030204" pitchFamily="34" charset="0"/>
                <a:cs typeface="Calibri"/>
              </a:rPr>
              <a:t>?“ or "What’s</a:t>
            </a:r>
            <a:r>
              <a:rPr lang="en-US" sz="1800" i="1" dirty="0">
                <a:effectLst/>
                <a:latin typeface="Calibri"/>
                <a:ea typeface="Calibri" panose="020F0502020204030204" pitchFamily="34" charset="0"/>
                <a:cs typeface="Calibri"/>
              </a:rPr>
              <a:t> the </a:t>
            </a:r>
            <a:r>
              <a:rPr lang="en-US" sz="1800" i="1" dirty="0">
                <a:latin typeface="Calibri"/>
                <a:ea typeface="Calibri" panose="020F0502020204030204" pitchFamily="34" charset="0"/>
                <a:cs typeface="Calibri"/>
              </a:rPr>
              <a:t>color</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of</a:t>
            </a:r>
            <a:r>
              <a:rPr lang="en-US" sz="1800" i="1" dirty="0">
                <a:effectLst/>
                <a:latin typeface="Calibri"/>
                <a:ea typeface="Calibri" panose="020F0502020204030204" pitchFamily="34" charset="0"/>
                <a:cs typeface="Calibri"/>
              </a:rPr>
              <a:t> success</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or </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How would you solve problems if you were from Mars</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 Try to avoid these unless you’re perfectly familiar with their methodology (you know what you’re validating/testing by using them and how to </a:t>
            </a:r>
            <a:r>
              <a:rPr lang="en-US" sz="1800" i="1" dirty="0">
                <a:latin typeface="Calibri"/>
                <a:ea typeface="Calibri" panose="020F0502020204030204" pitchFamily="34" charset="0"/>
                <a:cs typeface="Calibri"/>
              </a:rPr>
              <a:t>analyze</a:t>
            </a:r>
            <a:r>
              <a:rPr lang="en-US" sz="1800" i="1" dirty="0">
                <a:effectLst/>
                <a:latin typeface="Calibri"/>
                <a:ea typeface="Calibri" panose="020F0502020204030204" pitchFamily="34" charset="0"/>
                <a:cs typeface="Calibri"/>
              </a:rPr>
              <a:t> the answer). If you’re about to crack one of these questions, discuss it with the team prior </a:t>
            </a:r>
            <a:r>
              <a:rPr lang="en-US" sz="1800" i="1" dirty="0">
                <a:latin typeface="Calibri"/>
                <a:ea typeface="Calibri" panose="020F0502020204030204" pitchFamily="34" charset="0"/>
                <a:cs typeface="Calibri"/>
              </a:rPr>
              <a:t>to the</a:t>
            </a:r>
            <a:r>
              <a:rPr lang="en-US" sz="1800" i="1" dirty="0">
                <a:effectLst/>
                <a:latin typeface="Calibri"/>
                <a:ea typeface="Calibri" panose="020F0502020204030204" pitchFamily="34" charset="0"/>
                <a:cs typeface="Calibri"/>
              </a:rPr>
              <a:t> interview. Always bear in mind the candidate experience. Experiment carefully, wisely and consciously.</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97472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1" u="none" strike="noStrike" cap="none" dirty="0">
                <a:solidFill>
                  <a:srgbClr val="000000"/>
                </a:solidFill>
                <a:effectLst/>
                <a:latin typeface="Calibri"/>
                <a:ea typeface="Calibri" panose="020F0502020204030204" pitchFamily="34" charset="0"/>
                <a:cs typeface="Calibri"/>
                <a:sym typeface="Arial"/>
              </a:rPr>
              <a:t>If you’re a beginner to interviewing, focus on your questions. That’s your 101, that’s what you need to master in the first place. If you’re a pro or if you think you’ve got enough headspace, start with</a:t>
            </a:r>
            <a:r>
              <a:rPr lang="cs-CZ" sz="1800" b="0" i="1" u="none" strike="noStrike" cap="none" dirty="0">
                <a:solidFill>
                  <a:srgbClr val="000000"/>
                </a:solidFill>
                <a:effectLst/>
                <a:latin typeface="Calibri"/>
                <a:ea typeface="Calibri" panose="020F0502020204030204" pitchFamily="34" charset="0"/>
                <a:cs typeface="Calibri"/>
                <a:sym typeface="Arial"/>
              </a:rPr>
              <a:t> </a:t>
            </a:r>
            <a:r>
              <a:rPr lang="cs-CZ" sz="1800" b="0" i="1" u="none" strike="noStrike" cap="none" dirty="0" err="1">
                <a:solidFill>
                  <a:srgbClr val="000000"/>
                </a:solidFill>
                <a:effectLst/>
                <a:latin typeface="Calibri"/>
                <a:ea typeface="Calibri" panose="020F0502020204030204" pitchFamily="34" charset="0"/>
                <a:cs typeface="Calibri"/>
                <a:sym typeface="Arial"/>
              </a:rPr>
              <a:t>sharpening</a:t>
            </a:r>
            <a:r>
              <a:rPr lang="cs-CZ" sz="1800" b="0" i="1" u="none" strike="noStrike" cap="none" dirty="0">
                <a:solidFill>
                  <a:srgbClr val="000000"/>
                </a:solidFill>
                <a:effectLst/>
                <a:latin typeface="Calibri"/>
                <a:ea typeface="Calibri" panose="020F0502020204030204" pitchFamily="34" charset="0"/>
                <a:cs typeface="Calibri"/>
                <a:sym typeface="Arial"/>
              </a:rPr>
              <a:t> </a:t>
            </a:r>
            <a:r>
              <a:rPr lang="cs-CZ" sz="1800" b="0" i="1" u="none" strike="noStrike" cap="none" dirty="0" err="1">
                <a:solidFill>
                  <a:srgbClr val="000000"/>
                </a:solidFill>
                <a:effectLst/>
                <a:latin typeface="Calibri"/>
                <a:ea typeface="Calibri" panose="020F0502020204030204" pitchFamily="34" charset="0"/>
                <a:cs typeface="Calibri"/>
                <a:sym typeface="Arial"/>
              </a:rPr>
              <a:t>your</a:t>
            </a:r>
            <a:r>
              <a:rPr lang="en-US" sz="1800" b="0" i="1" u="none" strike="noStrike" cap="none" dirty="0">
                <a:solidFill>
                  <a:srgbClr val="000000"/>
                </a:solidFill>
                <a:effectLst/>
                <a:latin typeface="Calibri"/>
                <a:ea typeface="Calibri" panose="020F0502020204030204" pitchFamily="34" charset="0"/>
                <a:cs typeface="Calibri"/>
                <a:sym typeface="Arial"/>
              </a:rPr>
              <a:t> active listening. Mastering your active listening is a long journey. For some people it might come easy, for others it can be quite hard.</a:t>
            </a:r>
            <a:endParaRPr lang="cs-CZ" sz="1800" b="0" i="1" u="none" strike="noStrike" cap="none" dirty="0">
              <a:solidFill>
                <a:srgbClr val="000000"/>
              </a:solidFill>
              <a:effectLst/>
              <a:latin typeface="Calibri"/>
              <a:ea typeface="Calibri" panose="020F0502020204030204" pitchFamily="34" charset="0"/>
              <a:cs typeface="Calibri"/>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158750" indent="0">
              <a:buNone/>
              <a:defRPr/>
            </a:pPr>
            <a:r>
              <a:rPr lang="en-US" sz="1800" b="1" dirty="0">
                <a:effectLst/>
                <a:latin typeface="Calibri"/>
                <a:ea typeface="Calibri" panose="020F0502020204030204" pitchFamily="34" charset="0"/>
                <a:cs typeface="Calibri"/>
              </a:rPr>
              <a:t>Discussion: How do you understand active listening? What does </a:t>
            </a:r>
            <a:r>
              <a:rPr lang="en-US" sz="1800" b="1" dirty="0">
                <a:latin typeface="Calibri"/>
                <a:ea typeface="Calibri" panose="020F0502020204030204" pitchFamily="34" charset="0"/>
                <a:cs typeface="Calibri"/>
              </a:rPr>
              <a:t>it consist</a:t>
            </a:r>
            <a:r>
              <a:rPr lang="en-US" sz="1800" b="1" dirty="0">
                <a:effectLst/>
                <a:latin typeface="Calibri"/>
                <a:ea typeface="Calibri" panose="020F0502020204030204" pitchFamily="34" charset="0"/>
                <a:cs typeface="Calibri"/>
              </a:rPr>
              <a:t> of? Write down all the suggestions.</a:t>
            </a:r>
            <a:endParaRPr lang="en-US" sz="1800" dirty="0">
              <a:effectLst/>
              <a:latin typeface="Calibri"/>
              <a:ea typeface="Calibri" panose="020F0502020204030204" pitchFamily="34" charset="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Ok, let’s start this with a short video of a conversation. Try to observe how the communication style changed in the middle of </a:t>
            </a:r>
            <a:r>
              <a:rPr lang="en-US" sz="1800" i="1" dirty="0">
                <a:latin typeface="Calibri"/>
                <a:ea typeface="Calibri" panose="020F0502020204030204" pitchFamily="34" charset="0"/>
                <a:cs typeface="Calibri"/>
              </a:rPr>
              <a:t>the sequence</a:t>
            </a:r>
            <a:r>
              <a:rPr lang="en-US" sz="1800" i="1" dirty="0">
                <a:effectLst/>
                <a:latin typeface="Calibri"/>
                <a:ea typeface="Calibri" panose="020F0502020204030204" pitchFamily="34" charset="0"/>
                <a:cs typeface="Calibri"/>
              </a:rPr>
              <a:t> and what was the effect.</a:t>
            </a:r>
            <a:r>
              <a:rPr lang="cs-CZ" sz="1800" i="0" dirty="0">
                <a:effectLst/>
                <a:latin typeface="Calibri"/>
                <a:ea typeface="Calibri" panose="020F0502020204030204" pitchFamily="34" charset="0"/>
                <a:cs typeface="Calibri"/>
              </a:rPr>
              <a:t> </a:t>
            </a:r>
            <a:r>
              <a:rPr lang="en-US" sz="1800" i="1" dirty="0">
                <a:effectLst/>
                <a:latin typeface="Calibri"/>
                <a:ea typeface="Calibri" panose="020F0502020204030204" pitchFamily="34" charset="0"/>
                <a:cs typeface="Calibri"/>
              </a:rPr>
              <a:t>In the video (hyperbolic though), Amy switches on her active listening and we can see the dynamics of the social interaction immediately changes.</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dirty="0">
                <a:effectLst/>
                <a:latin typeface="Calibri"/>
                <a:ea typeface="Calibri" panose="020F0502020204030204" pitchFamily="34" charset="0"/>
                <a:cs typeface="Calibri"/>
              </a:rPr>
              <a:t>Discussion: What did she do differently? Write down all the observations</a:t>
            </a:r>
            <a:endParaRPr lang="en-US" sz="1800" dirty="0">
              <a:effectLst/>
              <a:latin typeface="Calibri"/>
              <a:ea typeface="Calibri" panose="020F0502020204030204" pitchFamily="34" charset="0"/>
              <a:cs typeface="Calibri"/>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293974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7"/>
        <p:cNvGrpSpPr/>
        <p:nvPr/>
      </p:nvGrpSpPr>
      <p:grpSpPr>
        <a:xfrm>
          <a:off x="0" y="0"/>
          <a:ext cx="0" cy="0"/>
          <a:chOff x="0" y="0"/>
          <a:chExt cx="0" cy="0"/>
        </a:xfrm>
      </p:grpSpPr>
      <p:sp>
        <p:nvSpPr>
          <p:cNvPr id="10578" name="Google Shape;10578;g820329d9ab_0_3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9" name="Google Shape;10579;g820329d9ab_0_3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sz="1800" i="1" dirty="0">
                <a:effectLst/>
                <a:latin typeface="Calibri"/>
                <a:ea typeface="Calibri" panose="020F0502020204030204" pitchFamily="34" charset="0"/>
                <a:cs typeface="Calibri"/>
              </a:rPr>
              <a:t>So first of all, she paid attention non-verbally – she kept </a:t>
            </a:r>
            <a:r>
              <a:rPr lang="en-US" sz="1800" i="1" dirty="0">
                <a:latin typeface="Calibri"/>
                <a:ea typeface="Calibri" panose="020F0502020204030204" pitchFamily="34" charset="0"/>
                <a:cs typeface="Calibri"/>
              </a:rPr>
              <a:t>a reasonable</a:t>
            </a:r>
            <a:r>
              <a:rPr lang="en-US" sz="1800" i="1" dirty="0">
                <a:effectLst/>
                <a:latin typeface="Calibri"/>
                <a:ea typeface="Calibri" panose="020F0502020204030204" pitchFamily="34" charset="0"/>
                <a:cs typeface="Calibri"/>
              </a:rPr>
              <a:t> amount of eye contact, </a:t>
            </a:r>
            <a:r>
              <a:rPr lang="en-US" sz="1800" i="1" dirty="0">
                <a:latin typeface="Calibri"/>
                <a:ea typeface="Calibri" panose="020F0502020204030204" pitchFamily="34" charset="0"/>
                <a:cs typeface="Calibri"/>
              </a:rPr>
              <a:t>and was</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not </a:t>
            </a:r>
            <a:r>
              <a:rPr lang="en-US" sz="1800" i="1" dirty="0">
                <a:effectLst/>
                <a:latin typeface="Calibri"/>
                <a:ea typeface="Calibri" panose="020F0502020204030204" pitchFamily="34" charset="0"/>
                <a:cs typeface="Calibri"/>
              </a:rPr>
              <a:t>distracted by anything else (e.g. in her case the dinner, in your case checking your phone during the interview etc.) </a:t>
            </a:r>
            <a:r>
              <a:rPr lang="en-US" sz="1800" i="1" dirty="0">
                <a:latin typeface="Calibri"/>
                <a:ea typeface="Calibri" panose="020F0502020204030204" pitchFamily="34" charset="0"/>
                <a:cs typeface="Calibri"/>
              </a:rPr>
              <a:t>But</a:t>
            </a:r>
            <a:r>
              <a:rPr lang="en-US" sz="1800" i="1" dirty="0">
                <a:effectLst/>
                <a:latin typeface="Calibri"/>
                <a:ea typeface="Calibri" panose="020F0502020204030204" pitchFamily="34" charset="0"/>
                <a:cs typeface="Calibri"/>
              </a:rPr>
              <a:t> further she:</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latin typeface="Calibri"/>
                <a:ea typeface="Calibri" panose="020F0502020204030204" pitchFamily="34" charset="0"/>
                <a:cs typeface="Calibri"/>
              </a:rPr>
              <a:t>Encouraged</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him</a:t>
            </a:r>
            <a:r>
              <a:rPr lang="en-US" sz="1800" i="1" dirty="0">
                <a:effectLst/>
                <a:latin typeface="Calibri"/>
                <a:ea typeface="Calibri" panose="020F0502020204030204" pitchFamily="34" charset="0"/>
                <a:cs typeface="Calibri"/>
              </a:rPr>
              <a:t> – either directly (“Tell me more”) or indirectly by </a:t>
            </a:r>
            <a:r>
              <a:rPr lang="en-US" sz="1800" i="1" dirty="0">
                <a:latin typeface="Calibri"/>
                <a:ea typeface="Calibri" panose="020F0502020204030204" pitchFamily="34" charset="0"/>
                <a:cs typeface="Calibri"/>
              </a:rPr>
              <a:t>expressing</a:t>
            </a:r>
            <a:r>
              <a:rPr lang="en-US" sz="1800" i="1" dirty="0">
                <a:effectLst/>
                <a:latin typeface="Calibri"/>
                <a:ea typeface="Calibri" panose="020F0502020204030204" pitchFamily="34" charset="0"/>
                <a:cs typeface="Calibri"/>
              </a:rPr>
              <a:t> sympathy (“No way!”)</a:t>
            </a:r>
            <a:endParaRPr lang="en-US" sz="1800" dirty="0">
              <a:effectLst/>
              <a:latin typeface="Calibri"/>
              <a:ea typeface="Calibri" panose="020F0502020204030204" pitchFamily="34" charset="0"/>
              <a:cs typeface="Calibri"/>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latin typeface="Calibri"/>
                <a:ea typeface="Calibri" panose="020F0502020204030204" pitchFamily="34" charset="0"/>
                <a:cs typeface="Calibri"/>
              </a:rPr>
              <a:t>Paraphrased</a:t>
            </a:r>
            <a:r>
              <a:rPr lang="en-US" sz="1800" i="1" dirty="0">
                <a:effectLst/>
                <a:latin typeface="Calibri"/>
                <a:ea typeface="Calibri" panose="020F0502020204030204" pitchFamily="34" charset="0"/>
                <a:cs typeface="Calibri"/>
              </a:rPr>
              <a:t> – </a:t>
            </a:r>
            <a:r>
              <a:rPr lang="en-US" sz="1800" i="1" dirty="0">
                <a:latin typeface="Calibri"/>
                <a:ea typeface="Calibri" panose="020F0502020204030204" pitchFamily="34" charset="0"/>
                <a:cs typeface="Calibri"/>
              </a:rPr>
              <a:t>repeated</a:t>
            </a:r>
            <a:r>
              <a:rPr lang="en-US" sz="1800" i="1" dirty="0">
                <a:effectLst/>
                <a:latin typeface="Calibri"/>
                <a:ea typeface="Calibri" panose="020F0502020204030204" pitchFamily="34" charset="0"/>
                <a:cs typeface="Calibri"/>
              </a:rPr>
              <a:t> what </a:t>
            </a:r>
            <a:r>
              <a:rPr lang="en-US" sz="1800" i="1" dirty="0">
                <a:latin typeface="Calibri"/>
                <a:ea typeface="Calibri" panose="020F0502020204030204" pitchFamily="34" charset="0"/>
                <a:cs typeface="Calibri"/>
              </a:rPr>
              <a:t>he</a:t>
            </a:r>
            <a:r>
              <a:rPr lang="en-US" sz="1800" i="1" dirty="0">
                <a:effectLst/>
                <a:latin typeface="Calibri"/>
                <a:ea typeface="Calibri" panose="020F0502020204030204" pitchFamily="34" charset="0"/>
                <a:cs typeface="Calibri"/>
              </a:rPr>
              <a:t> has already said</a:t>
            </a:r>
            <a:endParaRPr lang="en-US" sz="1800" dirty="0">
              <a:effectLst/>
              <a:latin typeface="Calibri"/>
              <a:ea typeface="Calibri" panose="020F0502020204030204" pitchFamily="34" charset="0"/>
              <a:cs typeface="Calibri"/>
            </a:endParaRPr>
          </a:p>
          <a:p>
            <a:pPr marL="342900" indent="-342900" algn="just">
              <a:lnSpc>
                <a:spcPct val="107000"/>
              </a:lnSpc>
              <a:spcAft>
                <a:spcPts val="800"/>
              </a:spcAft>
              <a:buFont typeface="Symbol" panose="05050102010706020507" pitchFamily="18" charset="2"/>
              <a:buChar char=""/>
            </a:pPr>
            <a:r>
              <a:rPr lang="en-US" sz="1800" i="1" dirty="0">
                <a:effectLst/>
                <a:latin typeface="Calibri"/>
                <a:ea typeface="Calibri" panose="020F0502020204030204" pitchFamily="34" charset="0"/>
                <a:cs typeface="Calibri"/>
              </a:rPr>
              <a:t>Reflects – </a:t>
            </a:r>
            <a:r>
              <a:rPr lang="en-US" sz="1800" i="1" dirty="0">
                <a:latin typeface="Calibri"/>
                <a:ea typeface="Calibri" panose="020F0502020204030204" pitchFamily="34" charset="0"/>
                <a:cs typeface="Calibri"/>
              </a:rPr>
              <a:t>mirrors his feelings</a:t>
            </a:r>
            <a:r>
              <a:rPr lang="en-US" sz="1800" i="1" dirty="0">
                <a:effectLst/>
                <a:latin typeface="Calibri"/>
                <a:ea typeface="Calibri" panose="020F0502020204030204" pitchFamily="34" charset="0"/>
                <a:cs typeface="Calibri"/>
              </a:rPr>
              <a:t> (“That must be hard for you!”)</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Another </a:t>
            </a:r>
            <a:r>
              <a:rPr lang="en-US" sz="1800" i="1" dirty="0">
                <a:latin typeface="Calibri"/>
                <a:ea typeface="Calibri" panose="020F0502020204030204" pitchFamily="34" charset="0"/>
                <a:cs typeface="Calibri"/>
              </a:rPr>
              <a:t>set of useful</a:t>
            </a:r>
            <a:r>
              <a:rPr lang="en-US" sz="1800" i="1" dirty="0">
                <a:effectLst/>
                <a:latin typeface="Calibri"/>
                <a:ea typeface="Calibri" panose="020F0502020204030204" pitchFamily="34" charset="0"/>
                <a:cs typeface="Calibri"/>
              </a:rPr>
              <a:t> techniques are:</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just">
              <a:lnSpc>
                <a:spcPct val="107000"/>
              </a:lnSpc>
              <a:spcBef>
                <a:spcPts val="0"/>
              </a:spcBef>
              <a:spcAft>
                <a:spcPts val="0"/>
              </a:spcAft>
              <a:buFont typeface="Symbol" panose="05050102010706020507" pitchFamily="18" charset="2"/>
              <a:buChar char=""/>
            </a:pPr>
            <a:r>
              <a:rPr lang="en-US" sz="1800" i="1" dirty="0">
                <a:effectLst/>
                <a:latin typeface="Calibri"/>
                <a:ea typeface="Calibri" panose="020F0502020204030204" pitchFamily="34" charset="0"/>
                <a:cs typeface="Calibri"/>
              </a:rPr>
              <a:t>Summarization</a:t>
            </a:r>
            <a:endParaRPr lang="en-US" sz="1800" dirty="0">
              <a:effectLst/>
              <a:latin typeface="Calibri"/>
              <a:ea typeface="Calibri" panose="020F0502020204030204" pitchFamily="34" charset="0"/>
              <a:cs typeface="Calibri"/>
            </a:endParaRPr>
          </a:p>
          <a:p>
            <a:pPr marL="342900" marR="0" lvl="0" indent="-342900" algn="just">
              <a:lnSpc>
                <a:spcPct val="107000"/>
              </a:lnSpc>
              <a:spcBef>
                <a:spcPts val="0"/>
              </a:spcBef>
              <a:spcAft>
                <a:spcPts val="800"/>
              </a:spcAft>
              <a:buFont typeface="Symbol" panose="05050102010706020507" pitchFamily="18" charset="2"/>
              <a:buChar char=""/>
            </a:pPr>
            <a:r>
              <a:rPr lang="en-US" sz="1800" i="1" dirty="0">
                <a:effectLst/>
                <a:latin typeface="Calibri"/>
                <a:ea typeface="Calibri" panose="020F0502020204030204" pitchFamily="34" charset="0"/>
                <a:cs typeface="Calibri"/>
              </a:rPr>
              <a:t>Appreciation</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There’s one more piece of good advice – Don't judge! When you judge, the communication partner usually recognizes it </a:t>
            </a:r>
            <a:r>
              <a:rPr lang="cs-CZ" sz="1800" i="1" dirty="0" err="1">
                <a:effectLst/>
                <a:latin typeface="Calibri"/>
                <a:ea typeface="Calibri" panose="020F0502020204030204" pitchFamily="34" charset="0"/>
                <a:cs typeface="Calibri"/>
              </a:rPr>
              <a:t>immediately</a:t>
            </a:r>
            <a:r>
              <a:rPr lang="en-US" sz="1800" i="1" dirty="0">
                <a:effectLst/>
                <a:latin typeface="Calibri"/>
                <a:ea typeface="Calibri" panose="020F0502020204030204" pitchFamily="34" charset="0"/>
                <a:cs typeface="Calibri"/>
              </a:rPr>
              <a:t> and will react to that.</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It’s important to understand that we need to balance these and use them wisely. You should understand these competencies as tools that you can use if they’re needed – do you need to dig deeper? – encourage. Do you need to build trust and feeling of understanding? - encourage, reflect. Do you need to clarify? - summarize.</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i="1" dirty="0">
                <a:effectLst/>
                <a:latin typeface="Calibri"/>
                <a:ea typeface="Calibri" panose="020F0502020204030204" pitchFamily="34" charset="0"/>
                <a:cs typeface="Calibri"/>
              </a:rPr>
              <a:t>On the other hand, if you want to observe the candidate’s social skills and ability to handle pressure, work with silence. Just let them react to when you are not saying anything.</a:t>
            </a:r>
            <a:endParaRPr lang="en-US" sz="180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b="1">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800" b="1" dirty="0">
                <a:effectLst/>
                <a:latin typeface="Calibri"/>
                <a:ea typeface="Calibri" panose="020F0502020204030204" pitchFamily="34" charset="0"/>
                <a:cs typeface="Calibri"/>
              </a:rPr>
              <a:t>Discussion: Are they any other useful techniques you use during your interviews? Share.</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62750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5989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8306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1"/>
        <p:cNvGrpSpPr/>
        <p:nvPr/>
      </p:nvGrpSpPr>
      <p:grpSpPr>
        <a:xfrm>
          <a:off x="0" y="0"/>
          <a:ext cx="0" cy="0"/>
          <a:chOff x="0" y="0"/>
          <a:chExt cx="0" cy="0"/>
        </a:xfrm>
      </p:grpSpPr>
      <p:sp>
        <p:nvSpPr>
          <p:cNvPr id="10602" name="Google Shape;10602;g89545e95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3" name="Google Shape;10603;g89545e95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75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i="1" dirty="0"/>
              <a:t>Why we speak so much about working on our hiring skills? Why do we invest all this time into training you? The first reason is pretty obvious – everything we do as the company, our failure or success is directly dependent on people we have. People usually realize this so there’s no need to discuss this further. But why don´t we rely more on the benefit of doubt and why not let the probation period reveal true colors of the newly hired Y Softer?</a:t>
            </a:r>
            <a:endParaRPr lang="en-US" dirty="0"/>
          </a:p>
        </p:txBody>
      </p:sp>
    </p:spTree>
    <p:extLst>
      <p:ext uri="{BB962C8B-B14F-4D97-AF65-F5344CB8AC3E}">
        <p14:creationId xmlns:p14="http://schemas.microsoft.com/office/powerpoint/2010/main" val="1969159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1"/>
        <p:cNvGrpSpPr/>
        <p:nvPr/>
      </p:nvGrpSpPr>
      <p:grpSpPr>
        <a:xfrm>
          <a:off x="0" y="0"/>
          <a:ext cx="0" cy="0"/>
          <a:chOff x="0" y="0"/>
          <a:chExt cx="0" cy="0"/>
        </a:xfrm>
      </p:grpSpPr>
      <p:sp>
        <p:nvSpPr>
          <p:cNvPr id="10602" name="Google Shape;10602;g89545e95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3" name="Google Shape;10603;g89545e95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26539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7"/>
        <p:cNvGrpSpPr/>
        <p:nvPr/>
      </p:nvGrpSpPr>
      <p:grpSpPr>
        <a:xfrm>
          <a:off x="0" y="0"/>
          <a:ext cx="0" cy="0"/>
          <a:chOff x="0" y="0"/>
          <a:chExt cx="0" cy="0"/>
        </a:xfrm>
      </p:grpSpPr>
      <p:sp>
        <p:nvSpPr>
          <p:cNvPr id="10238" name="Google Shape;10238;g889056291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9" name="Google Shape;10239;g889056291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Ok, this is the end of today’s sessions. You’ve done </a:t>
            </a:r>
            <a:r>
              <a:rPr lang="en-US" sz="1800" i="1" dirty="0">
                <a:latin typeface="Calibri"/>
                <a:ea typeface="Calibri" panose="020F0502020204030204" pitchFamily="34" charset="0"/>
                <a:cs typeface="Calibri"/>
              </a:rPr>
              <a:t>a great</a:t>
            </a:r>
            <a:r>
              <a:rPr lang="en-US" sz="1800" i="1" dirty="0">
                <a:effectLst/>
                <a:latin typeface="Calibri"/>
                <a:ea typeface="Calibri" panose="020F0502020204030204" pitchFamily="34" charset="0"/>
                <a:cs typeface="Calibri"/>
              </a:rPr>
              <a:t> job. As discussed at the beginning – remember the maturity model, learning curve and the fact that becoming a pro in hiring requires time and coordinated effort of all the people </a:t>
            </a:r>
            <a:r>
              <a:rPr lang="en-US" sz="1800" i="1" dirty="0">
                <a:latin typeface="Calibri"/>
                <a:ea typeface="Calibri" panose="020F0502020204030204" pitchFamily="34" charset="0"/>
                <a:cs typeface="Calibri"/>
              </a:rPr>
              <a:t>on</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the </a:t>
            </a:r>
            <a:r>
              <a:rPr lang="en-US" sz="1800" i="1" dirty="0">
                <a:effectLst/>
                <a:latin typeface="Calibri"/>
                <a:ea typeface="Calibri" panose="020F0502020204030204" pitchFamily="34" charset="0"/>
                <a:cs typeface="Calibri"/>
              </a:rPr>
              <a:t>hiring team. Ask for feedback, share feedback – that’s how you’ll grow. Another way is definitely </a:t>
            </a:r>
            <a:r>
              <a:rPr lang="en-US" sz="1800" i="1" dirty="0">
                <a:latin typeface="Calibri"/>
                <a:ea typeface="Calibri" panose="020F0502020204030204" pitchFamily="34" charset="0"/>
                <a:cs typeface="Calibri"/>
              </a:rPr>
              <a:t>to do some self-study</a:t>
            </a:r>
            <a:r>
              <a:rPr lang="en-US" sz="1800" i="1" dirty="0">
                <a:effectLst/>
                <a:latin typeface="Calibri"/>
                <a:ea typeface="Calibri" panose="020F0502020204030204" pitchFamily="34" charset="0"/>
                <a:cs typeface="Calibri"/>
              </a:rPr>
              <a:t> – your handbook offers tons of additional materials and if it fails to meet your needs, there’s always your recruiter, HRBP or old-fashioned Google.</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862026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2"/>
        <p:cNvGrpSpPr/>
        <p:nvPr/>
      </p:nvGrpSpPr>
      <p:grpSpPr>
        <a:xfrm>
          <a:off x="0" y="0"/>
          <a:ext cx="0" cy="0"/>
          <a:chOff x="0" y="0"/>
          <a:chExt cx="0" cy="0"/>
        </a:xfrm>
      </p:grpSpPr>
      <p:sp>
        <p:nvSpPr>
          <p:cNvPr id="10983" name="Google Shape;10983;g8a31450583_0_10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4" name="Google Shape;10984;g8a31450583_0_10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2"/>
        <p:cNvGrpSpPr/>
        <p:nvPr/>
      </p:nvGrpSpPr>
      <p:grpSpPr>
        <a:xfrm>
          <a:off x="0" y="0"/>
          <a:ext cx="0" cy="0"/>
          <a:chOff x="0" y="0"/>
          <a:chExt cx="0" cy="0"/>
        </a:xfrm>
      </p:grpSpPr>
      <p:sp>
        <p:nvSpPr>
          <p:cNvPr id="10983" name="Google Shape;10983;g8a31450583_0_10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4" name="Google Shape;10984;g8a31450583_0_10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3094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2"/>
        <p:cNvGrpSpPr/>
        <p:nvPr/>
      </p:nvGrpSpPr>
      <p:grpSpPr>
        <a:xfrm>
          <a:off x="0" y="0"/>
          <a:ext cx="0" cy="0"/>
          <a:chOff x="0" y="0"/>
          <a:chExt cx="0" cy="0"/>
        </a:xfrm>
      </p:grpSpPr>
      <p:sp>
        <p:nvSpPr>
          <p:cNvPr id="10983" name="Google Shape;10983;g8a31450583_0_10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4" name="Google Shape;10984;g8a31450583_0_10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50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6"/>
        <p:cNvGrpSpPr/>
        <p:nvPr/>
      </p:nvGrpSpPr>
      <p:grpSpPr>
        <a:xfrm>
          <a:off x="0" y="0"/>
          <a:ext cx="0" cy="0"/>
          <a:chOff x="0" y="0"/>
          <a:chExt cx="0" cy="0"/>
        </a:xfrm>
      </p:grpSpPr>
      <p:sp>
        <p:nvSpPr>
          <p:cNvPr id="10497" name="Google Shape;10497;g8a07fa6d8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8" name="Google Shape;10498;g8a07fa6d8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sz="1800" i="1" dirty="0">
                <a:effectLst/>
                <a:latin typeface="Calibri"/>
                <a:ea typeface="Calibri" panose="020F0502020204030204" pitchFamily="34" charset="0"/>
                <a:cs typeface="Calibri"/>
              </a:rPr>
              <a:t>It’s actually quite </a:t>
            </a:r>
            <a:r>
              <a:rPr lang="en-US" sz="1800" i="1" dirty="0">
                <a:latin typeface="Calibri"/>
                <a:ea typeface="Calibri" panose="020F0502020204030204" pitchFamily="34" charset="0"/>
                <a:cs typeface="Calibri"/>
              </a:rPr>
              <a:t>basic</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We invest in hiring training because</a:t>
            </a:r>
            <a:r>
              <a:rPr lang="en-US" sz="1800" i="1" dirty="0">
                <a:effectLst/>
                <a:latin typeface="Calibri"/>
                <a:ea typeface="Calibri" panose="020F0502020204030204" pitchFamily="34" charset="0"/>
                <a:cs typeface="Calibri"/>
              </a:rPr>
              <a:t> hiring is exhaustive</a:t>
            </a:r>
            <a:r>
              <a:rPr lang="en-US" sz="1800" i="1" dirty="0">
                <a:latin typeface="Calibri"/>
                <a:ea typeface="Calibri" panose="020F0502020204030204" pitchFamily="34" charset="0"/>
                <a:cs typeface="Calibri"/>
              </a:rPr>
              <a:t> and </a:t>
            </a:r>
            <a:r>
              <a:rPr lang="en-US" sz="1800" i="1" dirty="0">
                <a:effectLst/>
                <a:latin typeface="Calibri"/>
                <a:ea typeface="Calibri" panose="020F0502020204030204" pitchFamily="34" charset="0"/>
                <a:cs typeface="Calibri"/>
              </a:rPr>
              <a:t>expensive </a:t>
            </a:r>
            <a:r>
              <a:rPr lang="en-US" sz="1800" i="1" dirty="0">
                <a:latin typeface="Calibri"/>
                <a:ea typeface="Calibri" panose="020F0502020204030204" pitchFamily="34" charset="0"/>
                <a:cs typeface="Calibri"/>
              </a:rPr>
              <a:t>even more so when we end up terminating the new hire after or during the probation period.</a:t>
            </a:r>
            <a:r>
              <a:rPr lang="en-US" sz="1800" i="1" dirty="0">
                <a:effectLst/>
                <a:latin typeface="Calibri"/>
                <a:ea typeface="Calibri" panose="020F0502020204030204" pitchFamily="34" charset="0"/>
                <a:cs typeface="Calibri"/>
              </a:rPr>
              <a:t> Can you guess </a:t>
            </a:r>
            <a:r>
              <a:rPr lang="en-US" sz="1800" i="1" dirty="0">
                <a:latin typeface="Calibri"/>
                <a:ea typeface="Calibri" panose="020F0502020204030204" pitchFamily="34" charset="0"/>
                <a:cs typeface="Calibri"/>
              </a:rPr>
              <a:t>the</a:t>
            </a:r>
            <a:r>
              <a:rPr lang="en-US" sz="1800" i="1" dirty="0">
                <a:effectLst/>
                <a:latin typeface="Calibri"/>
                <a:ea typeface="Calibri" panose="020F0502020204030204" pitchFamily="34" charset="0"/>
                <a:cs typeface="Calibri"/>
              </a:rPr>
              <a:t> cost of </a:t>
            </a:r>
            <a:r>
              <a:rPr lang="en-US" sz="1800" i="1" dirty="0">
                <a:latin typeface="Calibri"/>
                <a:ea typeface="Calibri" panose="020F0502020204030204" pitchFamily="34" charset="0"/>
                <a:cs typeface="Calibri"/>
              </a:rPr>
              <a:t>an unsuccessful</a:t>
            </a:r>
            <a:r>
              <a:rPr lang="en-US" sz="1800" i="1" dirty="0">
                <a:effectLst/>
                <a:latin typeface="Calibri"/>
                <a:ea typeface="Calibri" panose="020F0502020204030204" pitchFamily="34" charset="0"/>
                <a:cs typeface="Calibri"/>
              </a:rPr>
              <a:t> hire that </a:t>
            </a:r>
            <a:r>
              <a:rPr lang="en-US" sz="1800" i="1" dirty="0">
                <a:latin typeface="Calibri"/>
                <a:ea typeface="Calibri" panose="020F0502020204030204" pitchFamily="34" charset="0"/>
                <a:cs typeface="Calibri"/>
              </a:rPr>
              <a:t>is terminated</a:t>
            </a:r>
            <a:r>
              <a:rPr lang="en-US" sz="1800" i="1" dirty="0">
                <a:effectLst/>
                <a:latin typeface="Calibri"/>
                <a:ea typeface="Calibri" panose="020F0502020204030204" pitchFamily="34" charset="0"/>
                <a:cs typeface="Calibri"/>
              </a:rPr>
              <a:t> at the end of </a:t>
            </a:r>
            <a:r>
              <a:rPr lang="en-US" sz="1800" i="1" dirty="0">
                <a:latin typeface="Calibri"/>
                <a:ea typeface="Calibri" panose="020F0502020204030204" pitchFamily="34" charset="0"/>
                <a:cs typeface="Calibri"/>
              </a:rPr>
              <a:t>the probation</a:t>
            </a:r>
            <a:r>
              <a:rPr lang="en-US" sz="1800" i="1" dirty="0">
                <a:effectLst/>
                <a:latin typeface="Calibri"/>
                <a:ea typeface="Calibri" panose="020F0502020204030204" pitchFamily="34" charset="0"/>
                <a:cs typeface="Calibri"/>
              </a:rPr>
              <a:t> period?</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lang="cs-CZ"/>
          </a:p>
          <a:p>
            <a:pPr marL="0" marR="0" indent="0" algn="just">
              <a:lnSpc>
                <a:spcPct val="107000"/>
              </a:lnSpc>
              <a:spcBef>
                <a:spcPts val="0"/>
              </a:spcBef>
              <a:spcAft>
                <a:spcPts val="800"/>
              </a:spcAft>
              <a:buNone/>
            </a:pPr>
            <a:r>
              <a:rPr lang="en-US" sz="1800" b="1" dirty="0">
                <a:effectLst/>
                <a:latin typeface="Calibri"/>
                <a:ea typeface="Calibri" panose="020F0502020204030204" pitchFamily="34" charset="0"/>
                <a:cs typeface="Calibri"/>
              </a:rPr>
              <a:t>Present the cost table and final amount.</a:t>
            </a:r>
            <a:endParaRPr lang="cs-CZ" sz="1800" b="1" i="0"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b="1" i="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There are some direct hiring costs </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the time</a:t>
            </a:r>
            <a:r>
              <a:rPr lang="en-US" sz="1800" i="1" dirty="0">
                <a:effectLst/>
                <a:latin typeface="Calibri"/>
                <a:ea typeface="Calibri" panose="020F0502020204030204" pitchFamily="34" charset="0"/>
                <a:cs typeface="Calibri"/>
              </a:rPr>
              <a:t> of the </a:t>
            </a:r>
            <a:r>
              <a:rPr lang="en-US" sz="1800" i="1" dirty="0">
                <a:latin typeface="Calibri"/>
                <a:ea typeface="Calibri" panose="020F0502020204030204" pitchFamily="34" charset="0"/>
                <a:cs typeface="Calibri"/>
              </a:rPr>
              <a:t>recruiter, the hiring</a:t>
            </a:r>
            <a:r>
              <a:rPr lang="en-US" sz="1800" i="1" dirty="0">
                <a:effectLst/>
                <a:latin typeface="Calibri"/>
                <a:ea typeface="Calibri" panose="020F0502020204030204" pitchFamily="34" charset="0"/>
                <a:cs typeface="Calibri"/>
              </a:rPr>
              <a:t> manager, </a:t>
            </a:r>
            <a:r>
              <a:rPr lang="en-US" sz="1800" i="1" dirty="0">
                <a:latin typeface="Calibri"/>
                <a:ea typeface="Calibri" panose="020F0502020204030204" pitchFamily="34" charset="0"/>
                <a:cs typeface="Calibri"/>
              </a:rPr>
              <a:t>and the</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interviewers. Plus, there are direct costs</a:t>
            </a:r>
            <a:r>
              <a:rPr lang="en-US" sz="1800" i="1" dirty="0">
                <a:effectLst/>
                <a:latin typeface="Calibri"/>
                <a:ea typeface="Calibri" panose="020F0502020204030204" pitchFamily="34" charset="0"/>
                <a:cs typeface="Calibri"/>
              </a:rPr>
              <a:t> of advertising, </a:t>
            </a:r>
            <a:r>
              <a:rPr lang="en-US" sz="1800" i="1" dirty="0">
                <a:latin typeface="Calibri"/>
                <a:ea typeface="Calibri" panose="020F0502020204030204" pitchFamily="34" charset="0"/>
                <a:cs typeface="Calibri"/>
              </a:rPr>
              <a:t>and payout of a referral</a:t>
            </a:r>
            <a:r>
              <a:rPr lang="en-US" sz="1800" i="1" dirty="0">
                <a:effectLst/>
                <a:latin typeface="Calibri"/>
                <a:ea typeface="Calibri" panose="020F0502020204030204" pitchFamily="34" charset="0"/>
                <a:cs typeface="Calibri"/>
              </a:rPr>
              <a:t> or agency bonus</a:t>
            </a:r>
            <a:r>
              <a:rPr lang="en-US" sz="1800" i="1" dirty="0">
                <a:latin typeface="Calibri"/>
                <a:ea typeface="Calibri" panose="020F0502020204030204" pitchFamily="34" charset="0"/>
                <a:cs typeface="Calibri"/>
              </a:rPr>
              <a:t>. It is important</a:t>
            </a:r>
            <a:r>
              <a:rPr lang="en-US" sz="1800" i="1" dirty="0">
                <a:effectLst/>
                <a:latin typeface="Calibri"/>
                <a:ea typeface="Calibri" panose="020F0502020204030204" pitchFamily="34" charset="0"/>
                <a:cs typeface="Calibri"/>
              </a:rPr>
              <a:t> to mention – there are also costs associated with preboarding and onboarding </a:t>
            </a:r>
            <a:r>
              <a:rPr lang="en-US" sz="1800" i="1" dirty="0">
                <a:latin typeface="Calibri"/>
                <a:ea typeface="Calibri" panose="020F0502020204030204" pitchFamily="34" charset="0"/>
                <a:cs typeface="Calibri"/>
              </a:rPr>
              <a:t>such as HR</a:t>
            </a:r>
            <a:r>
              <a:rPr lang="en-US" sz="1800" i="1" dirty="0">
                <a:effectLst/>
                <a:latin typeface="Calibri"/>
                <a:ea typeface="Calibri" panose="020F0502020204030204" pitchFamily="34" charset="0"/>
                <a:cs typeface="Calibri"/>
              </a:rPr>
              <a:t> administration, IT configuration and preparation of equipment, </a:t>
            </a:r>
            <a:r>
              <a:rPr lang="en-US" sz="1800" i="1" dirty="0">
                <a:latin typeface="Calibri"/>
                <a:ea typeface="Calibri" panose="020F0502020204030204" pitchFamily="34" charset="0"/>
                <a:cs typeface="Calibri"/>
              </a:rPr>
              <a:t>and putting</a:t>
            </a:r>
            <a:r>
              <a:rPr lang="en-US" sz="1800" i="1" dirty="0">
                <a:effectLst/>
                <a:latin typeface="Calibri"/>
                <a:ea typeface="Calibri" panose="020F0502020204030204" pitchFamily="34" charset="0"/>
                <a:cs typeface="Calibri"/>
              </a:rPr>
              <a:t> together the workplace.</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As for the new employee’s </a:t>
            </a:r>
            <a:r>
              <a:rPr lang="en-US" sz="1800" i="1" dirty="0">
                <a:latin typeface="Calibri"/>
                <a:ea typeface="Calibri" panose="020F0502020204030204" pitchFamily="34" charset="0"/>
                <a:cs typeface="Calibri"/>
              </a:rPr>
              <a:t>salary</a:t>
            </a:r>
            <a:r>
              <a:rPr lang="en-US" sz="1800" i="1" dirty="0">
                <a:effectLst/>
                <a:latin typeface="Calibri"/>
                <a:ea typeface="Calibri" panose="020F0502020204030204" pitchFamily="34" charset="0"/>
                <a:cs typeface="Calibri"/>
              </a:rPr>
              <a:t> - the average salary </a:t>
            </a:r>
            <a:r>
              <a:rPr lang="en-US" sz="1800" i="1" dirty="0">
                <a:latin typeface="Calibri"/>
                <a:ea typeface="Calibri" panose="020F0502020204030204" pitchFamily="34" charset="0"/>
                <a:cs typeface="Calibri"/>
              </a:rPr>
              <a:t>in IT sector is around 65k</a:t>
            </a:r>
            <a:r>
              <a:rPr lang="en-US" sz="1800" i="1" dirty="0">
                <a:effectLst/>
                <a:latin typeface="Calibri"/>
                <a:ea typeface="Calibri" panose="020F0502020204030204" pitchFamily="34" charset="0"/>
                <a:cs typeface="Calibri"/>
              </a:rPr>
              <a:t> </a:t>
            </a:r>
            <a:r>
              <a:rPr lang="en-US" sz="1800" i="1" dirty="0">
                <a:latin typeface="Calibri"/>
                <a:ea typeface="Calibri" panose="020F0502020204030204" pitchFamily="34" charset="0"/>
                <a:cs typeface="Calibri"/>
              </a:rPr>
              <a:t>CZK. When</a:t>
            </a:r>
            <a:r>
              <a:rPr lang="en-US" sz="1800" i="1" dirty="0">
                <a:effectLst/>
                <a:latin typeface="Calibri"/>
                <a:ea typeface="Calibri" panose="020F0502020204030204" pitchFamily="34" charset="0"/>
                <a:cs typeface="Calibri"/>
              </a:rPr>
              <a:t> we add social and health insurance and some operational expenses to the base salary, the average monthly </a:t>
            </a:r>
            <a:r>
              <a:rPr lang="en-US" sz="1800" i="1" dirty="0">
                <a:latin typeface="Calibri"/>
                <a:ea typeface="Calibri" panose="020F0502020204030204" pitchFamily="34" charset="0"/>
                <a:cs typeface="Calibri"/>
              </a:rPr>
              <a:t>personnel</a:t>
            </a:r>
            <a:r>
              <a:rPr lang="en-US" sz="1800" i="1" dirty="0">
                <a:effectLst/>
                <a:latin typeface="Calibri"/>
                <a:ea typeface="Calibri" panose="020F0502020204030204" pitchFamily="34" charset="0"/>
                <a:cs typeface="Calibri"/>
              </a:rPr>
              <a:t> cost is </a:t>
            </a:r>
            <a:r>
              <a:rPr lang="en-US" sz="1800" i="1" dirty="0">
                <a:latin typeface="Calibri"/>
                <a:ea typeface="Calibri" panose="020F0502020204030204" pitchFamily="34" charset="0"/>
                <a:cs typeface="Calibri"/>
              </a:rPr>
              <a:t>almost </a:t>
            </a:r>
            <a:r>
              <a:rPr lang="en-US" sz="1800" i="1" dirty="0">
                <a:effectLst/>
                <a:latin typeface="Calibri"/>
                <a:ea typeface="Calibri" panose="020F0502020204030204" pitchFamily="34" charset="0"/>
                <a:cs typeface="Calibri"/>
              </a:rPr>
              <a:t>92k. Multiply by 3</a:t>
            </a:r>
            <a:r>
              <a:rPr lang="en-US" sz="1800" i="1" dirty="0">
                <a:latin typeface="Calibri"/>
                <a:ea typeface="Calibri" panose="020F0502020204030204" pitchFamily="34" charset="0"/>
                <a:cs typeface="Calibri"/>
              </a:rPr>
              <a:t> months</a:t>
            </a:r>
            <a:r>
              <a:rPr lang="en-US" sz="1800" i="1" dirty="0">
                <a:effectLst/>
                <a:latin typeface="Calibri"/>
                <a:ea typeface="Calibri" panose="020F0502020204030204" pitchFamily="34" charset="0"/>
                <a:cs typeface="Calibri"/>
              </a:rPr>
              <a:t>...here we go.</a:t>
            </a:r>
            <a:endParaRPr lang="cs-CZ" sz="18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cs-CZ" sz="1800" i="0">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7000"/>
              </a:lnSpc>
              <a:spcAft>
                <a:spcPts val="800"/>
              </a:spcAft>
              <a:buNone/>
            </a:pPr>
            <a:r>
              <a:rPr lang="en-US" sz="1800" i="1" dirty="0">
                <a:effectLst/>
                <a:latin typeface="Calibri"/>
                <a:ea typeface="Calibri" panose="020F0502020204030204" pitchFamily="34" charset="0"/>
                <a:cs typeface="Calibri"/>
              </a:rPr>
              <a:t>Of course, this estimate is extremely rough and unprecise but still – we were </a:t>
            </a:r>
            <a:r>
              <a:rPr lang="en-US" sz="1800" i="1" dirty="0">
                <a:latin typeface="Calibri"/>
                <a:ea typeface="Calibri" panose="020F0502020204030204" pitchFamily="34" charset="0"/>
                <a:cs typeface="Calibri"/>
              </a:rPr>
              <a:t>conservative</a:t>
            </a:r>
            <a:r>
              <a:rPr lang="en-US" sz="1800" i="1" dirty="0">
                <a:effectLst/>
                <a:latin typeface="Calibri"/>
                <a:ea typeface="Calibri" panose="020F0502020204030204" pitchFamily="34" charset="0"/>
                <a:cs typeface="Calibri"/>
              </a:rPr>
              <a:t> when putting it together. You might add items such as trainings, your </a:t>
            </a:r>
            <a:r>
              <a:rPr lang="en-US" sz="1800" i="1" dirty="0">
                <a:latin typeface="Calibri"/>
                <a:ea typeface="Calibri" panose="020F0502020204030204" pitchFamily="34" charset="0"/>
                <a:cs typeface="Calibri"/>
              </a:rPr>
              <a:t>team's time</a:t>
            </a:r>
            <a:r>
              <a:rPr lang="en-US" sz="1800" i="1" dirty="0">
                <a:effectLst/>
                <a:latin typeface="Calibri"/>
                <a:ea typeface="Calibri" panose="020F0502020204030204" pitchFamily="34" charset="0"/>
                <a:cs typeface="Calibri"/>
              </a:rPr>
              <a:t> spent with the new hire and much more. </a:t>
            </a:r>
            <a:r>
              <a:rPr lang="en-US" sz="1800" i="1" dirty="0">
                <a:latin typeface="Calibri"/>
                <a:ea typeface="Calibri" panose="020F0502020204030204" pitchFamily="34" charset="0"/>
                <a:cs typeface="Calibri"/>
              </a:rPr>
              <a:t>Add all these</a:t>
            </a:r>
            <a:r>
              <a:rPr lang="en-US" sz="1800" i="1" dirty="0">
                <a:effectLst/>
                <a:latin typeface="Calibri"/>
                <a:ea typeface="Calibri" panose="020F0502020204030204" pitchFamily="34" charset="0"/>
                <a:cs typeface="Calibri"/>
              </a:rPr>
              <a:t> items </a:t>
            </a:r>
            <a:r>
              <a:rPr lang="en-US" sz="1800" i="1" dirty="0">
                <a:latin typeface="Calibri"/>
                <a:ea typeface="Calibri" panose="020F0502020204030204" pitchFamily="34" charset="0"/>
                <a:cs typeface="Calibri"/>
              </a:rPr>
              <a:t>together and it shows</a:t>
            </a:r>
            <a:r>
              <a:rPr lang="en-US" sz="1800" i="1" dirty="0">
                <a:effectLst/>
                <a:latin typeface="Calibri"/>
                <a:ea typeface="Calibri" panose="020F0502020204030204" pitchFamily="34" charset="0"/>
                <a:cs typeface="Calibri"/>
              </a:rPr>
              <a:t> that every hire is costly and a bad hire </a:t>
            </a:r>
            <a:r>
              <a:rPr lang="en-US" sz="1800" i="1" dirty="0">
                <a:latin typeface="Calibri"/>
                <a:ea typeface="Calibri" panose="020F0502020204030204" pitchFamily="34" charset="0"/>
                <a:cs typeface="Calibri"/>
              </a:rPr>
              <a:t>costs twice</a:t>
            </a:r>
            <a:r>
              <a:rPr lang="en-US" sz="1800" i="1" dirty="0">
                <a:effectLst/>
                <a:latin typeface="Calibri"/>
                <a:ea typeface="Calibri" panose="020F0502020204030204" pitchFamily="34" charset="0"/>
                <a:cs typeface="Calibri"/>
              </a:rPr>
              <a:t> as much since there’s not much benefit at the end.</a:t>
            </a:r>
            <a:endParaRPr lang="en-US" sz="18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45157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1"/>
        <p:cNvGrpSpPr/>
        <p:nvPr/>
      </p:nvGrpSpPr>
      <p:grpSpPr>
        <a:xfrm>
          <a:off x="0" y="0"/>
          <a:ext cx="0" cy="0"/>
          <a:chOff x="0" y="0"/>
          <a:chExt cx="0" cy="0"/>
        </a:xfrm>
      </p:grpSpPr>
      <p:sp>
        <p:nvSpPr>
          <p:cNvPr id="10602" name="Google Shape;10602;g89545e95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3" name="Google Shape;10603;g89545e95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fontAlgn="base">
              <a:buNone/>
              <a:defRPr/>
            </a:pPr>
            <a:r>
              <a:rPr lang="en-US" sz="1800" i="1" dirty="0">
                <a:effectLst/>
                <a:latin typeface="Calibri"/>
                <a:ea typeface="Calibri" panose="020F0502020204030204" pitchFamily="34" charset="0"/>
                <a:cs typeface="Calibri"/>
              </a:rPr>
              <a:t>Now, the reason to share this was not to scare you or to paralyze you when </a:t>
            </a:r>
            <a:r>
              <a:rPr lang="en-US" sz="1800" i="1" dirty="0">
                <a:latin typeface="Calibri"/>
                <a:ea typeface="Calibri" panose="020F0502020204030204" pitchFamily="34" charset="0"/>
                <a:cs typeface="Calibri"/>
              </a:rPr>
              <a:t>making hiring</a:t>
            </a:r>
            <a:r>
              <a:rPr lang="en-US" sz="1800" i="1" dirty="0">
                <a:effectLst/>
                <a:latin typeface="Calibri"/>
                <a:ea typeface="Calibri" panose="020F0502020204030204" pitchFamily="34" charset="0"/>
                <a:cs typeface="Calibri"/>
              </a:rPr>
              <a:t> decisions. Hiring is</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at the end</a:t>
            </a:r>
            <a:r>
              <a:rPr lang="en-US" sz="1800" i="1" dirty="0">
                <a:latin typeface="Calibri"/>
                <a:ea typeface="Calibri" panose="020F0502020204030204" pitchFamily="34" charset="0"/>
                <a:cs typeface="Calibri"/>
              </a:rPr>
              <a:t> of the day,</a:t>
            </a:r>
            <a:r>
              <a:rPr lang="en-US" sz="1800" i="1" dirty="0">
                <a:effectLst/>
                <a:latin typeface="Calibri"/>
                <a:ea typeface="Calibri" panose="020F0502020204030204" pitchFamily="34" charset="0"/>
                <a:cs typeface="Calibri"/>
              </a:rPr>
              <a:t> a soft social science and</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as such</a:t>
            </a:r>
            <a:r>
              <a:rPr lang="en-US" sz="1800" i="1" dirty="0">
                <a:latin typeface="Calibri"/>
                <a:ea typeface="Calibri" panose="020F0502020204030204" pitchFamily="34" charset="0"/>
                <a:cs typeface="Calibri"/>
              </a:rPr>
              <a:t>,</a:t>
            </a:r>
            <a:r>
              <a:rPr lang="en-US" sz="1800" i="1" dirty="0">
                <a:effectLst/>
                <a:latin typeface="Calibri"/>
                <a:ea typeface="Calibri" panose="020F0502020204030204" pitchFamily="34" charset="0"/>
                <a:cs typeface="Calibri"/>
              </a:rPr>
              <a:t> it’s really hard to master and you can never expect 100 % reliability. So give everyone space to </a:t>
            </a:r>
            <a:r>
              <a:rPr lang="en-US" sz="1800" i="1" dirty="0">
                <a:latin typeface="Calibri"/>
                <a:ea typeface="Calibri" panose="020F0502020204030204" pitchFamily="34" charset="0"/>
                <a:cs typeface="Calibri"/>
              </a:rPr>
              <a:t>make</a:t>
            </a:r>
            <a:r>
              <a:rPr lang="en-US" sz="1800" i="1" dirty="0">
                <a:effectLst/>
                <a:latin typeface="Calibri"/>
                <a:ea typeface="Calibri" panose="020F0502020204030204" pitchFamily="34" charset="0"/>
                <a:cs typeface="Calibri"/>
              </a:rPr>
              <a:t> some mistakes. Yes, they’re costly but it’s the only way to learn.</a:t>
            </a:r>
            <a:endParaRPr lang="en-US" sz="1800" dirty="0">
              <a:effectLst/>
              <a:latin typeface="Calibri"/>
              <a:ea typeface="Calibri" panose="020F0502020204030204" pitchFamily="34" charset="0"/>
              <a:cs typeface="Calibri"/>
            </a:endParaRPr>
          </a:p>
          <a:p>
            <a:pPr marL="158750" indent="0" algn="l" rtl="0" fontAlgn="base">
              <a:buNone/>
            </a:pPr>
            <a:endParaRPr lang="en-US" b="0" i="0">
              <a:solidFill>
                <a:srgbClr val="000000"/>
              </a:solidFill>
              <a:effectLst/>
              <a:latin typeface="Segoe UI" panose="020B0502040204020203"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4"/>
        <p:cNvGrpSpPr/>
        <p:nvPr/>
      </p:nvGrpSpPr>
      <p:grpSpPr>
        <a:xfrm>
          <a:off x="0" y="0"/>
          <a:ext cx="0" cy="0"/>
          <a:chOff x="0" y="0"/>
          <a:chExt cx="0" cy="0"/>
        </a:xfrm>
      </p:grpSpPr>
      <p:sp>
        <p:nvSpPr>
          <p:cNvPr id="11015" name="Google Shape;11015;g8a2b6bb541_0_2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6" name="Google Shape;11016;g8a2b6bb541_0_2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800"/>
              </a:spcAft>
              <a:buNone/>
            </a:pPr>
            <a:r>
              <a:rPr lang="en-US" i="1" dirty="0">
                <a:latin typeface="Calibri"/>
                <a:ea typeface="Calibri" panose="020F0502020204030204" pitchFamily="34" charset="0"/>
                <a:cs typeface="Calibri"/>
              </a:rPr>
              <a:t>Let's leave</a:t>
            </a:r>
            <a:r>
              <a:rPr lang="en-US" sz="1100" i="1" dirty="0">
                <a:effectLst/>
                <a:latin typeface="Calibri"/>
                <a:ea typeface="Calibri" panose="020F0502020204030204" pitchFamily="34" charset="0"/>
                <a:cs typeface="Calibri"/>
              </a:rPr>
              <a:t> the numbers behind us. It´s important to say that the quality of hiring is not the only factor for a successful integration of a new colleague. A good </a:t>
            </a:r>
            <a:r>
              <a:rPr lang="en-US" i="1" dirty="0">
                <a:latin typeface="Calibri"/>
                <a:ea typeface="Calibri" panose="020F0502020204030204" pitchFamily="34" charset="0"/>
                <a:cs typeface="Calibri"/>
              </a:rPr>
              <a:t>hiring</a:t>
            </a:r>
            <a:r>
              <a:rPr lang="en-US" sz="1100" i="1" dirty="0">
                <a:effectLst/>
                <a:latin typeface="Calibri"/>
                <a:ea typeface="Calibri" panose="020F0502020204030204" pitchFamily="34" charset="0"/>
                <a:cs typeface="Calibri"/>
              </a:rPr>
              <a:t> </a:t>
            </a:r>
            <a:r>
              <a:rPr lang="en-US" i="1" dirty="0">
                <a:latin typeface="Calibri"/>
                <a:ea typeface="Calibri" panose="020F0502020204030204" pitchFamily="34" charset="0"/>
                <a:cs typeface="Calibri"/>
              </a:rPr>
              <a:t>process </a:t>
            </a:r>
            <a:r>
              <a:rPr lang="en-US" sz="1100" i="1" dirty="0">
                <a:effectLst/>
                <a:latin typeface="Calibri"/>
                <a:ea typeface="Calibri" panose="020F0502020204030204" pitchFamily="34" charset="0"/>
                <a:cs typeface="Calibri"/>
              </a:rPr>
              <a:t>is only </a:t>
            </a:r>
            <a:r>
              <a:rPr lang="en-US" i="1" dirty="0">
                <a:latin typeface="Calibri"/>
                <a:ea typeface="Calibri" panose="020F0502020204030204" pitchFamily="34" charset="0"/>
                <a:cs typeface="Calibri"/>
              </a:rPr>
              <a:t>the </a:t>
            </a:r>
            <a:r>
              <a:rPr lang="en-US" sz="1100" i="1" dirty="0">
                <a:effectLst/>
                <a:latin typeface="Calibri"/>
                <a:ea typeface="Calibri" panose="020F0502020204030204" pitchFamily="34" charset="0"/>
                <a:cs typeface="Calibri"/>
              </a:rPr>
              <a:t>start of the employee lifecycle. </a:t>
            </a:r>
            <a:r>
              <a:rPr lang="en-US" i="1" dirty="0">
                <a:latin typeface="Calibri"/>
                <a:ea typeface="Calibri" panose="020F0502020204030204" pitchFamily="34" charset="0"/>
                <a:cs typeface="Calibri"/>
              </a:rPr>
              <a:t>There</a:t>
            </a:r>
            <a:r>
              <a:rPr lang="en-US" sz="1100" i="1" dirty="0">
                <a:effectLst/>
                <a:latin typeface="Calibri"/>
                <a:ea typeface="Calibri" panose="020F0502020204030204" pitchFamily="34" charset="0"/>
                <a:cs typeface="Calibri"/>
              </a:rPr>
              <a:t> are other essential parts of </a:t>
            </a:r>
            <a:r>
              <a:rPr lang="en-US" i="1" dirty="0">
                <a:latin typeface="Calibri"/>
                <a:ea typeface="Calibri" panose="020F0502020204030204" pitchFamily="34" charset="0"/>
                <a:cs typeface="Calibri"/>
              </a:rPr>
              <a:t>an employee</a:t>
            </a:r>
            <a:r>
              <a:rPr lang="en-US" sz="1100" i="1" dirty="0">
                <a:effectLst/>
                <a:latin typeface="Calibri"/>
                <a:ea typeface="Calibri" panose="020F0502020204030204" pitchFamily="34" charset="0"/>
                <a:cs typeface="Calibri"/>
              </a:rPr>
              <a:t> life cycle such us onboarding, daily comms and performance management, </a:t>
            </a:r>
            <a:r>
              <a:rPr lang="en-US" i="1" dirty="0">
                <a:latin typeface="Calibri"/>
                <a:ea typeface="Calibri" panose="020F0502020204030204" pitchFamily="34" charset="0"/>
                <a:cs typeface="Calibri"/>
              </a:rPr>
              <a:t>personal</a:t>
            </a:r>
            <a:r>
              <a:rPr lang="en-US" sz="1100" i="1" dirty="0">
                <a:effectLst/>
                <a:latin typeface="Calibri"/>
                <a:ea typeface="Calibri" panose="020F0502020204030204" pitchFamily="34" charset="0"/>
                <a:cs typeface="Calibri"/>
              </a:rPr>
              <a:t> development and also offboarding when it comes to that.</a:t>
            </a:r>
            <a:endParaRPr lang="cs-CZ" sz="1100" i="1" dirty="0">
              <a:effectLst/>
              <a:latin typeface="Calibri"/>
              <a:ea typeface="Calibri" panose="020F0502020204030204" pitchFamily="34" charset="0"/>
              <a:cs typeface="Calibri"/>
            </a:endParaRPr>
          </a:p>
          <a:p>
            <a:pPr marL="0" marR="0" indent="0" algn="just">
              <a:lnSpc>
                <a:spcPct val="107000"/>
              </a:lnSpc>
              <a:spcBef>
                <a:spcPts val="0"/>
              </a:spcBef>
              <a:spcAft>
                <a:spcPts val="800"/>
              </a:spcAft>
              <a:buNone/>
            </a:pP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indent="0" algn="just">
              <a:lnSpc>
                <a:spcPct val="107000"/>
              </a:lnSpc>
              <a:spcBef>
                <a:spcPts val="0"/>
              </a:spcBef>
              <a:spcAft>
                <a:spcPts val="800"/>
              </a:spcAft>
              <a:buNone/>
            </a:pPr>
            <a:r>
              <a:rPr lang="en-US" sz="1100" i="1" dirty="0">
                <a:effectLst/>
                <a:latin typeface="Calibri"/>
                <a:ea typeface="Calibri" panose="020F0502020204030204" pitchFamily="34" charset="0"/>
                <a:cs typeface="Calibri"/>
              </a:rPr>
              <a:t>We won´t speak about </a:t>
            </a:r>
            <a:r>
              <a:rPr lang="en-US" i="1" dirty="0">
                <a:latin typeface="Calibri"/>
                <a:ea typeface="Calibri" panose="020F0502020204030204" pitchFamily="34" charset="0"/>
                <a:cs typeface="Calibri"/>
              </a:rPr>
              <a:t>these</a:t>
            </a:r>
            <a:r>
              <a:rPr lang="en-US" sz="1100" i="1" dirty="0">
                <a:effectLst/>
                <a:latin typeface="Calibri"/>
                <a:ea typeface="Calibri" panose="020F0502020204030204" pitchFamily="34" charset="0"/>
                <a:cs typeface="Calibri"/>
              </a:rPr>
              <a:t> other parts of </a:t>
            </a:r>
            <a:r>
              <a:rPr lang="en-US" i="1" dirty="0">
                <a:latin typeface="Calibri"/>
                <a:ea typeface="Calibri" panose="020F0502020204030204" pitchFamily="34" charset="0"/>
                <a:cs typeface="Calibri"/>
              </a:rPr>
              <a:t>an</a:t>
            </a:r>
            <a:r>
              <a:rPr lang="en-US" sz="1100" i="1" dirty="0">
                <a:effectLst/>
                <a:latin typeface="Calibri"/>
                <a:ea typeface="Calibri" panose="020F0502020204030204" pitchFamily="34" charset="0"/>
                <a:cs typeface="Calibri"/>
              </a:rPr>
              <a:t> employee lifecycle, we don´t have that much time today. However, we want to stress, that while hiring is super important, it´s also a part of a greater context and becoming a pro in hiring is only one small part of the story.</a:t>
            </a:r>
            <a:endParaRPr lang="en-US" sz="1100" dirty="0">
              <a:effectLst/>
              <a:latin typeface="Calibri"/>
              <a:ea typeface="Calibri" panose="020F0502020204030204" pitchFamily="34" charset="0"/>
              <a:cs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08867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ies.freepik.com/bro/?utm_source=slidesgo_template&amp;utm_medium=referral-link&amp;utm_campaign=sg_resources&amp;utm_content=stories#CC1D2D" TargetMode="Externa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499983" y="-33734"/>
            <a:ext cx="4787994" cy="5210954"/>
            <a:chOff x="4499983" y="-33734"/>
            <a:chExt cx="4787994" cy="5210954"/>
          </a:xfrm>
        </p:grpSpPr>
        <p:sp>
          <p:nvSpPr>
            <p:cNvPr id="10" name="Google Shape;10;p2"/>
            <p:cNvSpPr/>
            <p:nvPr/>
          </p:nvSpPr>
          <p:spPr>
            <a:xfrm>
              <a:off x="4533900" y="-19050"/>
              <a:ext cx="4724400" cy="5162550"/>
            </a:xfrm>
            <a:custGeom>
              <a:avLst/>
              <a:gdLst/>
              <a:ahLst/>
              <a:cxnLst/>
              <a:rect l="l" t="t" r="r" b="b"/>
              <a:pathLst>
                <a:path w="188976" h="206502" extrusionOk="0">
                  <a:moveTo>
                    <a:pt x="0" y="1143"/>
                  </a:moveTo>
                  <a:lnTo>
                    <a:pt x="188595" y="0"/>
                  </a:lnTo>
                  <a:lnTo>
                    <a:pt x="188976" y="206121"/>
                  </a:lnTo>
                  <a:lnTo>
                    <a:pt x="97917" y="206502"/>
                  </a:lnTo>
                  <a:close/>
                </a:path>
              </a:pathLst>
            </a:custGeom>
            <a:solidFill>
              <a:schemeClr val="accent1"/>
            </a:solidFill>
            <a:ln>
              <a:noFill/>
            </a:ln>
          </p:spPr>
        </p:sp>
        <p:grpSp>
          <p:nvGrpSpPr>
            <p:cNvPr id="11" name="Google Shape;11;p2"/>
            <p:cNvGrpSpPr/>
            <p:nvPr/>
          </p:nvGrpSpPr>
          <p:grpSpPr>
            <a:xfrm>
              <a:off x="4499983" y="-33734"/>
              <a:ext cx="4787994" cy="5210954"/>
              <a:chOff x="4499983" y="-33734"/>
              <a:chExt cx="4787994" cy="5210954"/>
            </a:xfrm>
          </p:grpSpPr>
          <p:sp>
            <p:nvSpPr>
              <p:cNvPr id="12" name="Google Shape;12;p2"/>
              <p:cNvSpPr/>
              <p:nvPr/>
            </p:nvSpPr>
            <p:spPr>
              <a:xfrm>
                <a:off x="4499983" y="-33734"/>
                <a:ext cx="4787994" cy="5210954"/>
              </a:xfrm>
              <a:custGeom>
                <a:avLst/>
                <a:gdLst/>
                <a:ahLst/>
                <a:cxnLst/>
                <a:rect l="l" t="t" r="r" b="b"/>
                <a:pathLst>
                  <a:path w="139352" h="151662" extrusionOk="0">
                    <a:moveTo>
                      <a:pt x="138613" y="596"/>
                    </a:moveTo>
                    <a:lnTo>
                      <a:pt x="138613" y="10835"/>
                    </a:lnTo>
                    <a:lnTo>
                      <a:pt x="96858" y="97310"/>
                    </a:lnTo>
                    <a:lnTo>
                      <a:pt x="138315" y="151067"/>
                    </a:lnTo>
                    <a:lnTo>
                      <a:pt x="94203" y="102799"/>
                    </a:lnTo>
                    <a:lnTo>
                      <a:pt x="71045" y="150769"/>
                    </a:lnTo>
                    <a:lnTo>
                      <a:pt x="89166" y="97286"/>
                    </a:lnTo>
                    <a:lnTo>
                      <a:pt x="1096" y="893"/>
                    </a:lnTo>
                    <a:lnTo>
                      <a:pt x="22527" y="893"/>
                    </a:lnTo>
                    <a:lnTo>
                      <a:pt x="91524" y="90345"/>
                    </a:lnTo>
                    <a:lnTo>
                      <a:pt x="121944" y="596"/>
                    </a:lnTo>
                    <a:close/>
                    <a:moveTo>
                      <a:pt x="139304" y="0"/>
                    </a:moveTo>
                    <a:lnTo>
                      <a:pt x="0" y="298"/>
                    </a:lnTo>
                    <a:lnTo>
                      <a:pt x="70450" y="151662"/>
                    </a:lnTo>
                    <a:lnTo>
                      <a:pt x="139351" y="151662"/>
                    </a:lnTo>
                    <a:lnTo>
                      <a:pt x="139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537607" y="-13290"/>
                <a:ext cx="4724980" cy="5170066"/>
              </a:xfrm>
              <a:custGeom>
                <a:avLst/>
                <a:gdLst/>
                <a:ahLst/>
                <a:cxnLst/>
                <a:rect l="l" t="t" r="r" b="b"/>
                <a:pathLst>
                  <a:path w="137518" h="150472" extrusionOk="0">
                    <a:moveTo>
                      <a:pt x="120849" y="1"/>
                    </a:moveTo>
                    <a:lnTo>
                      <a:pt x="90429" y="89750"/>
                    </a:lnTo>
                    <a:lnTo>
                      <a:pt x="21432" y="298"/>
                    </a:lnTo>
                    <a:lnTo>
                      <a:pt x="1" y="298"/>
                    </a:lnTo>
                    <a:lnTo>
                      <a:pt x="88071" y="96691"/>
                    </a:lnTo>
                    <a:lnTo>
                      <a:pt x="69950" y="150174"/>
                    </a:lnTo>
                    <a:lnTo>
                      <a:pt x="93108" y="102204"/>
                    </a:lnTo>
                    <a:lnTo>
                      <a:pt x="137220" y="150472"/>
                    </a:lnTo>
                    <a:lnTo>
                      <a:pt x="95763" y="96715"/>
                    </a:lnTo>
                    <a:lnTo>
                      <a:pt x="137518" y="10240"/>
                    </a:lnTo>
                    <a:lnTo>
                      <a:pt x="137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99983" y="-33734"/>
                <a:ext cx="4787994" cy="5210954"/>
              </a:xfrm>
              <a:custGeom>
                <a:avLst/>
                <a:gdLst/>
                <a:ahLst/>
                <a:cxnLst/>
                <a:rect l="l" t="t" r="r" b="b"/>
                <a:pathLst>
                  <a:path w="139352" h="151662" fill="none" extrusionOk="0">
                    <a:moveTo>
                      <a:pt x="139304" y="0"/>
                    </a:moveTo>
                    <a:lnTo>
                      <a:pt x="139351" y="151662"/>
                    </a:lnTo>
                    <a:lnTo>
                      <a:pt x="70450" y="151662"/>
                    </a:lnTo>
                    <a:lnTo>
                      <a:pt x="0" y="298"/>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43972" y="-33734"/>
            <a:ext cx="5612301" cy="2523668"/>
            <a:chOff x="-143972" y="-33734"/>
            <a:chExt cx="5612301" cy="2523668"/>
          </a:xfrm>
        </p:grpSpPr>
        <p:sp>
          <p:nvSpPr>
            <p:cNvPr id="16" name="Google Shape;16;p2"/>
            <p:cNvSpPr/>
            <p:nvPr/>
          </p:nvSpPr>
          <p:spPr>
            <a:xfrm>
              <a:off x="-136173" y="-23495"/>
              <a:ext cx="5604501" cy="2510165"/>
            </a:xfrm>
            <a:custGeom>
              <a:avLst/>
              <a:gdLst/>
              <a:ahLst/>
              <a:cxnLst/>
              <a:rect l="l" t="t" r="r" b="b"/>
              <a:pathLst>
                <a:path w="163116" h="73057" extrusionOk="0">
                  <a:moveTo>
                    <a:pt x="3405" y="524"/>
                  </a:moveTo>
                  <a:cubicBezTo>
                    <a:pt x="3703" y="524"/>
                    <a:pt x="3977" y="774"/>
                    <a:pt x="3977" y="1084"/>
                  </a:cubicBezTo>
                  <a:cubicBezTo>
                    <a:pt x="3977" y="1381"/>
                    <a:pt x="3727" y="1655"/>
                    <a:pt x="3405" y="1655"/>
                  </a:cubicBezTo>
                  <a:cubicBezTo>
                    <a:pt x="3096" y="1655"/>
                    <a:pt x="2846" y="1393"/>
                    <a:pt x="2846" y="1084"/>
                  </a:cubicBezTo>
                  <a:cubicBezTo>
                    <a:pt x="2858" y="774"/>
                    <a:pt x="3096" y="524"/>
                    <a:pt x="3405" y="524"/>
                  </a:cubicBezTo>
                  <a:close/>
                  <a:moveTo>
                    <a:pt x="7132" y="524"/>
                  </a:moveTo>
                  <a:cubicBezTo>
                    <a:pt x="7430" y="524"/>
                    <a:pt x="7692" y="774"/>
                    <a:pt x="7692" y="1084"/>
                  </a:cubicBezTo>
                  <a:cubicBezTo>
                    <a:pt x="7692" y="1381"/>
                    <a:pt x="7442" y="1655"/>
                    <a:pt x="7132" y="1655"/>
                  </a:cubicBezTo>
                  <a:cubicBezTo>
                    <a:pt x="6834" y="1655"/>
                    <a:pt x="6560" y="1393"/>
                    <a:pt x="6560" y="1084"/>
                  </a:cubicBezTo>
                  <a:cubicBezTo>
                    <a:pt x="6560" y="774"/>
                    <a:pt x="6822" y="524"/>
                    <a:pt x="7132" y="524"/>
                  </a:cubicBezTo>
                  <a:close/>
                  <a:moveTo>
                    <a:pt x="10871" y="524"/>
                  </a:moveTo>
                  <a:cubicBezTo>
                    <a:pt x="11168" y="524"/>
                    <a:pt x="11430" y="774"/>
                    <a:pt x="11430" y="1084"/>
                  </a:cubicBezTo>
                  <a:cubicBezTo>
                    <a:pt x="11430" y="1381"/>
                    <a:pt x="11180" y="1655"/>
                    <a:pt x="10871" y="1655"/>
                  </a:cubicBezTo>
                  <a:cubicBezTo>
                    <a:pt x="10573" y="1655"/>
                    <a:pt x="10299" y="1393"/>
                    <a:pt x="10299" y="1084"/>
                  </a:cubicBezTo>
                  <a:cubicBezTo>
                    <a:pt x="10299" y="774"/>
                    <a:pt x="10549" y="524"/>
                    <a:pt x="10871" y="524"/>
                  </a:cubicBezTo>
                  <a:close/>
                  <a:moveTo>
                    <a:pt x="14585" y="524"/>
                  </a:moveTo>
                  <a:cubicBezTo>
                    <a:pt x="14883" y="524"/>
                    <a:pt x="15157" y="774"/>
                    <a:pt x="15157" y="1084"/>
                  </a:cubicBezTo>
                  <a:cubicBezTo>
                    <a:pt x="15157" y="1381"/>
                    <a:pt x="14895" y="1655"/>
                    <a:pt x="14585" y="1655"/>
                  </a:cubicBezTo>
                  <a:cubicBezTo>
                    <a:pt x="14288" y="1655"/>
                    <a:pt x="14014" y="1393"/>
                    <a:pt x="14014" y="1084"/>
                  </a:cubicBezTo>
                  <a:cubicBezTo>
                    <a:pt x="14014" y="774"/>
                    <a:pt x="14276" y="524"/>
                    <a:pt x="14585" y="524"/>
                  </a:cubicBezTo>
                  <a:close/>
                  <a:moveTo>
                    <a:pt x="18324" y="524"/>
                  </a:moveTo>
                  <a:cubicBezTo>
                    <a:pt x="18622" y="524"/>
                    <a:pt x="18883" y="774"/>
                    <a:pt x="18883" y="1084"/>
                  </a:cubicBezTo>
                  <a:cubicBezTo>
                    <a:pt x="18883" y="1381"/>
                    <a:pt x="18633" y="1655"/>
                    <a:pt x="18324" y="1655"/>
                  </a:cubicBezTo>
                  <a:cubicBezTo>
                    <a:pt x="18026" y="1655"/>
                    <a:pt x="17752" y="1393"/>
                    <a:pt x="17752" y="1084"/>
                  </a:cubicBezTo>
                  <a:cubicBezTo>
                    <a:pt x="17752" y="774"/>
                    <a:pt x="18014" y="524"/>
                    <a:pt x="18324" y="524"/>
                  </a:cubicBezTo>
                  <a:close/>
                  <a:moveTo>
                    <a:pt x="22039" y="524"/>
                  </a:moveTo>
                  <a:cubicBezTo>
                    <a:pt x="22336" y="524"/>
                    <a:pt x="22610" y="774"/>
                    <a:pt x="22610" y="1084"/>
                  </a:cubicBezTo>
                  <a:cubicBezTo>
                    <a:pt x="22610" y="1381"/>
                    <a:pt x="22360" y="1655"/>
                    <a:pt x="22039" y="1655"/>
                  </a:cubicBezTo>
                  <a:cubicBezTo>
                    <a:pt x="21729" y="1655"/>
                    <a:pt x="21479" y="1393"/>
                    <a:pt x="21479" y="1084"/>
                  </a:cubicBezTo>
                  <a:cubicBezTo>
                    <a:pt x="21479" y="774"/>
                    <a:pt x="21729" y="524"/>
                    <a:pt x="22039" y="524"/>
                  </a:cubicBezTo>
                  <a:close/>
                  <a:moveTo>
                    <a:pt x="25777" y="524"/>
                  </a:moveTo>
                  <a:cubicBezTo>
                    <a:pt x="26075" y="524"/>
                    <a:pt x="26349" y="774"/>
                    <a:pt x="26349" y="1084"/>
                  </a:cubicBezTo>
                  <a:cubicBezTo>
                    <a:pt x="26349" y="1381"/>
                    <a:pt x="26087" y="1655"/>
                    <a:pt x="25777" y="1655"/>
                  </a:cubicBezTo>
                  <a:cubicBezTo>
                    <a:pt x="25468" y="1655"/>
                    <a:pt x="25206" y="1393"/>
                    <a:pt x="25206" y="1084"/>
                  </a:cubicBezTo>
                  <a:cubicBezTo>
                    <a:pt x="25206" y="774"/>
                    <a:pt x="25468" y="524"/>
                    <a:pt x="25777" y="524"/>
                  </a:cubicBezTo>
                  <a:close/>
                  <a:moveTo>
                    <a:pt x="29504" y="524"/>
                  </a:moveTo>
                  <a:cubicBezTo>
                    <a:pt x="29801" y="524"/>
                    <a:pt x="30063" y="774"/>
                    <a:pt x="30063" y="1084"/>
                  </a:cubicBezTo>
                  <a:cubicBezTo>
                    <a:pt x="30063" y="1381"/>
                    <a:pt x="29813" y="1655"/>
                    <a:pt x="29504" y="1655"/>
                  </a:cubicBezTo>
                  <a:cubicBezTo>
                    <a:pt x="29182" y="1655"/>
                    <a:pt x="28932" y="1393"/>
                    <a:pt x="28932" y="1084"/>
                  </a:cubicBezTo>
                  <a:cubicBezTo>
                    <a:pt x="28932" y="774"/>
                    <a:pt x="29182" y="524"/>
                    <a:pt x="29504" y="524"/>
                  </a:cubicBezTo>
                  <a:close/>
                  <a:moveTo>
                    <a:pt x="33230" y="524"/>
                  </a:moveTo>
                  <a:cubicBezTo>
                    <a:pt x="33528" y="524"/>
                    <a:pt x="33802" y="774"/>
                    <a:pt x="33802" y="1084"/>
                  </a:cubicBezTo>
                  <a:cubicBezTo>
                    <a:pt x="33802" y="1381"/>
                    <a:pt x="33552" y="1655"/>
                    <a:pt x="33230" y="1655"/>
                  </a:cubicBezTo>
                  <a:cubicBezTo>
                    <a:pt x="32921" y="1655"/>
                    <a:pt x="32671" y="1393"/>
                    <a:pt x="32671" y="1084"/>
                  </a:cubicBezTo>
                  <a:cubicBezTo>
                    <a:pt x="32671" y="774"/>
                    <a:pt x="32921" y="524"/>
                    <a:pt x="33230" y="524"/>
                  </a:cubicBezTo>
                  <a:close/>
                  <a:moveTo>
                    <a:pt x="36957" y="524"/>
                  </a:moveTo>
                  <a:cubicBezTo>
                    <a:pt x="37255" y="524"/>
                    <a:pt x="37517" y="774"/>
                    <a:pt x="37517" y="1084"/>
                  </a:cubicBezTo>
                  <a:cubicBezTo>
                    <a:pt x="37517" y="1381"/>
                    <a:pt x="37267" y="1655"/>
                    <a:pt x="36957" y="1655"/>
                  </a:cubicBezTo>
                  <a:cubicBezTo>
                    <a:pt x="36648" y="1655"/>
                    <a:pt x="36386" y="1393"/>
                    <a:pt x="36386" y="1084"/>
                  </a:cubicBezTo>
                  <a:cubicBezTo>
                    <a:pt x="36409" y="774"/>
                    <a:pt x="36648" y="524"/>
                    <a:pt x="36957" y="524"/>
                  </a:cubicBezTo>
                  <a:close/>
                  <a:moveTo>
                    <a:pt x="40672" y="524"/>
                  </a:moveTo>
                  <a:cubicBezTo>
                    <a:pt x="40970" y="524"/>
                    <a:pt x="41243" y="774"/>
                    <a:pt x="41243" y="1084"/>
                  </a:cubicBezTo>
                  <a:cubicBezTo>
                    <a:pt x="41243" y="1381"/>
                    <a:pt x="40993" y="1655"/>
                    <a:pt x="40672" y="1655"/>
                  </a:cubicBezTo>
                  <a:cubicBezTo>
                    <a:pt x="40374" y="1655"/>
                    <a:pt x="40112" y="1393"/>
                    <a:pt x="40112" y="1084"/>
                  </a:cubicBezTo>
                  <a:cubicBezTo>
                    <a:pt x="40112" y="774"/>
                    <a:pt x="40362" y="524"/>
                    <a:pt x="40672" y="524"/>
                  </a:cubicBezTo>
                  <a:close/>
                  <a:moveTo>
                    <a:pt x="44410" y="524"/>
                  </a:moveTo>
                  <a:cubicBezTo>
                    <a:pt x="44708" y="524"/>
                    <a:pt x="44982" y="774"/>
                    <a:pt x="44982" y="1084"/>
                  </a:cubicBezTo>
                  <a:cubicBezTo>
                    <a:pt x="44982" y="1381"/>
                    <a:pt x="44720" y="1655"/>
                    <a:pt x="44410" y="1655"/>
                  </a:cubicBezTo>
                  <a:cubicBezTo>
                    <a:pt x="44113" y="1655"/>
                    <a:pt x="43851" y="1393"/>
                    <a:pt x="43851" y="1084"/>
                  </a:cubicBezTo>
                  <a:cubicBezTo>
                    <a:pt x="43851" y="774"/>
                    <a:pt x="44101" y="524"/>
                    <a:pt x="44410" y="524"/>
                  </a:cubicBezTo>
                  <a:close/>
                  <a:moveTo>
                    <a:pt x="48137" y="524"/>
                  </a:moveTo>
                  <a:cubicBezTo>
                    <a:pt x="48435" y="524"/>
                    <a:pt x="48697" y="774"/>
                    <a:pt x="48697" y="1084"/>
                  </a:cubicBezTo>
                  <a:cubicBezTo>
                    <a:pt x="48697" y="1381"/>
                    <a:pt x="48447" y="1655"/>
                    <a:pt x="48137" y="1655"/>
                  </a:cubicBezTo>
                  <a:cubicBezTo>
                    <a:pt x="47839" y="1655"/>
                    <a:pt x="47566" y="1393"/>
                    <a:pt x="47566" y="1084"/>
                  </a:cubicBezTo>
                  <a:cubicBezTo>
                    <a:pt x="47566" y="774"/>
                    <a:pt x="47839" y="524"/>
                    <a:pt x="48137" y="524"/>
                  </a:cubicBezTo>
                  <a:close/>
                  <a:moveTo>
                    <a:pt x="51864" y="524"/>
                  </a:moveTo>
                  <a:cubicBezTo>
                    <a:pt x="52161" y="524"/>
                    <a:pt x="52435" y="774"/>
                    <a:pt x="52435" y="1084"/>
                  </a:cubicBezTo>
                  <a:cubicBezTo>
                    <a:pt x="52435" y="1381"/>
                    <a:pt x="52185" y="1655"/>
                    <a:pt x="51864" y="1655"/>
                  </a:cubicBezTo>
                  <a:cubicBezTo>
                    <a:pt x="51566" y="1655"/>
                    <a:pt x="51304" y="1393"/>
                    <a:pt x="51304" y="1084"/>
                  </a:cubicBezTo>
                  <a:cubicBezTo>
                    <a:pt x="51304" y="774"/>
                    <a:pt x="51554" y="524"/>
                    <a:pt x="51864" y="524"/>
                  </a:cubicBezTo>
                  <a:close/>
                  <a:moveTo>
                    <a:pt x="55602" y="524"/>
                  </a:moveTo>
                  <a:cubicBezTo>
                    <a:pt x="55900" y="524"/>
                    <a:pt x="56174" y="774"/>
                    <a:pt x="56174" y="1084"/>
                  </a:cubicBezTo>
                  <a:cubicBezTo>
                    <a:pt x="56174" y="1381"/>
                    <a:pt x="55912" y="1655"/>
                    <a:pt x="55602" y="1655"/>
                  </a:cubicBezTo>
                  <a:cubicBezTo>
                    <a:pt x="55293" y="1655"/>
                    <a:pt x="55043" y="1393"/>
                    <a:pt x="55043" y="1084"/>
                  </a:cubicBezTo>
                  <a:cubicBezTo>
                    <a:pt x="55043" y="774"/>
                    <a:pt x="55293" y="524"/>
                    <a:pt x="55602" y="524"/>
                  </a:cubicBezTo>
                  <a:close/>
                  <a:moveTo>
                    <a:pt x="59329" y="524"/>
                  </a:moveTo>
                  <a:cubicBezTo>
                    <a:pt x="59627" y="524"/>
                    <a:pt x="59889" y="774"/>
                    <a:pt x="59889" y="1084"/>
                  </a:cubicBezTo>
                  <a:cubicBezTo>
                    <a:pt x="59889" y="1381"/>
                    <a:pt x="59639" y="1655"/>
                    <a:pt x="59329" y="1655"/>
                  </a:cubicBezTo>
                  <a:cubicBezTo>
                    <a:pt x="59008" y="1655"/>
                    <a:pt x="58757" y="1393"/>
                    <a:pt x="58757" y="1084"/>
                  </a:cubicBezTo>
                  <a:cubicBezTo>
                    <a:pt x="58757" y="774"/>
                    <a:pt x="59008" y="524"/>
                    <a:pt x="59329" y="524"/>
                  </a:cubicBezTo>
                  <a:close/>
                  <a:moveTo>
                    <a:pt x="63056" y="524"/>
                  </a:moveTo>
                  <a:cubicBezTo>
                    <a:pt x="63353" y="524"/>
                    <a:pt x="63627" y="774"/>
                    <a:pt x="63627" y="1084"/>
                  </a:cubicBezTo>
                  <a:cubicBezTo>
                    <a:pt x="63627" y="1381"/>
                    <a:pt x="63377" y="1655"/>
                    <a:pt x="63056" y="1655"/>
                  </a:cubicBezTo>
                  <a:cubicBezTo>
                    <a:pt x="62746" y="1655"/>
                    <a:pt x="62496" y="1393"/>
                    <a:pt x="62496" y="1084"/>
                  </a:cubicBezTo>
                  <a:cubicBezTo>
                    <a:pt x="62496" y="774"/>
                    <a:pt x="62746" y="524"/>
                    <a:pt x="63056" y="524"/>
                  </a:cubicBezTo>
                  <a:close/>
                  <a:moveTo>
                    <a:pt x="66782" y="524"/>
                  </a:moveTo>
                  <a:cubicBezTo>
                    <a:pt x="67080" y="524"/>
                    <a:pt x="67342" y="774"/>
                    <a:pt x="67342" y="1084"/>
                  </a:cubicBezTo>
                  <a:cubicBezTo>
                    <a:pt x="67342" y="1381"/>
                    <a:pt x="67092" y="1655"/>
                    <a:pt x="66782" y="1655"/>
                  </a:cubicBezTo>
                  <a:cubicBezTo>
                    <a:pt x="66473" y="1655"/>
                    <a:pt x="66211" y="1393"/>
                    <a:pt x="66211" y="1084"/>
                  </a:cubicBezTo>
                  <a:cubicBezTo>
                    <a:pt x="66211" y="774"/>
                    <a:pt x="66473" y="524"/>
                    <a:pt x="66782" y="524"/>
                  </a:cubicBezTo>
                  <a:close/>
                  <a:moveTo>
                    <a:pt x="70509" y="524"/>
                  </a:moveTo>
                  <a:cubicBezTo>
                    <a:pt x="70807" y="524"/>
                    <a:pt x="71080" y="774"/>
                    <a:pt x="71080" y="1084"/>
                  </a:cubicBezTo>
                  <a:cubicBezTo>
                    <a:pt x="71080" y="1381"/>
                    <a:pt x="70830" y="1655"/>
                    <a:pt x="70509" y="1655"/>
                  </a:cubicBezTo>
                  <a:cubicBezTo>
                    <a:pt x="70199" y="1655"/>
                    <a:pt x="69949" y="1393"/>
                    <a:pt x="69949" y="1084"/>
                  </a:cubicBezTo>
                  <a:cubicBezTo>
                    <a:pt x="69949" y="774"/>
                    <a:pt x="70199" y="524"/>
                    <a:pt x="70509" y="524"/>
                  </a:cubicBezTo>
                  <a:close/>
                  <a:moveTo>
                    <a:pt x="74236" y="524"/>
                  </a:moveTo>
                  <a:cubicBezTo>
                    <a:pt x="74533" y="524"/>
                    <a:pt x="74795" y="774"/>
                    <a:pt x="74795" y="1084"/>
                  </a:cubicBezTo>
                  <a:cubicBezTo>
                    <a:pt x="74795" y="1381"/>
                    <a:pt x="74545" y="1655"/>
                    <a:pt x="74236" y="1655"/>
                  </a:cubicBezTo>
                  <a:cubicBezTo>
                    <a:pt x="73938" y="1655"/>
                    <a:pt x="73676" y="1393"/>
                    <a:pt x="73676" y="1084"/>
                  </a:cubicBezTo>
                  <a:cubicBezTo>
                    <a:pt x="73676" y="774"/>
                    <a:pt x="73926" y="524"/>
                    <a:pt x="74236" y="524"/>
                  </a:cubicBezTo>
                  <a:close/>
                  <a:moveTo>
                    <a:pt x="77855" y="524"/>
                  </a:moveTo>
                  <a:cubicBezTo>
                    <a:pt x="78153" y="524"/>
                    <a:pt x="78415" y="774"/>
                    <a:pt x="78415" y="1084"/>
                  </a:cubicBezTo>
                  <a:cubicBezTo>
                    <a:pt x="78415" y="1381"/>
                    <a:pt x="78165" y="1655"/>
                    <a:pt x="77855" y="1655"/>
                  </a:cubicBezTo>
                  <a:cubicBezTo>
                    <a:pt x="77546" y="1655"/>
                    <a:pt x="77284" y="1393"/>
                    <a:pt x="77284" y="1084"/>
                  </a:cubicBezTo>
                  <a:cubicBezTo>
                    <a:pt x="77284" y="774"/>
                    <a:pt x="77546" y="524"/>
                    <a:pt x="77855" y="524"/>
                  </a:cubicBezTo>
                  <a:close/>
                  <a:moveTo>
                    <a:pt x="81570" y="524"/>
                  </a:moveTo>
                  <a:cubicBezTo>
                    <a:pt x="81868" y="524"/>
                    <a:pt x="82141" y="774"/>
                    <a:pt x="82141" y="1084"/>
                  </a:cubicBezTo>
                  <a:cubicBezTo>
                    <a:pt x="82141" y="1381"/>
                    <a:pt x="81879" y="1655"/>
                    <a:pt x="81570" y="1655"/>
                  </a:cubicBezTo>
                  <a:cubicBezTo>
                    <a:pt x="81260" y="1655"/>
                    <a:pt x="81010" y="1393"/>
                    <a:pt x="81010" y="1084"/>
                  </a:cubicBezTo>
                  <a:cubicBezTo>
                    <a:pt x="81010" y="774"/>
                    <a:pt x="81260" y="524"/>
                    <a:pt x="81570" y="524"/>
                  </a:cubicBezTo>
                  <a:close/>
                  <a:moveTo>
                    <a:pt x="85308" y="524"/>
                  </a:moveTo>
                  <a:cubicBezTo>
                    <a:pt x="85606" y="524"/>
                    <a:pt x="85880" y="774"/>
                    <a:pt x="85880" y="1084"/>
                  </a:cubicBezTo>
                  <a:cubicBezTo>
                    <a:pt x="85880" y="1381"/>
                    <a:pt x="85618" y="1655"/>
                    <a:pt x="85308" y="1655"/>
                  </a:cubicBezTo>
                  <a:cubicBezTo>
                    <a:pt x="84999" y="1655"/>
                    <a:pt x="84749" y="1393"/>
                    <a:pt x="84749" y="1084"/>
                  </a:cubicBezTo>
                  <a:cubicBezTo>
                    <a:pt x="84749" y="774"/>
                    <a:pt x="84999" y="524"/>
                    <a:pt x="85308" y="524"/>
                  </a:cubicBezTo>
                  <a:close/>
                  <a:moveTo>
                    <a:pt x="89035" y="524"/>
                  </a:moveTo>
                  <a:cubicBezTo>
                    <a:pt x="89333" y="524"/>
                    <a:pt x="89595" y="774"/>
                    <a:pt x="89595" y="1084"/>
                  </a:cubicBezTo>
                  <a:cubicBezTo>
                    <a:pt x="89595" y="1381"/>
                    <a:pt x="89345" y="1655"/>
                    <a:pt x="89035" y="1655"/>
                  </a:cubicBezTo>
                  <a:cubicBezTo>
                    <a:pt x="88714" y="1655"/>
                    <a:pt x="88464" y="1393"/>
                    <a:pt x="88464" y="1084"/>
                  </a:cubicBezTo>
                  <a:cubicBezTo>
                    <a:pt x="88464" y="774"/>
                    <a:pt x="88714" y="524"/>
                    <a:pt x="89035" y="524"/>
                  </a:cubicBezTo>
                  <a:close/>
                  <a:moveTo>
                    <a:pt x="92762" y="524"/>
                  </a:moveTo>
                  <a:cubicBezTo>
                    <a:pt x="93059" y="524"/>
                    <a:pt x="93333" y="774"/>
                    <a:pt x="93333" y="1084"/>
                  </a:cubicBezTo>
                  <a:cubicBezTo>
                    <a:pt x="93333" y="1381"/>
                    <a:pt x="93071" y="1655"/>
                    <a:pt x="92762" y="1655"/>
                  </a:cubicBezTo>
                  <a:cubicBezTo>
                    <a:pt x="92452" y="1655"/>
                    <a:pt x="92202" y="1393"/>
                    <a:pt x="92202" y="1084"/>
                  </a:cubicBezTo>
                  <a:cubicBezTo>
                    <a:pt x="92202" y="774"/>
                    <a:pt x="92452" y="524"/>
                    <a:pt x="92762" y="524"/>
                  </a:cubicBezTo>
                  <a:close/>
                  <a:moveTo>
                    <a:pt x="96488" y="524"/>
                  </a:moveTo>
                  <a:cubicBezTo>
                    <a:pt x="96786" y="524"/>
                    <a:pt x="97048" y="774"/>
                    <a:pt x="97048" y="1084"/>
                  </a:cubicBezTo>
                  <a:cubicBezTo>
                    <a:pt x="97048" y="1381"/>
                    <a:pt x="96798" y="1655"/>
                    <a:pt x="96488" y="1655"/>
                  </a:cubicBezTo>
                  <a:cubicBezTo>
                    <a:pt x="96191" y="1655"/>
                    <a:pt x="95917" y="1393"/>
                    <a:pt x="95917" y="1084"/>
                  </a:cubicBezTo>
                  <a:cubicBezTo>
                    <a:pt x="95917" y="774"/>
                    <a:pt x="96179" y="524"/>
                    <a:pt x="96488" y="524"/>
                  </a:cubicBezTo>
                  <a:close/>
                  <a:moveTo>
                    <a:pt x="100203" y="524"/>
                  </a:moveTo>
                  <a:cubicBezTo>
                    <a:pt x="100501" y="524"/>
                    <a:pt x="100775" y="774"/>
                    <a:pt x="100775" y="1084"/>
                  </a:cubicBezTo>
                  <a:cubicBezTo>
                    <a:pt x="100775" y="1381"/>
                    <a:pt x="100513" y="1655"/>
                    <a:pt x="100203" y="1655"/>
                  </a:cubicBezTo>
                  <a:cubicBezTo>
                    <a:pt x="99905" y="1655"/>
                    <a:pt x="99644" y="1393"/>
                    <a:pt x="99644" y="1084"/>
                  </a:cubicBezTo>
                  <a:cubicBezTo>
                    <a:pt x="99644" y="774"/>
                    <a:pt x="99894" y="524"/>
                    <a:pt x="100203" y="524"/>
                  </a:cubicBezTo>
                  <a:close/>
                  <a:moveTo>
                    <a:pt x="103942" y="524"/>
                  </a:moveTo>
                  <a:cubicBezTo>
                    <a:pt x="104239" y="524"/>
                    <a:pt x="104513" y="774"/>
                    <a:pt x="104513" y="1084"/>
                  </a:cubicBezTo>
                  <a:cubicBezTo>
                    <a:pt x="104513" y="1381"/>
                    <a:pt x="104251" y="1655"/>
                    <a:pt x="103942" y="1655"/>
                  </a:cubicBezTo>
                  <a:cubicBezTo>
                    <a:pt x="103644" y="1655"/>
                    <a:pt x="103382" y="1393"/>
                    <a:pt x="103382" y="1084"/>
                  </a:cubicBezTo>
                  <a:cubicBezTo>
                    <a:pt x="103382" y="774"/>
                    <a:pt x="103632" y="524"/>
                    <a:pt x="103942" y="524"/>
                  </a:cubicBezTo>
                  <a:close/>
                  <a:moveTo>
                    <a:pt x="107668" y="524"/>
                  </a:moveTo>
                  <a:cubicBezTo>
                    <a:pt x="107966" y="524"/>
                    <a:pt x="108228" y="774"/>
                    <a:pt x="108228" y="1084"/>
                  </a:cubicBezTo>
                  <a:cubicBezTo>
                    <a:pt x="108228" y="1381"/>
                    <a:pt x="107978" y="1655"/>
                    <a:pt x="107668" y="1655"/>
                  </a:cubicBezTo>
                  <a:cubicBezTo>
                    <a:pt x="107371" y="1655"/>
                    <a:pt x="107097" y="1393"/>
                    <a:pt x="107097" y="1084"/>
                  </a:cubicBezTo>
                  <a:cubicBezTo>
                    <a:pt x="107097" y="774"/>
                    <a:pt x="107347" y="524"/>
                    <a:pt x="107668" y="524"/>
                  </a:cubicBezTo>
                  <a:close/>
                  <a:moveTo>
                    <a:pt x="111395" y="524"/>
                  </a:moveTo>
                  <a:cubicBezTo>
                    <a:pt x="111693" y="524"/>
                    <a:pt x="111967" y="774"/>
                    <a:pt x="111967" y="1084"/>
                  </a:cubicBezTo>
                  <a:cubicBezTo>
                    <a:pt x="111967" y="1381"/>
                    <a:pt x="111705" y="1655"/>
                    <a:pt x="111395" y="1655"/>
                  </a:cubicBezTo>
                  <a:cubicBezTo>
                    <a:pt x="111085" y="1655"/>
                    <a:pt x="110835" y="1393"/>
                    <a:pt x="110835" y="1084"/>
                  </a:cubicBezTo>
                  <a:cubicBezTo>
                    <a:pt x="110835" y="774"/>
                    <a:pt x="111085" y="524"/>
                    <a:pt x="111395" y="524"/>
                  </a:cubicBezTo>
                  <a:close/>
                  <a:moveTo>
                    <a:pt x="115122" y="524"/>
                  </a:moveTo>
                  <a:cubicBezTo>
                    <a:pt x="115419" y="524"/>
                    <a:pt x="115681" y="774"/>
                    <a:pt x="115681" y="1084"/>
                  </a:cubicBezTo>
                  <a:cubicBezTo>
                    <a:pt x="115681" y="1381"/>
                    <a:pt x="115431" y="1655"/>
                    <a:pt x="115122" y="1655"/>
                  </a:cubicBezTo>
                  <a:cubicBezTo>
                    <a:pt x="114812" y="1655"/>
                    <a:pt x="114550" y="1393"/>
                    <a:pt x="114550" y="1084"/>
                  </a:cubicBezTo>
                  <a:cubicBezTo>
                    <a:pt x="114550" y="774"/>
                    <a:pt x="114812" y="524"/>
                    <a:pt x="115122" y="524"/>
                  </a:cubicBezTo>
                  <a:close/>
                  <a:moveTo>
                    <a:pt x="118860" y="524"/>
                  </a:moveTo>
                  <a:cubicBezTo>
                    <a:pt x="119158" y="524"/>
                    <a:pt x="119420" y="774"/>
                    <a:pt x="119420" y="1084"/>
                  </a:cubicBezTo>
                  <a:cubicBezTo>
                    <a:pt x="119420" y="1381"/>
                    <a:pt x="119170" y="1655"/>
                    <a:pt x="118860" y="1655"/>
                  </a:cubicBezTo>
                  <a:cubicBezTo>
                    <a:pt x="118539" y="1655"/>
                    <a:pt x="118289" y="1393"/>
                    <a:pt x="118289" y="1084"/>
                  </a:cubicBezTo>
                  <a:cubicBezTo>
                    <a:pt x="118289" y="774"/>
                    <a:pt x="118539" y="524"/>
                    <a:pt x="118860" y="524"/>
                  </a:cubicBezTo>
                  <a:close/>
                  <a:moveTo>
                    <a:pt x="122575" y="524"/>
                  </a:moveTo>
                  <a:cubicBezTo>
                    <a:pt x="122873" y="524"/>
                    <a:pt x="123146" y="774"/>
                    <a:pt x="123146" y="1084"/>
                  </a:cubicBezTo>
                  <a:cubicBezTo>
                    <a:pt x="123146" y="1381"/>
                    <a:pt x="122885" y="1655"/>
                    <a:pt x="122575" y="1655"/>
                  </a:cubicBezTo>
                  <a:cubicBezTo>
                    <a:pt x="122265" y="1655"/>
                    <a:pt x="122015" y="1393"/>
                    <a:pt x="122015" y="1084"/>
                  </a:cubicBezTo>
                  <a:cubicBezTo>
                    <a:pt x="122027" y="774"/>
                    <a:pt x="122277" y="524"/>
                    <a:pt x="122575" y="524"/>
                  </a:cubicBezTo>
                  <a:close/>
                  <a:moveTo>
                    <a:pt x="126314" y="524"/>
                  </a:moveTo>
                  <a:cubicBezTo>
                    <a:pt x="126611" y="524"/>
                    <a:pt x="126873" y="774"/>
                    <a:pt x="126873" y="1084"/>
                  </a:cubicBezTo>
                  <a:cubicBezTo>
                    <a:pt x="126873" y="1381"/>
                    <a:pt x="126623" y="1655"/>
                    <a:pt x="126314" y="1655"/>
                  </a:cubicBezTo>
                  <a:cubicBezTo>
                    <a:pt x="126004" y="1655"/>
                    <a:pt x="125742" y="1393"/>
                    <a:pt x="125742" y="1084"/>
                  </a:cubicBezTo>
                  <a:cubicBezTo>
                    <a:pt x="125742" y="774"/>
                    <a:pt x="126004" y="524"/>
                    <a:pt x="126314" y="524"/>
                  </a:cubicBezTo>
                  <a:close/>
                  <a:moveTo>
                    <a:pt x="5287" y="2381"/>
                  </a:moveTo>
                  <a:cubicBezTo>
                    <a:pt x="5596" y="2381"/>
                    <a:pt x="5846" y="2631"/>
                    <a:pt x="5846" y="2953"/>
                  </a:cubicBezTo>
                  <a:cubicBezTo>
                    <a:pt x="5846" y="3262"/>
                    <a:pt x="5596" y="3512"/>
                    <a:pt x="5287" y="3512"/>
                  </a:cubicBezTo>
                  <a:cubicBezTo>
                    <a:pt x="4977" y="3512"/>
                    <a:pt x="4715" y="3262"/>
                    <a:pt x="4715" y="2953"/>
                  </a:cubicBezTo>
                  <a:cubicBezTo>
                    <a:pt x="4715" y="2631"/>
                    <a:pt x="4977" y="2381"/>
                    <a:pt x="5287" y="2381"/>
                  </a:cubicBezTo>
                  <a:close/>
                  <a:moveTo>
                    <a:pt x="12728" y="2381"/>
                  </a:moveTo>
                  <a:cubicBezTo>
                    <a:pt x="13037" y="2381"/>
                    <a:pt x="13288" y="2631"/>
                    <a:pt x="13288" y="2953"/>
                  </a:cubicBezTo>
                  <a:cubicBezTo>
                    <a:pt x="13288" y="3262"/>
                    <a:pt x="13037" y="3512"/>
                    <a:pt x="12728" y="3512"/>
                  </a:cubicBezTo>
                  <a:cubicBezTo>
                    <a:pt x="12418" y="3512"/>
                    <a:pt x="12156" y="3262"/>
                    <a:pt x="12156" y="2953"/>
                  </a:cubicBezTo>
                  <a:cubicBezTo>
                    <a:pt x="12180" y="2631"/>
                    <a:pt x="12418" y="2381"/>
                    <a:pt x="12728" y="2381"/>
                  </a:cubicBezTo>
                  <a:close/>
                  <a:moveTo>
                    <a:pt x="20181" y="2381"/>
                  </a:moveTo>
                  <a:cubicBezTo>
                    <a:pt x="20491" y="2381"/>
                    <a:pt x="20753" y="2631"/>
                    <a:pt x="20753" y="2953"/>
                  </a:cubicBezTo>
                  <a:cubicBezTo>
                    <a:pt x="20753" y="3262"/>
                    <a:pt x="20491" y="3512"/>
                    <a:pt x="20181" y="3512"/>
                  </a:cubicBezTo>
                  <a:cubicBezTo>
                    <a:pt x="19872" y="3512"/>
                    <a:pt x="19622" y="3262"/>
                    <a:pt x="19622" y="2953"/>
                  </a:cubicBezTo>
                  <a:cubicBezTo>
                    <a:pt x="19634" y="2631"/>
                    <a:pt x="19872" y="2381"/>
                    <a:pt x="20181" y="2381"/>
                  </a:cubicBezTo>
                  <a:close/>
                  <a:moveTo>
                    <a:pt x="27635" y="2381"/>
                  </a:moveTo>
                  <a:cubicBezTo>
                    <a:pt x="27956" y="2381"/>
                    <a:pt x="28206" y="2631"/>
                    <a:pt x="28206" y="2953"/>
                  </a:cubicBezTo>
                  <a:cubicBezTo>
                    <a:pt x="28206" y="3262"/>
                    <a:pt x="27956" y="3512"/>
                    <a:pt x="27635" y="3512"/>
                  </a:cubicBezTo>
                  <a:cubicBezTo>
                    <a:pt x="27325" y="3512"/>
                    <a:pt x="27075" y="3262"/>
                    <a:pt x="27075" y="2953"/>
                  </a:cubicBezTo>
                  <a:cubicBezTo>
                    <a:pt x="27087" y="2631"/>
                    <a:pt x="27325" y="2381"/>
                    <a:pt x="27635" y="2381"/>
                  </a:cubicBezTo>
                  <a:close/>
                  <a:moveTo>
                    <a:pt x="35100" y="2381"/>
                  </a:moveTo>
                  <a:cubicBezTo>
                    <a:pt x="35409" y="2381"/>
                    <a:pt x="35659" y="2631"/>
                    <a:pt x="35659" y="2953"/>
                  </a:cubicBezTo>
                  <a:cubicBezTo>
                    <a:pt x="35659" y="3262"/>
                    <a:pt x="35409" y="3512"/>
                    <a:pt x="35100" y="3512"/>
                  </a:cubicBezTo>
                  <a:cubicBezTo>
                    <a:pt x="34778" y="3512"/>
                    <a:pt x="34528" y="3262"/>
                    <a:pt x="34528" y="2953"/>
                  </a:cubicBezTo>
                  <a:cubicBezTo>
                    <a:pt x="34540" y="2631"/>
                    <a:pt x="34778" y="2381"/>
                    <a:pt x="35100" y="2381"/>
                  </a:cubicBezTo>
                  <a:close/>
                  <a:moveTo>
                    <a:pt x="42553" y="2381"/>
                  </a:moveTo>
                  <a:cubicBezTo>
                    <a:pt x="42863" y="2381"/>
                    <a:pt x="43113" y="2631"/>
                    <a:pt x="43113" y="2953"/>
                  </a:cubicBezTo>
                  <a:cubicBezTo>
                    <a:pt x="43113" y="3262"/>
                    <a:pt x="42863" y="3512"/>
                    <a:pt x="42553" y="3512"/>
                  </a:cubicBezTo>
                  <a:cubicBezTo>
                    <a:pt x="42232" y="3512"/>
                    <a:pt x="41982" y="3262"/>
                    <a:pt x="41982" y="2953"/>
                  </a:cubicBezTo>
                  <a:cubicBezTo>
                    <a:pt x="41982" y="2631"/>
                    <a:pt x="42244" y="2381"/>
                    <a:pt x="42553" y="2381"/>
                  </a:cubicBezTo>
                  <a:close/>
                  <a:moveTo>
                    <a:pt x="50006" y="2381"/>
                  </a:moveTo>
                  <a:cubicBezTo>
                    <a:pt x="50316" y="2381"/>
                    <a:pt x="50578" y="2631"/>
                    <a:pt x="50578" y="2953"/>
                  </a:cubicBezTo>
                  <a:cubicBezTo>
                    <a:pt x="50578" y="3262"/>
                    <a:pt x="50316" y="3512"/>
                    <a:pt x="50006" y="3512"/>
                  </a:cubicBezTo>
                  <a:cubicBezTo>
                    <a:pt x="49697" y="3512"/>
                    <a:pt x="49447" y="3262"/>
                    <a:pt x="49447" y="2953"/>
                  </a:cubicBezTo>
                  <a:cubicBezTo>
                    <a:pt x="49447" y="2631"/>
                    <a:pt x="49697" y="2381"/>
                    <a:pt x="50006" y="2381"/>
                  </a:cubicBezTo>
                  <a:close/>
                  <a:moveTo>
                    <a:pt x="57460" y="2381"/>
                  </a:moveTo>
                  <a:cubicBezTo>
                    <a:pt x="57781" y="2381"/>
                    <a:pt x="58031" y="2631"/>
                    <a:pt x="58031" y="2953"/>
                  </a:cubicBezTo>
                  <a:cubicBezTo>
                    <a:pt x="58031" y="3262"/>
                    <a:pt x="57781" y="3512"/>
                    <a:pt x="57460" y="3512"/>
                  </a:cubicBezTo>
                  <a:cubicBezTo>
                    <a:pt x="57150" y="3512"/>
                    <a:pt x="56900" y="3262"/>
                    <a:pt x="56900" y="2953"/>
                  </a:cubicBezTo>
                  <a:cubicBezTo>
                    <a:pt x="56900" y="2631"/>
                    <a:pt x="57150" y="2381"/>
                    <a:pt x="57460" y="2381"/>
                  </a:cubicBezTo>
                  <a:close/>
                  <a:moveTo>
                    <a:pt x="64925" y="2381"/>
                  </a:moveTo>
                  <a:cubicBezTo>
                    <a:pt x="65234" y="2381"/>
                    <a:pt x="65485" y="2631"/>
                    <a:pt x="65485" y="2953"/>
                  </a:cubicBezTo>
                  <a:cubicBezTo>
                    <a:pt x="65485" y="3262"/>
                    <a:pt x="65234" y="3512"/>
                    <a:pt x="64925" y="3512"/>
                  </a:cubicBezTo>
                  <a:cubicBezTo>
                    <a:pt x="64603" y="3512"/>
                    <a:pt x="64353" y="3262"/>
                    <a:pt x="64353" y="2953"/>
                  </a:cubicBezTo>
                  <a:cubicBezTo>
                    <a:pt x="64353" y="2631"/>
                    <a:pt x="64603" y="2381"/>
                    <a:pt x="64925" y="2381"/>
                  </a:cubicBezTo>
                  <a:close/>
                  <a:moveTo>
                    <a:pt x="72366" y="2381"/>
                  </a:moveTo>
                  <a:cubicBezTo>
                    <a:pt x="72676" y="2381"/>
                    <a:pt x="72926" y="2631"/>
                    <a:pt x="72926" y="2953"/>
                  </a:cubicBezTo>
                  <a:cubicBezTo>
                    <a:pt x="72926" y="3262"/>
                    <a:pt x="72676" y="3512"/>
                    <a:pt x="72366" y="3512"/>
                  </a:cubicBezTo>
                  <a:cubicBezTo>
                    <a:pt x="72045" y="3512"/>
                    <a:pt x="71795" y="3262"/>
                    <a:pt x="71795" y="2953"/>
                  </a:cubicBezTo>
                  <a:cubicBezTo>
                    <a:pt x="71807" y="2631"/>
                    <a:pt x="72069" y="2381"/>
                    <a:pt x="72366" y="2381"/>
                  </a:cubicBezTo>
                  <a:close/>
                  <a:moveTo>
                    <a:pt x="83451" y="2381"/>
                  </a:moveTo>
                  <a:cubicBezTo>
                    <a:pt x="83761" y="2381"/>
                    <a:pt x="84011" y="2631"/>
                    <a:pt x="84011" y="2953"/>
                  </a:cubicBezTo>
                  <a:cubicBezTo>
                    <a:pt x="84011" y="3262"/>
                    <a:pt x="83761" y="3512"/>
                    <a:pt x="83451" y="3512"/>
                  </a:cubicBezTo>
                  <a:cubicBezTo>
                    <a:pt x="83141" y="3512"/>
                    <a:pt x="82880" y="3262"/>
                    <a:pt x="82880" y="2953"/>
                  </a:cubicBezTo>
                  <a:cubicBezTo>
                    <a:pt x="82880" y="2631"/>
                    <a:pt x="83141" y="2381"/>
                    <a:pt x="83451" y="2381"/>
                  </a:cubicBezTo>
                  <a:close/>
                  <a:moveTo>
                    <a:pt x="90904" y="2381"/>
                  </a:moveTo>
                  <a:cubicBezTo>
                    <a:pt x="91214" y="2381"/>
                    <a:pt x="91464" y="2631"/>
                    <a:pt x="91464" y="2953"/>
                  </a:cubicBezTo>
                  <a:cubicBezTo>
                    <a:pt x="91464" y="3262"/>
                    <a:pt x="91214" y="3512"/>
                    <a:pt x="90904" y="3512"/>
                  </a:cubicBezTo>
                  <a:cubicBezTo>
                    <a:pt x="90595" y="3512"/>
                    <a:pt x="90345" y="3262"/>
                    <a:pt x="90345" y="2953"/>
                  </a:cubicBezTo>
                  <a:cubicBezTo>
                    <a:pt x="90345" y="2631"/>
                    <a:pt x="90595" y="2381"/>
                    <a:pt x="90904" y="2381"/>
                  </a:cubicBezTo>
                  <a:close/>
                  <a:moveTo>
                    <a:pt x="98346" y="2381"/>
                  </a:moveTo>
                  <a:cubicBezTo>
                    <a:pt x="98655" y="2381"/>
                    <a:pt x="98905" y="2631"/>
                    <a:pt x="98905" y="2953"/>
                  </a:cubicBezTo>
                  <a:cubicBezTo>
                    <a:pt x="98905" y="3262"/>
                    <a:pt x="98655" y="3512"/>
                    <a:pt x="98346" y="3512"/>
                  </a:cubicBezTo>
                  <a:cubicBezTo>
                    <a:pt x="98036" y="3512"/>
                    <a:pt x="97786" y="3262"/>
                    <a:pt x="97786" y="2953"/>
                  </a:cubicBezTo>
                  <a:cubicBezTo>
                    <a:pt x="97798" y="2631"/>
                    <a:pt x="98036" y="2381"/>
                    <a:pt x="98346" y="2381"/>
                  </a:cubicBezTo>
                  <a:close/>
                  <a:moveTo>
                    <a:pt x="105799" y="2381"/>
                  </a:moveTo>
                  <a:cubicBezTo>
                    <a:pt x="106121" y="2381"/>
                    <a:pt x="106371" y="2631"/>
                    <a:pt x="106371" y="2953"/>
                  </a:cubicBezTo>
                  <a:cubicBezTo>
                    <a:pt x="106371" y="3262"/>
                    <a:pt x="106109" y="3512"/>
                    <a:pt x="105799" y="3512"/>
                  </a:cubicBezTo>
                  <a:cubicBezTo>
                    <a:pt x="105490" y="3512"/>
                    <a:pt x="105239" y="3262"/>
                    <a:pt x="105239" y="2953"/>
                  </a:cubicBezTo>
                  <a:cubicBezTo>
                    <a:pt x="105251" y="2631"/>
                    <a:pt x="105490" y="2381"/>
                    <a:pt x="105799" y="2381"/>
                  </a:cubicBezTo>
                  <a:close/>
                  <a:moveTo>
                    <a:pt x="113264" y="2381"/>
                  </a:moveTo>
                  <a:cubicBezTo>
                    <a:pt x="113574" y="2381"/>
                    <a:pt x="113824" y="2631"/>
                    <a:pt x="113824" y="2953"/>
                  </a:cubicBezTo>
                  <a:cubicBezTo>
                    <a:pt x="113824" y="3262"/>
                    <a:pt x="113574" y="3512"/>
                    <a:pt x="113264" y="3512"/>
                  </a:cubicBezTo>
                  <a:cubicBezTo>
                    <a:pt x="112943" y="3512"/>
                    <a:pt x="112693" y="3262"/>
                    <a:pt x="112693" y="2953"/>
                  </a:cubicBezTo>
                  <a:cubicBezTo>
                    <a:pt x="112705" y="2631"/>
                    <a:pt x="112943" y="2381"/>
                    <a:pt x="113264" y="2381"/>
                  </a:cubicBezTo>
                  <a:close/>
                  <a:moveTo>
                    <a:pt x="120718" y="2381"/>
                  </a:moveTo>
                  <a:cubicBezTo>
                    <a:pt x="121027" y="2381"/>
                    <a:pt x="121277" y="2631"/>
                    <a:pt x="121277" y="2953"/>
                  </a:cubicBezTo>
                  <a:cubicBezTo>
                    <a:pt x="121277" y="3262"/>
                    <a:pt x="121027" y="3512"/>
                    <a:pt x="120718" y="3512"/>
                  </a:cubicBezTo>
                  <a:cubicBezTo>
                    <a:pt x="120408" y="3512"/>
                    <a:pt x="120146" y="3262"/>
                    <a:pt x="120146" y="2953"/>
                  </a:cubicBezTo>
                  <a:cubicBezTo>
                    <a:pt x="120170" y="2631"/>
                    <a:pt x="120420" y="2381"/>
                    <a:pt x="120718" y="2381"/>
                  </a:cubicBezTo>
                  <a:close/>
                  <a:moveTo>
                    <a:pt x="128171" y="2381"/>
                  </a:moveTo>
                  <a:cubicBezTo>
                    <a:pt x="128480" y="2381"/>
                    <a:pt x="128742" y="2631"/>
                    <a:pt x="128742" y="2953"/>
                  </a:cubicBezTo>
                  <a:cubicBezTo>
                    <a:pt x="128742" y="3262"/>
                    <a:pt x="128480" y="3512"/>
                    <a:pt x="128171" y="3512"/>
                  </a:cubicBezTo>
                  <a:cubicBezTo>
                    <a:pt x="127861" y="3512"/>
                    <a:pt x="127611" y="3262"/>
                    <a:pt x="127611" y="2953"/>
                  </a:cubicBezTo>
                  <a:cubicBezTo>
                    <a:pt x="127611" y="2631"/>
                    <a:pt x="127861" y="2381"/>
                    <a:pt x="128171" y="2381"/>
                  </a:cubicBezTo>
                  <a:close/>
                  <a:moveTo>
                    <a:pt x="1548" y="2393"/>
                  </a:moveTo>
                  <a:cubicBezTo>
                    <a:pt x="1846" y="2393"/>
                    <a:pt x="2119" y="2655"/>
                    <a:pt x="2119" y="2965"/>
                  </a:cubicBezTo>
                  <a:cubicBezTo>
                    <a:pt x="2119" y="3262"/>
                    <a:pt x="1858" y="3524"/>
                    <a:pt x="1548" y="3524"/>
                  </a:cubicBezTo>
                  <a:cubicBezTo>
                    <a:pt x="1238" y="3524"/>
                    <a:pt x="988" y="3274"/>
                    <a:pt x="988" y="2965"/>
                  </a:cubicBezTo>
                  <a:cubicBezTo>
                    <a:pt x="988" y="2655"/>
                    <a:pt x="1238" y="2393"/>
                    <a:pt x="1548" y="2393"/>
                  </a:cubicBezTo>
                  <a:close/>
                  <a:moveTo>
                    <a:pt x="9001" y="2393"/>
                  </a:moveTo>
                  <a:cubicBezTo>
                    <a:pt x="9299" y="2393"/>
                    <a:pt x="9573" y="2655"/>
                    <a:pt x="9573" y="2965"/>
                  </a:cubicBezTo>
                  <a:cubicBezTo>
                    <a:pt x="9573" y="3262"/>
                    <a:pt x="9323" y="3524"/>
                    <a:pt x="9001" y="3524"/>
                  </a:cubicBezTo>
                  <a:cubicBezTo>
                    <a:pt x="8704" y="3524"/>
                    <a:pt x="8442" y="3274"/>
                    <a:pt x="8442" y="2965"/>
                  </a:cubicBezTo>
                  <a:cubicBezTo>
                    <a:pt x="8442" y="2655"/>
                    <a:pt x="8692" y="2393"/>
                    <a:pt x="9001" y="2393"/>
                  </a:cubicBezTo>
                  <a:close/>
                  <a:moveTo>
                    <a:pt x="16466" y="2393"/>
                  </a:moveTo>
                  <a:cubicBezTo>
                    <a:pt x="16764" y="2393"/>
                    <a:pt x="17026" y="2655"/>
                    <a:pt x="17026" y="2965"/>
                  </a:cubicBezTo>
                  <a:cubicBezTo>
                    <a:pt x="17026" y="3262"/>
                    <a:pt x="16776" y="3524"/>
                    <a:pt x="16466" y="3524"/>
                  </a:cubicBezTo>
                  <a:cubicBezTo>
                    <a:pt x="16169" y="3524"/>
                    <a:pt x="15895" y="3274"/>
                    <a:pt x="15895" y="2965"/>
                  </a:cubicBezTo>
                  <a:cubicBezTo>
                    <a:pt x="15895" y="2655"/>
                    <a:pt x="16145" y="2393"/>
                    <a:pt x="16466" y="2393"/>
                  </a:cubicBezTo>
                  <a:close/>
                  <a:moveTo>
                    <a:pt x="23920" y="2393"/>
                  </a:moveTo>
                  <a:cubicBezTo>
                    <a:pt x="24217" y="2393"/>
                    <a:pt x="24479" y="2655"/>
                    <a:pt x="24479" y="2965"/>
                  </a:cubicBezTo>
                  <a:cubicBezTo>
                    <a:pt x="24479" y="3262"/>
                    <a:pt x="24229" y="3524"/>
                    <a:pt x="23920" y="3524"/>
                  </a:cubicBezTo>
                  <a:cubicBezTo>
                    <a:pt x="23610" y="3524"/>
                    <a:pt x="23348" y="3274"/>
                    <a:pt x="23348" y="2965"/>
                  </a:cubicBezTo>
                  <a:cubicBezTo>
                    <a:pt x="23348" y="2655"/>
                    <a:pt x="23610" y="2393"/>
                    <a:pt x="23920" y="2393"/>
                  </a:cubicBezTo>
                  <a:close/>
                  <a:moveTo>
                    <a:pt x="31373" y="2393"/>
                  </a:moveTo>
                  <a:cubicBezTo>
                    <a:pt x="31671" y="2393"/>
                    <a:pt x="31945" y="2655"/>
                    <a:pt x="31945" y="2965"/>
                  </a:cubicBezTo>
                  <a:cubicBezTo>
                    <a:pt x="31945" y="3262"/>
                    <a:pt x="31683" y="3524"/>
                    <a:pt x="31373" y="3524"/>
                  </a:cubicBezTo>
                  <a:cubicBezTo>
                    <a:pt x="31064" y="3524"/>
                    <a:pt x="30814" y="3274"/>
                    <a:pt x="30814" y="2965"/>
                  </a:cubicBezTo>
                  <a:cubicBezTo>
                    <a:pt x="30814" y="2655"/>
                    <a:pt x="31064" y="2393"/>
                    <a:pt x="31373" y="2393"/>
                  </a:cubicBezTo>
                  <a:close/>
                  <a:moveTo>
                    <a:pt x="38815" y="2393"/>
                  </a:moveTo>
                  <a:cubicBezTo>
                    <a:pt x="39112" y="2393"/>
                    <a:pt x="39386" y="2655"/>
                    <a:pt x="39386" y="2965"/>
                  </a:cubicBezTo>
                  <a:cubicBezTo>
                    <a:pt x="39386" y="3262"/>
                    <a:pt x="39124" y="3524"/>
                    <a:pt x="38815" y="3524"/>
                  </a:cubicBezTo>
                  <a:cubicBezTo>
                    <a:pt x="38517" y="3524"/>
                    <a:pt x="38255" y="3274"/>
                    <a:pt x="38255" y="2965"/>
                  </a:cubicBezTo>
                  <a:cubicBezTo>
                    <a:pt x="38267" y="2655"/>
                    <a:pt x="38505" y="2393"/>
                    <a:pt x="38815" y="2393"/>
                  </a:cubicBezTo>
                  <a:close/>
                  <a:moveTo>
                    <a:pt x="46268" y="2393"/>
                  </a:moveTo>
                  <a:cubicBezTo>
                    <a:pt x="46565" y="2393"/>
                    <a:pt x="46839" y="2655"/>
                    <a:pt x="46839" y="2965"/>
                  </a:cubicBezTo>
                  <a:cubicBezTo>
                    <a:pt x="46839" y="3262"/>
                    <a:pt x="46589" y="3524"/>
                    <a:pt x="46268" y="3524"/>
                  </a:cubicBezTo>
                  <a:cubicBezTo>
                    <a:pt x="45970" y="3524"/>
                    <a:pt x="45708" y="3274"/>
                    <a:pt x="45708" y="2965"/>
                  </a:cubicBezTo>
                  <a:cubicBezTo>
                    <a:pt x="45720" y="2655"/>
                    <a:pt x="45958" y="2393"/>
                    <a:pt x="46268" y="2393"/>
                  </a:cubicBezTo>
                  <a:close/>
                  <a:moveTo>
                    <a:pt x="53733" y="2393"/>
                  </a:moveTo>
                  <a:cubicBezTo>
                    <a:pt x="54031" y="2393"/>
                    <a:pt x="54293" y="2655"/>
                    <a:pt x="54293" y="2965"/>
                  </a:cubicBezTo>
                  <a:cubicBezTo>
                    <a:pt x="54293" y="3262"/>
                    <a:pt x="54043" y="3524"/>
                    <a:pt x="53733" y="3524"/>
                  </a:cubicBezTo>
                  <a:cubicBezTo>
                    <a:pt x="53412" y="3524"/>
                    <a:pt x="53162" y="3274"/>
                    <a:pt x="53162" y="2965"/>
                  </a:cubicBezTo>
                  <a:cubicBezTo>
                    <a:pt x="53173" y="2655"/>
                    <a:pt x="53412" y="2393"/>
                    <a:pt x="53733" y="2393"/>
                  </a:cubicBezTo>
                  <a:close/>
                  <a:moveTo>
                    <a:pt x="61186" y="2393"/>
                  </a:moveTo>
                  <a:cubicBezTo>
                    <a:pt x="61484" y="2393"/>
                    <a:pt x="61746" y="2655"/>
                    <a:pt x="61746" y="2965"/>
                  </a:cubicBezTo>
                  <a:cubicBezTo>
                    <a:pt x="61746" y="3262"/>
                    <a:pt x="61496" y="3524"/>
                    <a:pt x="61186" y="3524"/>
                  </a:cubicBezTo>
                  <a:cubicBezTo>
                    <a:pt x="60877" y="3524"/>
                    <a:pt x="60615" y="3274"/>
                    <a:pt x="60615" y="2965"/>
                  </a:cubicBezTo>
                  <a:cubicBezTo>
                    <a:pt x="60639" y="2655"/>
                    <a:pt x="60877" y="2393"/>
                    <a:pt x="61186" y="2393"/>
                  </a:cubicBezTo>
                  <a:close/>
                  <a:moveTo>
                    <a:pt x="68640" y="2393"/>
                  </a:moveTo>
                  <a:cubicBezTo>
                    <a:pt x="68937" y="2393"/>
                    <a:pt x="69211" y="2655"/>
                    <a:pt x="69211" y="2965"/>
                  </a:cubicBezTo>
                  <a:cubicBezTo>
                    <a:pt x="69211" y="3262"/>
                    <a:pt x="68949" y="3524"/>
                    <a:pt x="68640" y="3524"/>
                  </a:cubicBezTo>
                  <a:cubicBezTo>
                    <a:pt x="68330" y="3524"/>
                    <a:pt x="68080" y="3274"/>
                    <a:pt x="68080" y="2965"/>
                  </a:cubicBezTo>
                  <a:cubicBezTo>
                    <a:pt x="68092" y="2655"/>
                    <a:pt x="68330" y="2393"/>
                    <a:pt x="68640" y="2393"/>
                  </a:cubicBezTo>
                  <a:close/>
                  <a:moveTo>
                    <a:pt x="76093" y="2393"/>
                  </a:moveTo>
                  <a:cubicBezTo>
                    <a:pt x="76391" y="2393"/>
                    <a:pt x="76664" y="2655"/>
                    <a:pt x="76664" y="2965"/>
                  </a:cubicBezTo>
                  <a:cubicBezTo>
                    <a:pt x="76664" y="3262"/>
                    <a:pt x="76403" y="3524"/>
                    <a:pt x="76093" y="3524"/>
                  </a:cubicBezTo>
                  <a:cubicBezTo>
                    <a:pt x="75795" y="3524"/>
                    <a:pt x="75533" y="3274"/>
                    <a:pt x="75533" y="2965"/>
                  </a:cubicBezTo>
                  <a:cubicBezTo>
                    <a:pt x="75533" y="2655"/>
                    <a:pt x="75783" y="2393"/>
                    <a:pt x="76093" y="2393"/>
                  </a:cubicBezTo>
                  <a:close/>
                  <a:moveTo>
                    <a:pt x="79712" y="2393"/>
                  </a:moveTo>
                  <a:cubicBezTo>
                    <a:pt x="80010" y="2393"/>
                    <a:pt x="80284" y="2655"/>
                    <a:pt x="80284" y="2965"/>
                  </a:cubicBezTo>
                  <a:cubicBezTo>
                    <a:pt x="80284" y="3262"/>
                    <a:pt x="80022" y="3524"/>
                    <a:pt x="79712" y="3524"/>
                  </a:cubicBezTo>
                  <a:cubicBezTo>
                    <a:pt x="79403" y="3524"/>
                    <a:pt x="79153" y="3274"/>
                    <a:pt x="79153" y="2965"/>
                  </a:cubicBezTo>
                  <a:cubicBezTo>
                    <a:pt x="79165" y="2655"/>
                    <a:pt x="79403" y="2393"/>
                    <a:pt x="79712" y="2393"/>
                  </a:cubicBezTo>
                  <a:close/>
                  <a:moveTo>
                    <a:pt x="87166" y="2393"/>
                  </a:moveTo>
                  <a:cubicBezTo>
                    <a:pt x="87463" y="2393"/>
                    <a:pt x="87737" y="2655"/>
                    <a:pt x="87737" y="2965"/>
                  </a:cubicBezTo>
                  <a:cubicBezTo>
                    <a:pt x="87737" y="3262"/>
                    <a:pt x="87475" y="3524"/>
                    <a:pt x="87166" y="3524"/>
                  </a:cubicBezTo>
                  <a:cubicBezTo>
                    <a:pt x="86856" y="3524"/>
                    <a:pt x="86606" y="3274"/>
                    <a:pt x="86606" y="2965"/>
                  </a:cubicBezTo>
                  <a:cubicBezTo>
                    <a:pt x="86618" y="2655"/>
                    <a:pt x="86856" y="2393"/>
                    <a:pt x="87166" y="2393"/>
                  </a:cubicBezTo>
                  <a:close/>
                  <a:moveTo>
                    <a:pt x="94631" y="2393"/>
                  </a:moveTo>
                  <a:cubicBezTo>
                    <a:pt x="94929" y="2393"/>
                    <a:pt x="95191" y="2655"/>
                    <a:pt x="95191" y="2965"/>
                  </a:cubicBezTo>
                  <a:cubicBezTo>
                    <a:pt x="95191" y="3262"/>
                    <a:pt x="94941" y="3524"/>
                    <a:pt x="94631" y="3524"/>
                  </a:cubicBezTo>
                  <a:cubicBezTo>
                    <a:pt x="94310" y="3524"/>
                    <a:pt x="94060" y="3274"/>
                    <a:pt x="94060" y="2965"/>
                  </a:cubicBezTo>
                  <a:cubicBezTo>
                    <a:pt x="94071" y="2655"/>
                    <a:pt x="94310" y="2393"/>
                    <a:pt x="94631" y="2393"/>
                  </a:cubicBezTo>
                  <a:close/>
                  <a:moveTo>
                    <a:pt x="102084" y="2393"/>
                  </a:moveTo>
                  <a:cubicBezTo>
                    <a:pt x="102382" y="2393"/>
                    <a:pt x="102644" y="2655"/>
                    <a:pt x="102644" y="2965"/>
                  </a:cubicBezTo>
                  <a:cubicBezTo>
                    <a:pt x="102644" y="3262"/>
                    <a:pt x="102394" y="3524"/>
                    <a:pt x="102084" y="3524"/>
                  </a:cubicBezTo>
                  <a:cubicBezTo>
                    <a:pt x="101787" y="3524"/>
                    <a:pt x="101513" y="3274"/>
                    <a:pt x="101513" y="2965"/>
                  </a:cubicBezTo>
                  <a:cubicBezTo>
                    <a:pt x="101513" y="2655"/>
                    <a:pt x="101775" y="2393"/>
                    <a:pt x="102084" y="2393"/>
                  </a:cubicBezTo>
                  <a:close/>
                  <a:moveTo>
                    <a:pt x="109538" y="2393"/>
                  </a:moveTo>
                  <a:cubicBezTo>
                    <a:pt x="109835" y="2393"/>
                    <a:pt x="110109" y="2655"/>
                    <a:pt x="110109" y="2965"/>
                  </a:cubicBezTo>
                  <a:cubicBezTo>
                    <a:pt x="110109" y="3262"/>
                    <a:pt x="109847" y="3524"/>
                    <a:pt x="109538" y="3524"/>
                  </a:cubicBezTo>
                  <a:cubicBezTo>
                    <a:pt x="109228" y="3524"/>
                    <a:pt x="108978" y="3274"/>
                    <a:pt x="108978" y="2965"/>
                  </a:cubicBezTo>
                  <a:cubicBezTo>
                    <a:pt x="108978" y="2655"/>
                    <a:pt x="109228" y="2393"/>
                    <a:pt x="109538" y="2393"/>
                  </a:cubicBezTo>
                  <a:close/>
                  <a:moveTo>
                    <a:pt x="116991" y="2393"/>
                  </a:moveTo>
                  <a:cubicBezTo>
                    <a:pt x="117289" y="2393"/>
                    <a:pt x="117562" y="2655"/>
                    <a:pt x="117562" y="2965"/>
                  </a:cubicBezTo>
                  <a:cubicBezTo>
                    <a:pt x="117562" y="3262"/>
                    <a:pt x="117312" y="3524"/>
                    <a:pt x="116991" y="3524"/>
                  </a:cubicBezTo>
                  <a:cubicBezTo>
                    <a:pt x="116681" y="3524"/>
                    <a:pt x="116431" y="3274"/>
                    <a:pt x="116431" y="2965"/>
                  </a:cubicBezTo>
                  <a:cubicBezTo>
                    <a:pt x="116431" y="2655"/>
                    <a:pt x="116681" y="2393"/>
                    <a:pt x="116991" y="2393"/>
                  </a:cubicBezTo>
                  <a:close/>
                  <a:moveTo>
                    <a:pt x="124456" y="2393"/>
                  </a:moveTo>
                  <a:cubicBezTo>
                    <a:pt x="124754" y="2393"/>
                    <a:pt x="125016" y="2655"/>
                    <a:pt x="125016" y="2965"/>
                  </a:cubicBezTo>
                  <a:cubicBezTo>
                    <a:pt x="125016" y="3262"/>
                    <a:pt x="124766" y="3524"/>
                    <a:pt x="124456" y="3524"/>
                  </a:cubicBezTo>
                  <a:cubicBezTo>
                    <a:pt x="124135" y="3524"/>
                    <a:pt x="123885" y="3274"/>
                    <a:pt x="123885" y="2965"/>
                  </a:cubicBezTo>
                  <a:cubicBezTo>
                    <a:pt x="123885" y="2655"/>
                    <a:pt x="124135" y="2393"/>
                    <a:pt x="124456" y="2393"/>
                  </a:cubicBezTo>
                  <a:close/>
                  <a:moveTo>
                    <a:pt x="3405" y="4239"/>
                  </a:moveTo>
                  <a:cubicBezTo>
                    <a:pt x="3703" y="4239"/>
                    <a:pt x="3977" y="4501"/>
                    <a:pt x="3977" y="4810"/>
                  </a:cubicBezTo>
                  <a:cubicBezTo>
                    <a:pt x="3977" y="5108"/>
                    <a:pt x="3727" y="5370"/>
                    <a:pt x="3405" y="5370"/>
                  </a:cubicBezTo>
                  <a:cubicBezTo>
                    <a:pt x="3096" y="5370"/>
                    <a:pt x="2846" y="5120"/>
                    <a:pt x="2846" y="4810"/>
                  </a:cubicBezTo>
                  <a:cubicBezTo>
                    <a:pt x="2858" y="4501"/>
                    <a:pt x="3096" y="4239"/>
                    <a:pt x="3405" y="4239"/>
                  </a:cubicBezTo>
                  <a:close/>
                  <a:moveTo>
                    <a:pt x="7132" y="4239"/>
                  </a:moveTo>
                  <a:cubicBezTo>
                    <a:pt x="7430" y="4239"/>
                    <a:pt x="7692" y="4501"/>
                    <a:pt x="7692" y="4810"/>
                  </a:cubicBezTo>
                  <a:cubicBezTo>
                    <a:pt x="7692" y="5108"/>
                    <a:pt x="7442" y="5370"/>
                    <a:pt x="7132" y="5370"/>
                  </a:cubicBezTo>
                  <a:cubicBezTo>
                    <a:pt x="6834" y="5370"/>
                    <a:pt x="6560" y="5120"/>
                    <a:pt x="6560" y="4810"/>
                  </a:cubicBezTo>
                  <a:cubicBezTo>
                    <a:pt x="6584" y="4501"/>
                    <a:pt x="6822" y="4239"/>
                    <a:pt x="7132" y="4239"/>
                  </a:cubicBezTo>
                  <a:close/>
                  <a:moveTo>
                    <a:pt x="10871" y="4239"/>
                  </a:moveTo>
                  <a:cubicBezTo>
                    <a:pt x="11168" y="4239"/>
                    <a:pt x="11430" y="4501"/>
                    <a:pt x="11430" y="4810"/>
                  </a:cubicBezTo>
                  <a:cubicBezTo>
                    <a:pt x="11430" y="5108"/>
                    <a:pt x="11180" y="5370"/>
                    <a:pt x="10871" y="5370"/>
                  </a:cubicBezTo>
                  <a:cubicBezTo>
                    <a:pt x="10573" y="5370"/>
                    <a:pt x="10299" y="5120"/>
                    <a:pt x="10299" y="4810"/>
                  </a:cubicBezTo>
                  <a:cubicBezTo>
                    <a:pt x="10299" y="4501"/>
                    <a:pt x="10549" y="4239"/>
                    <a:pt x="10871" y="4239"/>
                  </a:cubicBezTo>
                  <a:close/>
                  <a:moveTo>
                    <a:pt x="14585" y="4239"/>
                  </a:moveTo>
                  <a:cubicBezTo>
                    <a:pt x="14883" y="4239"/>
                    <a:pt x="15157" y="4501"/>
                    <a:pt x="15157" y="4810"/>
                  </a:cubicBezTo>
                  <a:cubicBezTo>
                    <a:pt x="15157" y="5108"/>
                    <a:pt x="14895" y="5370"/>
                    <a:pt x="14585" y="5370"/>
                  </a:cubicBezTo>
                  <a:cubicBezTo>
                    <a:pt x="14288" y="5370"/>
                    <a:pt x="14014" y="5120"/>
                    <a:pt x="14014" y="4810"/>
                  </a:cubicBezTo>
                  <a:cubicBezTo>
                    <a:pt x="14038" y="4501"/>
                    <a:pt x="14276" y="4239"/>
                    <a:pt x="14585" y="4239"/>
                  </a:cubicBezTo>
                  <a:close/>
                  <a:moveTo>
                    <a:pt x="18324" y="4239"/>
                  </a:moveTo>
                  <a:cubicBezTo>
                    <a:pt x="18622" y="4239"/>
                    <a:pt x="18883" y="4501"/>
                    <a:pt x="18883" y="4810"/>
                  </a:cubicBezTo>
                  <a:cubicBezTo>
                    <a:pt x="18883" y="5108"/>
                    <a:pt x="18633" y="5370"/>
                    <a:pt x="18324" y="5370"/>
                  </a:cubicBezTo>
                  <a:cubicBezTo>
                    <a:pt x="18026" y="5370"/>
                    <a:pt x="17752" y="5120"/>
                    <a:pt x="17752" y="4810"/>
                  </a:cubicBezTo>
                  <a:cubicBezTo>
                    <a:pt x="17752" y="4501"/>
                    <a:pt x="18014" y="4239"/>
                    <a:pt x="18324" y="4239"/>
                  </a:cubicBezTo>
                  <a:close/>
                  <a:moveTo>
                    <a:pt x="22039" y="4239"/>
                  </a:moveTo>
                  <a:cubicBezTo>
                    <a:pt x="22336" y="4239"/>
                    <a:pt x="22610" y="4501"/>
                    <a:pt x="22610" y="4810"/>
                  </a:cubicBezTo>
                  <a:cubicBezTo>
                    <a:pt x="22610" y="5108"/>
                    <a:pt x="22360" y="5370"/>
                    <a:pt x="22039" y="5370"/>
                  </a:cubicBezTo>
                  <a:cubicBezTo>
                    <a:pt x="21729" y="5370"/>
                    <a:pt x="21479" y="5120"/>
                    <a:pt x="21479" y="4810"/>
                  </a:cubicBezTo>
                  <a:cubicBezTo>
                    <a:pt x="21491" y="4501"/>
                    <a:pt x="21729" y="4239"/>
                    <a:pt x="22039" y="4239"/>
                  </a:cubicBezTo>
                  <a:close/>
                  <a:moveTo>
                    <a:pt x="25777" y="4239"/>
                  </a:moveTo>
                  <a:cubicBezTo>
                    <a:pt x="26075" y="4239"/>
                    <a:pt x="26349" y="4501"/>
                    <a:pt x="26349" y="4810"/>
                  </a:cubicBezTo>
                  <a:cubicBezTo>
                    <a:pt x="26349" y="5108"/>
                    <a:pt x="26087" y="5370"/>
                    <a:pt x="25777" y="5370"/>
                  </a:cubicBezTo>
                  <a:cubicBezTo>
                    <a:pt x="25468" y="5370"/>
                    <a:pt x="25206" y="5120"/>
                    <a:pt x="25206" y="4810"/>
                  </a:cubicBezTo>
                  <a:cubicBezTo>
                    <a:pt x="25218" y="4501"/>
                    <a:pt x="25468" y="4239"/>
                    <a:pt x="25777" y="4239"/>
                  </a:cubicBezTo>
                  <a:close/>
                  <a:moveTo>
                    <a:pt x="29504" y="4239"/>
                  </a:moveTo>
                  <a:cubicBezTo>
                    <a:pt x="29801" y="4239"/>
                    <a:pt x="30063" y="4501"/>
                    <a:pt x="30063" y="4810"/>
                  </a:cubicBezTo>
                  <a:cubicBezTo>
                    <a:pt x="30063" y="5108"/>
                    <a:pt x="29813" y="5370"/>
                    <a:pt x="29504" y="5370"/>
                  </a:cubicBezTo>
                  <a:cubicBezTo>
                    <a:pt x="29182" y="5370"/>
                    <a:pt x="28932" y="5120"/>
                    <a:pt x="28932" y="4810"/>
                  </a:cubicBezTo>
                  <a:cubicBezTo>
                    <a:pt x="28944" y="4501"/>
                    <a:pt x="29182" y="4239"/>
                    <a:pt x="29504" y="4239"/>
                  </a:cubicBezTo>
                  <a:close/>
                  <a:moveTo>
                    <a:pt x="33230" y="4239"/>
                  </a:moveTo>
                  <a:cubicBezTo>
                    <a:pt x="33528" y="4239"/>
                    <a:pt x="33802" y="4501"/>
                    <a:pt x="33802" y="4810"/>
                  </a:cubicBezTo>
                  <a:cubicBezTo>
                    <a:pt x="33802" y="5108"/>
                    <a:pt x="33552" y="5370"/>
                    <a:pt x="33230" y="5370"/>
                  </a:cubicBezTo>
                  <a:cubicBezTo>
                    <a:pt x="32921" y="5370"/>
                    <a:pt x="32671" y="5120"/>
                    <a:pt x="32671" y="4810"/>
                  </a:cubicBezTo>
                  <a:cubicBezTo>
                    <a:pt x="32671" y="4501"/>
                    <a:pt x="32921" y="4239"/>
                    <a:pt x="33230" y="4239"/>
                  </a:cubicBezTo>
                  <a:close/>
                  <a:moveTo>
                    <a:pt x="36957" y="4239"/>
                  </a:moveTo>
                  <a:cubicBezTo>
                    <a:pt x="37255" y="4239"/>
                    <a:pt x="37517" y="4501"/>
                    <a:pt x="37517" y="4810"/>
                  </a:cubicBezTo>
                  <a:cubicBezTo>
                    <a:pt x="37517" y="5108"/>
                    <a:pt x="37267" y="5370"/>
                    <a:pt x="36957" y="5370"/>
                  </a:cubicBezTo>
                  <a:cubicBezTo>
                    <a:pt x="36648" y="5370"/>
                    <a:pt x="36386" y="5120"/>
                    <a:pt x="36386" y="4810"/>
                  </a:cubicBezTo>
                  <a:cubicBezTo>
                    <a:pt x="36409" y="4501"/>
                    <a:pt x="36648" y="4239"/>
                    <a:pt x="36957" y="4239"/>
                  </a:cubicBezTo>
                  <a:close/>
                  <a:moveTo>
                    <a:pt x="40672" y="4239"/>
                  </a:moveTo>
                  <a:cubicBezTo>
                    <a:pt x="40970" y="4239"/>
                    <a:pt x="41243" y="4501"/>
                    <a:pt x="41243" y="4810"/>
                  </a:cubicBezTo>
                  <a:cubicBezTo>
                    <a:pt x="41243" y="5108"/>
                    <a:pt x="40993" y="5370"/>
                    <a:pt x="40672" y="5370"/>
                  </a:cubicBezTo>
                  <a:cubicBezTo>
                    <a:pt x="40374" y="5370"/>
                    <a:pt x="40112" y="5120"/>
                    <a:pt x="40112" y="4810"/>
                  </a:cubicBezTo>
                  <a:cubicBezTo>
                    <a:pt x="40124" y="4501"/>
                    <a:pt x="40362" y="4239"/>
                    <a:pt x="40672" y="4239"/>
                  </a:cubicBezTo>
                  <a:close/>
                  <a:moveTo>
                    <a:pt x="44410" y="4239"/>
                  </a:moveTo>
                  <a:cubicBezTo>
                    <a:pt x="44708" y="4239"/>
                    <a:pt x="44982" y="4501"/>
                    <a:pt x="44982" y="4810"/>
                  </a:cubicBezTo>
                  <a:cubicBezTo>
                    <a:pt x="44982" y="5108"/>
                    <a:pt x="44720" y="5370"/>
                    <a:pt x="44410" y="5370"/>
                  </a:cubicBezTo>
                  <a:cubicBezTo>
                    <a:pt x="44113" y="5370"/>
                    <a:pt x="43851" y="5120"/>
                    <a:pt x="43851" y="4810"/>
                  </a:cubicBezTo>
                  <a:cubicBezTo>
                    <a:pt x="43851" y="4501"/>
                    <a:pt x="44101" y="4239"/>
                    <a:pt x="44410" y="4239"/>
                  </a:cubicBezTo>
                  <a:close/>
                  <a:moveTo>
                    <a:pt x="48137" y="4239"/>
                  </a:moveTo>
                  <a:cubicBezTo>
                    <a:pt x="48435" y="4239"/>
                    <a:pt x="48697" y="4501"/>
                    <a:pt x="48697" y="4810"/>
                  </a:cubicBezTo>
                  <a:cubicBezTo>
                    <a:pt x="48697" y="5108"/>
                    <a:pt x="48447" y="5370"/>
                    <a:pt x="48137" y="5370"/>
                  </a:cubicBezTo>
                  <a:cubicBezTo>
                    <a:pt x="47839" y="5370"/>
                    <a:pt x="47566" y="5120"/>
                    <a:pt x="47566" y="4810"/>
                  </a:cubicBezTo>
                  <a:cubicBezTo>
                    <a:pt x="47578" y="4501"/>
                    <a:pt x="47839" y="4239"/>
                    <a:pt x="48137" y="4239"/>
                  </a:cubicBezTo>
                  <a:close/>
                  <a:moveTo>
                    <a:pt x="51864" y="4239"/>
                  </a:moveTo>
                  <a:cubicBezTo>
                    <a:pt x="52161" y="4239"/>
                    <a:pt x="52435" y="4501"/>
                    <a:pt x="52435" y="4810"/>
                  </a:cubicBezTo>
                  <a:cubicBezTo>
                    <a:pt x="52435" y="5108"/>
                    <a:pt x="52185" y="5370"/>
                    <a:pt x="51864" y="5370"/>
                  </a:cubicBezTo>
                  <a:cubicBezTo>
                    <a:pt x="51566" y="5370"/>
                    <a:pt x="51304" y="5120"/>
                    <a:pt x="51304" y="4810"/>
                  </a:cubicBezTo>
                  <a:cubicBezTo>
                    <a:pt x="51304" y="4501"/>
                    <a:pt x="51554" y="4239"/>
                    <a:pt x="51864" y="4239"/>
                  </a:cubicBezTo>
                  <a:close/>
                  <a:moveTo>
                    <a:pt x="55602" y="4239"/>
                  </a:moveTo>
                  <a:cubicBezTo>
                    <a:pt x="55900" y="4239"/>
                    <a:pt x="56174" y="4501"/>
                    <a:pt x="56174" y="4810"/>
                  </a:cubicBezTo>
                  <a:cubicBezTo>
                    <a:pt x="56174" y="5108"/>
                    <a:pt x="55912" y="5370"/>
                    <a:pt x="55602" y="5370"/>
                  </a:cubicBezTo>
                  <a:cubicBezTo>
                    <a:pt x="55293" y="5370"/>
                    <a:pt x="55043" y="5120"/>
                    <a:pt x="55043" y="4810"/>
                  </a:cubicBezTo>
                  <a:cubicBezTo>
                    <a:pt x="55043" y="4501"/>
                    <a:pt x="55293" y="4239"/>
                    <a:pt x="55602" y="4239"/>
                  </a:cubicBezTo>
                  <a:close/>
                  <a:moveTo>
                    <a:pt x="59329" y="4239"/>
                  </a:moveTo>
                  <a:cubicBezTo>
                    <a:pt x="59627" y="4239"/>
                    <a:pt x="59889" y="4501"/>
                    <a:pt x="59889" y="4810"/>
                  </a:cubicBezTo>
                  <a:cubicBezTo>
                    <a:pt x="59889" y="5108"/>
                    <a:pt x="59639" y="5370"/>
                    <a:pt x="59329" y="5370"/>
                  </a:cubicBezTo>
                  <a:cubicBezTo>
                    <a:pt x="59008" y="5370"/>
                    <a:pt x="58757" y="5120"/>
                    <a:pt x="58757" y="4810"/>
                  </a:cubicBezTo>
                  <a:cubicBezTo>
                    <a:pt x="58757" y="4501"/>
                    <a:pt x="59008" y="4239"/>
                    <a:pt x="59329" y="4239"/>
                  </a:cubicBezTo>
                  <a:close/>
                  <a:moveTo>
                    <a:pt x="63056" y="4239"/>
                  </a:moveTo>
                  <a:cubicBezTo>
                    <a:pt x="63353" y="4239"/>
                    <a:pt x="63627" y="4501"/>
                    <a:pt x="63627" y="4810"/>
                  </a:cubicBezTo>
                  <a:cubicBezTo>
                    <a:pt x="63627" y="5108"/>
                    <a:pt x="63377" y="5370"/>
                    <a:pt x="63056" y="5370"/>
                  </a:cubicBezTo>
                  <a:cubicBezTo>
                    <a:pt x="62746" y="5370"/>
                    <a:pt x="62496" y="5120"/>
                    <a:pt x="62496" y="4810"/>
                  </a:cubicBezTo>
                  <a:cubicBezTo>
                    <a:pt x="62496" y="4501"/>
                    <a:pt x="62746" y="4239"/>
                    <a:pt x="63056" y="4239"/>
                  </a:cubicBezTo>
                  <a:close/>
                  <a:moveTo>
                    <a:pt x="66782" y="4239"/>
                  </a:moveTo>
                  <a:cubicBezTo>
                    <a:pt x="67080" y="4239"/>
                    <a:pt x="67342" y="4501"/>
                    <a:pt x="67342" y="4810"/>
                  </a:cubicBezTo>
                  <a:cubicBezTo>
                    <a:pt x="67342" y="5108"/>
                    <a:pt x="67092" y="5370"/>
                    <a:pt x="66782" y="5370"/>
                  </a:cubicBezTo>
                  <a:cubicBezTo>
                    <a:pt x="66473" y="5370"/>
                    <a:pt x="66211" y="5120"/>
                    <a:pt x="66211" y="4810"/>
                  </a:cubicBezTo>
                  <a:cubicBezTo>
                    <a:pt x="66235" y="4501"/>
                    <a:pt x="66473" y="4239"/>
                    <a:pt x="66782" y="4239"/>
                  </a:cubicBezTo>
                  <a:close/>
                  <a:moveTo>
                    <a:pt x="70509" y="4239"/>
                  </a:moveTo>
                  <a:cubicBezTo>
                    <a:pt x="70807" y="4239"/>
                    <a:pt x="71080" y="4501"/>
                    <a:pt x="71080" y="4810"/>
                  </a:cubicBezTo>
                  <a:cubicBezTo>
                    <a:pt x="71080" y="5108"/>
                    <a:pt x="70830" y="5370"/>
                    <a:pt x="70509" y="5370"/>
                  </a:cubicBezTo>
                  <a:cubicBezTo>
                    <a:pt x="70199" y="5370"/>
                    <a:pt x="69949" y="5120"/>
                    <a:pt x="69949" y="4810"/>
                  </a:cubicBezTo>
                  <a:cubicBezTo>
                    <a:pt x="69949" y="4501"/>
                    <a:pt x="70199" y="4239"/>
                    <a:pt x="70509" y="4239"/>
                  </a:cubicBezTo>
                  <a:close/>
                  <a:moveTo>
                    <a:pt x="74236" y="4239"/>
                  </a:moveTo>
                  <a:cubicBezTo>
                    <a:pt x="74533" y="4239"/>
                    <a:pt x="74795" y="4501"/>
                    <a:pt x="74795" y="4810"/>
                  </a:cubicBezTo>
                  <a:cubicBezTo>
                    <a:pt x="74795" y="5108"/>
                    <a:pt x="74545" y="5370"/>
                    <a:pt x="74236" y="5370"/>
                  </a:cubicBezTo>
                  <a:cubicBezTo>
                    <a:pt x="73938" y="5370"/>
                    <a:pt x="73676" y="5120"/>
                    <a:pt x="73676" y="4810"/>
                  </a:cubicBezTo>
                  <a:cubicBezTo>
                    <a:pt x="73676" y="4501"/>
                    <a:pt x="73926" y="4239"/>
                    <a:pt x="74236" y="4239"/>
                  </a:cubicBezTo>
                  <a:close/>
                  <a:moveTo>
                    <a:pt x="77855" y="4239"/>
                  </a:moveTo>
                  <a:cubicBezTo>
                    <a:pt x="78153" y="4239"/>
                    <a:pt x="78415" y="4501"/>
                    <a:pt x="78415" y="4810"/>
                  </a:cubicBezTo>
                  <a:cubicBezTo>
                    <a:pt x="78415" y="5108"/>
                    <a:pt x="78165" y="5370"/>
                    <a:pt x="77855" y="5370"/>
                  </a:cubicBezTo>
                  <a:cubicBezTo>
                    <a:pt x="77546" y="5370"/>
                    <a:pt x="77284" y="5120"/>
                    <a:pt x="77284" y="4810"/>
                  </a:cubicBezTo>
                  <a:cubicBezTo>
                    <a:pt x="77284" y="4501"/>
                    <a:pt x="77546" y="4239"/>
                    <a:pt x="77855" y="4239"/>
                  </a:cubicBezTo>
                  <a:close/>
                  <a:moveTo>
                    <a:pt x="81570" y="4239"/>
                  </a:moveTo>
                  <a:cubicBezTo>
                    <a:pt x="81868" y="4239"/>
                    <a:pt x="82141" y="4501"/>
                    <a:pt x="82141" y="4810"/>
                  </a:cubicBezTo>
                  <a:cubicBezTo>
                    <a:pt x="82141" y="5108"/>
                    <a:pt x="81879" y="5370"/>
                    <a:pt x="81570" y="5370"/>
                  </a:cubicBezTo>
                  <a:cubicBezTo>
                    <a:pt x="81260" y="5370"/>
                    <a:pt x="81010" y="5120"/>
                    <a:pt x="81010" y="4810"/>
                  </a:cubicBezTo>
                  <a:cubicBezTo>
                    <a:pt x="81022" y="4501"/>
                    <a:pt x="81260" y="4239"/>
                    <a:pt x="81570" y="4239"/>
                  </a:cubicBezTo>
                  <a:close/>
                  <a:moveTo>
                    <a:pt x="85308" y="4239"/>
                  </a:moveTo>
                  <a:cubicBezTo>
                    <a:pt x="85606" y="4239"/>
                    <a:pt x="85880" y="4501"/>
                    <a:pt x="85880" y="4810"/>
                  </a:cubicBezTo>
                  <a:cubicBezTo>
                    <a:pt x="85880" y="5108"/>
                    <a:pt x="85618" y="5370"/>
                    <a:pt x="85308" y="5370"/>
                  </a:cubicBezTo>
                  <a:cubicBezTo>
                    <a:pt x="84999" y="5370"/>
                    <a:pt x="84749" y="5120"/>
                    <a:pt x="84749" y="4810"/>
                  </a:cubicBezTo>
                  <a:cubicBezTo>
                    <a:pt x="84749" y="4501"/>
                    <a:pt x="84999" y="4239"/>
                    <a:pt x="85308" y="4239"/>
                  </a:cubicBezTo>
                  <a:close/>
                  <a:moveTo>
                    <a:pt x="89035" y="4239"/>
                  </a:moveTo>
                  <a:cubicBezTo>
                    <a:pt x="89333" y="4239"/>
                    <a:pt x="89595" y="4501"/>
                    <a:pt x="89595" y="4810"/>
                  </a:cubicBezTo>
                  <a:cubicBezTo>
                    <a:pt x="89595" y="5108"/>
                    <a:pt x="89345" y="5370"/>
                    <a:pt x="89035" y="5370"/>
                  </a:cubicBezTo>
                  <a:cubicBezTo>
                    <a:pt x="88714" y="5370"/>
                    <a:pt x="88464" y="5120"/>
                    <a:pt x="88464" y="4810"/>
                  </a:cubicBezTo>
                  <a:cubicBezTo>
                    <a:pt x="88475" y="4501"/>
                    <a:pt x="88714" y="4239"/>
                    <a:pt x="89035" y="4239"/>
                  </a:cubicBezTo>
                  <a:close/>
                  <a:moveTo>
                    <a:pt x="92762" y="4239"/>
                  </a:moveTo>
                  <a:cubicBezTo>
                    <a:pt x="93059" y="4239"/>
                    <a:pt x="93333" y="4501"/>
                    <a:pt x="93333" y="4810"/>
                  </a:cubicBezTo>
                  <a:cubicBezTo>
                    <a:pt x="93333" y="5108"/>
                    <a:pt x="93071" y="5370"/>
                    <a:pt x="92762" y="5370"/>
                  </a:cubicBezTo>
                  <a:cubicBezTo>
                    <a:pt x="92452" y="5370"/>
                    <a:pt x="92202" y="5120"/>
                    <a:pt x="92202" y="4810"/>
                  </a:cubicBezTo>
                  <a:cubicBezTo>
                    <a:pt x="92202" y="4501"/>
                    <a:pt x="92452" y="4239"/>
                    <a:pt x="92762" y="4239"/>
                  </a:cubicBezTo>
                  <a:close/>
                  <a:moveTo>
                    <a:pt x="96488" y="4239"/>
                  </a:moveTo>
                  <a:cubicBezTo>
                    <a:pt x="96786" y="4239"/>
                    <a:pt x="97048" y="4501"/>
                    <a:pt x="97048" y="4810"/>
                  </a:cubicBezTo>
                  <a:cubicBezTo>
                    <a:pt x="97048" y="5108"/>
                    <a:pt x="96798" y="5370"/>
                    <a:pt x="96488" y="5370"/>
                  </a:cubicBezTo>
                  <a:cubicBezTo>
                    <a:pt x="96191" y="5370"/>
                    <a:pt x="95917" y="5120"/>
                    <a:pt x="95917" y="4810"/>
                  </a:cubicBezTo>
                  <a:cubicBezTo>
                    <a:pt x="95917" y="4501"/>
                    <a:pt x="96179" y="4239"/>
                    <a:pt x="96488" y="4239"/>
                  </a:cubicBezTo>
                  <a:close/>
                  <a:moveTo>
                    <a:pt x="100203" y="4239"/>
                  </a:moveTo>
                  <a:cubicBezTo>
                    <a:pt x="100501" y="4239"/>
                    <a:pt x="100775" y="4501"/>
                    <a:pt x="100775" y="4810"/>
                  </a:cubicBezTo>
                  <a:cubicBezTo>
                    <a:pt x="100775" y="5108"/>
                    <a:pt x="100513" y="5370"/>
                    <a:pt x="100203" y="5370"/>
                  </a:cubicBezTo>
                  <a:cubicBezTo>
                    <a:pt x="99905" y="5370"/>
                    <a:pt x="99644" y="5120"/>
                    <a:pt x="99644" y="4810"/>
                  </a:cubicBezTo>
                  <a:cubicBezTo>
                    <a:pt x="99655" y="4501"/>
                    <a:pt x="99894" y="4239"/>
                    <a:pt x="100203" y="4239"/>
                  </a:cubicBezTo>
                  <a:close/>
                  <a:moveTo>
                    <a:pt x="103942" y="4239"/>
                  </a:moveTo>
                  <a:cubicBezTo>
                    <a:pt x="104239" y="4239"/>
                    <a:pt x="104513" y="4501"/>
                    <a:pt x="104513" y="4810"/>
                  </a:cubicBezTo>
                  <a:cubicBezTo>
                    <a:pt x="104513" y="5108"/>
                    <a:pt x="104251" y="5370"/>
                    <a:pt x="103942" y="5370"/>
                  </a:cubicBezTo>
                  <a:cubicBezTo>
                    <a:pt x="103644" y="5370"/>
                    <a:pt x="103382" y="5120"/>
                    <a:pt x="103382" y="4810"/>
                  </a:cubicBezTo>
                  <a:cubicBezTo>
                    <a:pt x="103382" y="4501"/>
                    <a:pt x="103632" y="4239"/>
                    <a:pt x="103942" y="4239"/>
                  </a:cubicBezTo>
                  <a:close/>
                  <a:moveTo>
                    <a:pt x="107668" y="4239"/>
                  </a:moveTo>
                  <a:cubicBezTo>
                    <a:pt x="107966" y="4239"/>
                    <a:pt x="108228" y="4501"/>
                    <a:pt x="108228" y="4810"/>
                  </a:cubicBezTo>
                  <a:cubicBezTo>
                    <a:pt x="108228" y="5108"/>
                    <a:pt x="107978" y="5370"/>
                    <a:pt x="107668" y="5370"/>
                  </a:cubicBezTo>
                  <a:cubicBezTo>
                    <a:pt x="107371" y="5370"/>
                    <a:pt x="107097" y="5120"/>
                    <a:pt x="107097" y="4810"/>
                  </a:cubicBezTo>
                  <a:cubicBezTo>
                    <a:pt x="107109" y="4501"/>
                    <a:pt x="107347" y="4239"/>
                    <a:pt x="107668" y="4239"/>
                  </a:cubicBezTo>
                  <a:close/>
                  <a:moveTo>
                    <a:pt x="111395" y="4239"/>
                  </a:moveTo>
                  <a:cubicBezTo>
                    <a:pt x="111693" y="4239"/>
                    <a:pt x="111967" y="4501"/>
                    <a:pt x="111967" y="4810"/>
                  </a:cubicBezTo>
                  <a:cubicBezTo>
                    <a:pt x="111967" y="5108"/>
                    <a:pt x="111705" y="5370"/>
                    <a:pt x="111395" y="5370"/>
                  </a:cubicBezTo>
                  <a:cubicBezTo>
                    <a:pt x="111085" y="5370"/>
                    <a:pt x="110835" y="5120"/>
                    <a:pt x="110835" y="4810"/>
                  </a:cubicBezTo>
                  <a:cubicBezTo>
                    <a:pt x="110835" y="4501"/>
                    <a:pt x="111085" y="4239"/>
                    <a:pt x="111395" y="4239"/>
                  </a:cubicBezTo>
                  <a:close/>
                  <a:moveTo>
                    <a:pt x="115122" y="4239"/>
                  </a:moveTo>
                  <a:cubicBezTo>
                    <a:pt x="115419" y="4239"/>
                    <a:pt x="115681" y="4501"/>
                    <a:pt x="115681" y="4810"/>
                  </a:cubicBezTo>
                  <a:cubicBezTo>
                    <a:pt x="115681" y="5108"/>
                    <a:pt x="115431" y="5370"/>
                    <a:pt x="115122" y="5370"/>
                  </a:cubicBezTo>
                  <a:cubicBezTo>
                    <a:pt x="114812" y="5370"/>
                    <a:pt x="114550" y="5120"/>
                    <a:pt x="114550" y="4810"/>
                  </a:cubicBezTo>
                  <a:cubicBezTo>
                    <a:pt x="114574" y="4501"/>
                    <a:pt x="114812" y="4239"/>
                    <a:pt x="115122" y="4239"/>
                  </a:cubicBezTo>
                  <a:close/>
                  <a:moveTo>
                    <a:pt x="118860" y="4239"/>
                  </a:moveTo>
                  <a:cubicBezTo>
                    <a:pt x="119158" y="4239"/>
                    <a:pt x="119420" y="4501"/>
                    <a:pt x="119420" y="4810"/>
                  </a:cubicBezTo>
                  <a:cubicBezTo>
                    <a:pt x="119420" y="5108"/>
                    <a:pt x="119170" y="5370"/>
                    <a:pt x="118860" y="5370"/>
                  </a:cubicBezTo>
                  <a:cubicBezTo>
                    <a:pt x="118539" y="5370"/>
                    <a:pt x="118289" y="5120"/>
                    <a:pt x="118289" y="4810"/>
                  </a:cubicBezTo>
                  <a:cubicBezTo>
                    <a:pt x="118289" y="4501"/>
                    <a:pt x="118539" y="4239"/>
                    <a:pt x="118860" y="4239"/>
                  </a:cubicBezTo>
                  <a:close/>
                  <a:moveTo>
                    <a:pt x="122575" y="4239"/>
                  </a:moveTo>
                  <a:cubicBezTo>
                    <a:pt x="122873" y="4239"/>
                    <a:pt x="123146" y="4501"/>
                    <a:pt x="123146" y="4810"/>
                  </a:cubicBezTo>
                  <a:cubicBezTo>
                    <a:pt x="123146" y="5108"/>
                    <a:pt x="122885" y="5370"/>
                    <a:pt x="122575" y="5370"/>
                  </a:cubicBezTo>
                  <a:cubicBezTo>
                    <a:pt x="122265" y="5370"/>
                    <a:pt x="122015" y="5120"/>
                    <a:pt x="122015" y="4810"/>
                  </a:cubicBezTo>
                  <a:cubicBezTo>
                    <a:pt x="122027" y="4501"/>
                    <a:pt x="122277" y="4239"/>
                    <a:pt x="122575" y="4239"/>
                  </a:cubicBezTo>
                  <a:close/>
                  <a:moveTo>
                    <a:pt x="126314" y="4239"/>
                  </a:moveTo>
                  <a:cubicBezTo>
                    <a:pt x="126611" y="4239"/>
                    <a:pt x="126873" y="4501"/>
                    <a:pt x="126873" y="4810"/>
                  </a:cubicBezTo>
                  <a:cubicBezTo>
                    <a:pt x="126873" y="5108"/>
                    <a:pt x="126623" y="5370"/>
                    <a:pt x="126314" y="5370"/>
                  </a:cubicBezTo>
                  <a:cubicBezTo>
                    <a:pt x="126004" y="5370"/>
                    <a:pt x="125742" y="5120"/>
                    <a:pt x="125742" y="4810"/>
                  </a:cubicBezTo>
                  <a:cubicBezTo>
                    <a:pt x="125742" y="4501"/>
                    <a:pt x="126004" y="4239"/>
                    <a:pt x="126314" y="4239"/>
                  </a:cubicBezTo>
                  <a:close/>
                  <a:moveTo>
                    <a:pt x="130028" y="4239"/>
                  </a:moveTo>
                  <a:cubicBezTo>
                    <a:pt x="130326" y="4239"/>
                    <a:pt x="130600" y="4501"/>
                    <a:pt x="130600" y="4810"/>
                  </a:cubicBezTo>
                  <a:cubicBezTo>
                    <a:pt x="130600" y="5108"/>
                    <a:pt x="130350" y="5370"/>
                    <a:pt x="130028" y="5370"/>
                  </a:cubicBezTo>
                  <a:cubicBezTo>
                    <a:pt x="129731" y="5370"/>
                    <a:pt x="129469" y="5120"/>
                    <a:pt x="129469" y="4810"/>
                  </a:cubicBezTo>
                  <a:cubicBezTo>
                    <a:pt x="129469" y="4501"/>
                    <a:pt x="129719" y="4239"/>
                    <a:pt x="130028" y="4239"/>
                  </a:cubicBezTo>
                  <a:close/>
                  <a:moveTo>
                    <a:pt x="1548" y="6120"/>
                  </a:moveTo>
                  <a:cubicBezTo>
                    <a:pt x="1846" y="6120"/>
                    <a:pt x="2119" y="6370"/>
                    <a:pt x="2119" y="6679"/>
                  </a:cubicBezTo>
                  <a:cubicBezTo>
                    <a:pt x="2119" y="6989"/>
                    <a:pt x="1858" y="7251"/>
                    <a:pt x="1548" y="7251"/>
                  </a:cubicBezTo>
                  <a:cubicBezTo>
                    <a:pt x="1238" y="7251"/>
                    <a:pt x="988" y="6989"/>
                    <a:pt x="988" y="6679"/>
                  </a:cubicBezTo>
                  <a:cubicBezTo>
                    <a:pt x="988" y="6370"/>
                    <a:pt x="1238" y="6120"/>
                    <a:pt x="1548" y="6120"/>
                  </a:cubicBezTo>
                  <a:close/>
                  <a:moveTo>
                    <a:pt x="5287" y="6120"/>
                  </a:moveTo>
                  <a:cubicBezTo>
                    <a:pt x="5596" y="6120"/>
                    <a:pt x="5846" y="6370"/>
                    <a:pt x="5846" y="6679"/>
                  </a:cubicBezTo>
                  <a:cubicBezTo>
                    <a:pt x="5846" y="6989"/>
                    <a:pt x="5596" y="7251"/>
                    <a:pt x="5287" y="7251"/>
                  </a:cubicBezTo>
                  <a:cubicBezTo>
                    <a:pt x="4977" y="7251"/>
                    <a:pt x="4715" y="6989"/>
                    <a:pt x="4715" y="6679"/>
                  </a:cubicBezTo>
                  <a:cubicBezTo>
                    <a:pt x="4715" y="6370"/>
                    <a:pt x="4977" y="6120"/>
                    <a:pt x="5287" y="6120"/>
                  </a:cubicBezTo>
                  <a:close/>
                  <a:moveTo>
                    <a:pt x="9001" y="6120"/>
                  </a:moveTo>
                  <a:cubicBezTo>
                    <a:pt x="9299" y="6120"/>
                    <a:pt x="9573" y="6370"/>
                    <a:pt x="9573" y="6679"/>
                  </a:cubicBezTo>
                  <a:cubicBezTo>
                    <a:pt x="9573" y="6989"/>
                    <a:pt x="9323" y="7251"/>
                    <a:pt x="9001" y="7251"/>
                  </a:cubicBezTo>
                  <a:cubicBezTo>
                    <a:pt x="8704" y="7251"/>
                    <a:pt x="8442" y="6989"/>
                    <a:pt x="8442" y="6679"/>
                  </a:cubicBezTo>
                  <a:cubicBezTo>
                    <a:pt x="8442" y="6370"/>
                    <a:pt x="8692" y="6120"/>
                    <a:pt x="9001" y="6120"/>
                  </a:cubicBezTo>
                  <a:close/>
                  <a:moveTo>
                    <a:pt x="12728" y="6120"/>
                  </a:moveTo>
                  <a:cubicBezTo>
                    <a:pt x="13037" y="6120"/>
                    <a:pt x="13288" y="6370"/>
                    <a:pt x="13288" y="6679"/>
                  </a:cubicBezTo>
                  <a:cubicBezTo>
                    <a:pt x="13288" y="6989"/>
                    <a:pt x="13037" y="7251"/>
                    <a:pt x="12728" y="7251"/>
                  </a:cubicBezTo>
                  <a:cubicBezTo>
                    <a:pt x="12418" y="7251"/>
                    <a:pt x="12156" y="6989"/>
                    <a:pt x="12156" y="6679"/>
                  </a:cubicBezTo>
                  <a:cubicBezTo>
                    <a:pt x="12156" y="6370"/>
                    <a:pt x="12418" y="6120"/>
                    <a:pt x="12728" y="6120"/>
                  </a:cubicBezTo>
                  <a:close/>
                  <a:moveTo>
                    <a:pt x="16466" y="6120"/>
                  </a:moveTo>
                  <a:cubicBezTo>
                    <a:pt x="16764" y="6120"/>
                    <a:pt x="17026" y="6370"/>
                    <a:pt x="17026" y="6679"/>
                  </a:cubicBezTo>
                  <a:cubicBezTo>
                    <a:pt x="17026" y="6989"/>
                    <a:pt x="16776" y="7251"/>
                    <a:pt x="16466" y="7251"/>
                  </a:cubicBezTo>
                  <a:cubicBezTo>
                    <a:pt x="16169" y="7251"/>
                    <a:pt x="15895" y="6989"/>
                    <a:pt x="15895" y="6679"/>
                  </a:cubicBezTo>
                  <a:cubicBezTo>
                    <a:pt x="15895" y="6370"/>
                    <a:pt x="16145" y="6120"/>
                    <a:pt x="16466" y="6120"/>
                  </a:cubicBezTo>
                  <a:close/>
                  <a:moveTo>
                    <a:pt x="20181" y="6120"/>
                  </a:moveTo>
                  <a:cubicBezTo>
                    <a:pt x="20491" y="6120"/>
                    <a:pt x="20753" y="6370"/>
                    <a:pt x="20753" y="6679"/>
                  </a:cubicBezTo>
                  <a:cubicBezTo>
                    <a:pt x="20753" y="6989"/>
                    <a:pt x="20491" y="7251"/>
                    <a:pt x="20181" y="7251"/>
                  </a:cubicBezTo>
                  <a:cubicBezTo>
                    <a:pt x="19872" y="7251"/>
                    <a:pt x="19622" y="6989"/>
                    <a:pt x="19622" y="6679"/>
                  </a:cubicBezTo>
                  <a:cubicBezTo>
                    <a:pt x="19622" y="6370"/>
                    <a:pt x="19872" y="6120"/>
                    <a:pt x="20181" y="6120"/>
                  </a:cubicBezTo>
                  <a:close/>
                  <a:moveTo>
                    <a:pt x="23920" y="6120"/>
                  </a:moveTo>
                  <a:cubicBezTo>
                    <a:pt x="24217" y="6120"/>
                    <a:pt x="24479" y="6370"/>
                    <a:pt x="24479" y="6679"/>
                  </a:cubicBezTo>
                  <a:cubicBezTo>
                    <a:pt x="24479" y="6989"/>
                    <a:pt x="24229" y="7251"/>
                    <a:pt x="23920" y="7251"/>
                  </a:cubicBezTo>
                  <a:cubicBezTo>
                    <a:pt x="23610" y="7251"/>
                    <a:pt x="23348" y="6989"/>
                    <a:pt x="23348" y="6679"/>
                  </a:cubicBezTo>
                  <a:cubicBezTo>
                    <a:pt x="23348" y="6370"/>
                    <a:pt x="23610" y="6120"/>
                    <a:pt x="23920" y="6120"/>
                  </a:cubicBezTo>
                  <a:close/>
                  <a:moveTo>
                    <a:pt x="27635" y="6120"/>
                  </a:moveTo>
                  <a:cubicBezTo>
                    <a:pt x="27956" y="6120"/>
                    <a:pt x="28206" y="6370"/>
                    <a:pt x="28206" y="6679"/>
                  </a:cubicBezTo>
                  <a:cubicBezTo>
                    <a:pt x="28206" y="6989"/>
                    <a:pt x="27956" y="7251"/>
                    <a:pt x="27635" y="7251"/>
                  </a:cubicBezTo>
                  <a:cubicBezTo>
                    <a:pt x="27325" y="7251"/>
                    <a:pt x="27075" y="6989"/>
                    <a:pt x="27075" y="6679"/>
                  </a:cubicBezTo>
                  <a:cubicBezTo>
                    <a:pt x="27075" y="6370"/>
                    <a:pt x="27325" y="6120"/>
                    <a:pt x="27635" y="6120"/>
                  </a:cubicBezTo>
                  <a:close/>
                  <a:moveTo>
                    <a:pt x="31373" y="6120"/>
                  </a:moveTo>
                  <a:cubicBezTo>
                    <a:pt x="31671" y="6120"/>
                    <a:pt x="31945" y="6370"/>
                    <a:pt x="31945" y="6679"/>
                  </a:cubicBezTo>
                  <a:cubicBezTo>
                    <a:pt x="31945" y="6989"/>
                    <a:pt x="31683" y="7251"/>
                    <a:pt x="31373" y="7251"/>
                  </a:cubicBezTo>
                  <a:cubicBezTo>
                    <a:pt x="31064" y="7251"/>
                    <a:pt x="30814" y="6989"/>
                    <a:pt x="30814" y="6679"/>
                  </a:cubicBezTo>
                  <a:cubicBezTo>
                    <a:pt x="30814" y="6370"/>
                    <a:pt x="31064" y="6120"/>
                    <a:pt x="31373" y="6120"/>
                  </a:cubicBezTo>
                  <a:close/>
                  <a:moveTo>
                    <a:pt x="35100" y="6120"/>
                  </a:moveTo>
                  <a:cubicBezTo>
                    <a:pt x="35409" y="6120"/>
                    <a:pt x="35659" y="6370"/>
                    <a:pt x="35659" y="6679"/>
                  </a:cubicBezTo>
                  <a:cubicBezTo>
                    <a:pt x="35659" y="6989"/>
                    <a:pt x="35409" y="7251"/>
                    <a:pt x="35100" y="7251"/>
                  </a:cubicBezTo>
                  <a:cubicBezTo>
                    <a:pt x="34778" y="7251"/>
                    <a:pt x="34528" y="6989"/>
                    <a:pt x="34528" y="6679"/>
                  </a:cubicBezTo>
                  <a:cubicBezTo>
                    <a:pt x="34528" y="6370"/>
                    <a:pt x="34778" y="6120"/>
                    <a:pt x="35100" y="6120"/>
                  </a:cubicBezTo>
                  <a:close/>
                  <a:moveTo>
                    <a:pt x="38815" y="6120"/>
                  </a:moveTo>
                  <a:cubicBezTo>
                    <a:pt x="39112" y="6120"/>
                    <a:pt x="39386" y="6370"/>
                    <a:pt x="39386" y="6679"/>
                  </a:cubicBezTo>
                  <a:cubicBezTo>
                    <a:pt x="39386" y="6989"/>
                    <a:pt x="39124" y="7251"/>
                    <a:pt x="38815" y="7251"/>
                  </a:cubicBezTo>
                  <a:cubicBezTo>
                    <a:pt x="38517" y="7251"/>
                    <a:pt x="38255" y="6989"/>
                    <a:pt x="38255" y="6679"/>
                  </a:cubicBezTo>
                  <a:cubicBezTo>
                    <a:pt x="38255" y="6370"/>
                    <a:pt x="38505" y="6120"/>
                    <a:pt x="38815" y="6120"/>
                  </a:cubicBezTo>
                  <a:close/>
                  <a:moveTo>
                    <a:pt x="42553" y="6120"/>
                  </a:moveTo>
                  <a:cubicBezTo>
                    <a:pt x="42863" y="6120"/>
                    <a:pt x="43113" y="6370"/>
                    <a:pt x="43113" y="6679"/>
                  </a:cubicBezTo>
                  <a:cubicBezTo>
                    <a:pt x="43113" y="6989"/>
                    <a:pt x="42863" y="7251"/>
                    <a:pt x="42553" y="7251"/>
                  </a:cubicBezTo>
                  <a:cubicBezTo>
                    <a:pt x="42232" y="7251"/>
                    <a:pt x="41982" y="6989"/>
                    <a:pt x="41982" y="6679"/>
                  </a:cubicBezTo>
                  <a:cubicBezTo>
                    <a:pt x="41982" y="6370"/>
                    <a:pt x="42244" y="6120"/>
                    <a:pt x="42553" y="6120"/>
                  </a:cubicBezTo>
                  <a:close/>
                  <a:moveTo>
                    <a:pt x="46268" y="6120"/>
                  </a:moveTo>
                  <a:cubicBezTo>
                    <a:pt x="46565" y="6120"/>
                    <a:pt x="46839" y="6370"/>
                    <a:pt x="46839" y="6679"/>
                  </a:cubicBezTo>
                  <a:cubicBezTo>
                    <a:pt x="46839" y="6989"/>
                    <a:pt x="46589" y="7251"/>
                    <a:pt x="46268" y="7251"/>
                  </a:cubicBezTo>
                  <a:cubicBezTo>
                    <a:pt x="45970" y="7251"/>
                    <a:pt x="45708" y="6989"/>
                    <a:pt x="45708" y="6679"/>
                  </a:cubicBezTo>
                  <a:cubicBezTo>
                    <a:pt x="45708" y="6370"/>
                    <a:pt x="45958" y="6120"/>
                    <a:pt x="46268" y="6120"/>
                  </a:cubicBezTo>
                  <a:close/>
                  <a:moveTo>
                    <a:pt x="50006" y="6120"/>
                  </a:moveTo>
                  <a:cubicBezTo>
                    <a:pt x="50316" y="6120"/>
                    <a:pt x="50578" y="6370"/>
                    <a:pt x="50578" y="6679"/>
                  </a:cubicBezTo>
                  <a:cubicBezTo>
                    <a:pt x="50578" y="6989"/>
                    <a:pt x="50316" y="7251"/>
                    <a:pt x="50006" y="7251"/>
                  </a:cubicBezTo>
                  <a:cubicBezTo>
                    <a:pt x="49697" y="7251"/>
                    <a:pt x="49447" y="6989"/>
                    <a:pt x="49447" y="6679"/>
                  </a:cubicBezTo>
                  <a:cubicBezTo>
                    <a:pt x="49447" y="6370"/>
                    <a:pt x="49697" y="6120"/>
                    <a:pt x="50006" y="6120"/>
                  </a:cubicBezTo>
                  <a:close/>
                  <a:moveTo>
                    <a:pt x="53733" y="6120"/>
                  </a:moveTo>
                  <a:cubicBezTo>
                    <a:pt x="54031" y="6120"/>
                    <a:pt x="54293" y="6370"/>
                    <a:pt x="54293" y="6679"/>
                  </a:cubicBezTo>
                  <a:cubicBezTo>
                    <a:pt x="54293" y="6989"/>
                    <a:pt x="54043" y="7251"/>
                    <a:pt x="53733" y="7251"/>
                  </a:cubicBezTo>
                  <a:cubicBezTo>
                    <a:pt x="53412" y="7251"/>
                    <a:pt x="53162" y="6989"/>
                    <a:pt x="53162" y="6679"/>
                  </a:cubicBezTo>
                  <a:cubicBezTo>
                    <a:pt x="53162" y="6370"/>
                    <a:pt x="53412" y="6120"/>
                    <a:pt x="53733" y="6120"/>
                  </a:cubicBezTo>
                  <a:close/>
                  <a:moveTo>
                    <a:pt x="57460" y="6120"/>
                  </a:moveTo>
                  <a:cubicBezTo>
                    <a:pt x="57781" y="6120"/>
                    <a:pt x="58031" y="6370"/>
                    <a:pt x="58031" y="6679"/>
                  </a:cubicBezTo>
                  <a:cubicBezTo>
                    <a:pt x="58031" y="6989"/>
                    <a:pt x="57781" y="7251"/>
                    <a:pt x="57460" y="7251"/>
                  </a:cubicBezTo>
                  <a:cubicBezTo>
                    <a:pt x="57150" y="7251"/>
                    <a:pt x="56900" y="6989"/>
                    <a:pt x="56900" y="6679"/>
                  </a:cubicBezTo>
                  <a:cubicBezTo>
                    <a:pt x="56900" y="6370"/>
                    <a:pt x="57150" y="6120"/>
                    <a:pt x="57460" y="6120"/>
                  </a:cubicBezTo>
                  <a:close/>
                  <a:moveTo>
                    <a:pt x="61186" y="6120"/>
                  </a:moveTo>
                  <a:cubicBezTo>
                    <a:pt x="61484" y="6120"/>
                    <a:pt x="61746" y="6370"/>
                    <a:pt x="61746" y="6679"/>
                  </a:cubicBezTo>
                  <a:cubicBezTo>
                    <a:pt x="61746" y="6989"/>
                    <a:pt x="61496" y="7251"/>
                    <a:pt x="61186" y="7251"/>
                  </a:cubicBezTo>
                  <a:cubicBezTo>
                    <a:pt x="60877" y="7251"/>
                    <a:pt x="60615" y="6989"/>
                    <a:pt x="60615" y="6679"/>
                  </a:cubicBezTo>
                  <a:cubicBezTo>
                    <a:pt x="60615" y="6370"/>
                    <a:pt x="60877" y="6120"/>
                    <a:pt x="61186" y="6120"/>
                  </a:cubicBezTo>
                  <a:close/>
                  <a:moveTo>
                    <a:pt x="64925" y="6120"/>
                  </a:moveTo>
                  <a:cubicBezTo>
                    <a:pt x="65234" y="6120"/>
                    <a:pt x="65485" y="6370"/>
                    <a:pt x="65485" y="6679"/>
                  </a:cubicBezTo>
                  <a:cubicBezTo>
                    <a:pt x="65485" y="6989"/>
                    <a:pt x="65234" y="7251"/>
                    <a:pt x="64925" y="7251"/>
                  </a:cubicBezTo>
                  <a:cubicBezTo>
                    <a:pt x="64603" y="7251"/>
                    <a:pt x="64353" y="6989"/>
                    <a:pt x="64353" y="6679"/>
                  </a:cubicBezTo>
                  <a:cubicBezTo>
                    <a:pt x="64353" y="6370"/>
                    <a:pt x="64603" y="6120"/>
                    <a:pt x="64925" y="6120"/>
                  </a:cubicBezTo>
                  <a:close/>
                  <a:moveTo>
                    <a:pt x="68640" y="6120"/>
                  </a:moveTo>
                  <a:cubicBezTo>
                    <a:pt x="68937" y="6120"/>
                    <a:pt x="69211" y="6370"/>
                    <a:pt x="69211" y="6679"/>
                  </a:cubicBezTo>
                  <a:cubicBezTo>
                    <a:pt x="69211" y="6989"/>
                    <a:pt x="68949" y="7251"/>
                    <a:pt x="68640" y="7251"/>
                  </a:cubicBezTo>
                  <a:cubicBezTo>
                    <a:pt x="68330" y="7251"/>
                    <a:pt x="68080" y="6989"/>
                    <a:pt x="68080" y="6679"/>
                  </a:cubicBezTo>
                  <a:cubicBezTo>
                    <a:pt x="68080" y="6370"/>
                    <a:pt x="68330" y="6120"/>
                    <a:pt x="68640" y="6120"/>
                  </a:cubicBezTo>
                  <a:close/>
                  <a:moveTo>
                    <a:pt x="72366" y="6120"/>
                  </a:moveTo>
                  <a:cubicBezTo>
                    <a:pt x="72676" y="6120"/>
                    <a:pt x="72926" y="6370"/>
                    <a:pt x="72926" y="6679"/>
                  </a:cubicBezTo>
                  <a:cubicBezTo>
                    <a:pt x="72926" y="6989"/>
                    <a:pt x="72676" y="7251"/>
                    <a:pt x="72366" y="7251"/>
                  </a:cubicBezTo>
                  <a:cubicBezTo>
                    <a:pt x="72045" y="7251"/>
                    <a:pt x="71795" y="6989"/>
                    <a:pt x="71795" y="6679"/>
                  </a:cubicBezTo>
                  <a:cubicBezTo>
                    <a:pt x="71795" y="6370"/>
                    <a:pt x="72069" y="6120"/>
                    <a:pt x="72366" y="6120"/>
                  </a:cubicBezTo>
                  <a:close/>
                  <a:moveTo>
                    <a:pt x="76093" y="6120"/>
                  </a:moveTo>
                  <a:cubicBezTo>
                    <a:pt x="76391" y="6120"/>
                    <a:pt x="76664" y="6370"/>
                    <a:pt x="76664" y="6679"/>
                  </a:cubicBezTo>
                  <a:cubicBezTo>
                    <a:pt x="76664" y="6989"/>
                    <a:pt x="76403" y="7251"/>
                    <a:pt x="76093" y="7251"/>
                  </a:cubicBezTo>
                  <a:cubicBezTo>
                    <a:pt x="75795" y="7251"/>
                    <a:pt x="75533" y="6989"/>
                    <a:pt x="75533" y="6679"/>
                  </a:cubicBezTo>
                  <a:cubicBezTo>
                    <a:pt x="75533" y="6370"/>
                    <a:pt x="75783" y="6120"/>
                    <a:pt x="76093" y="6120"/>
                  </a:cubicBezTo>
                  <a:close/>
                  <a:moveTo>
                    <a:pt x="79712" y="6120"/>
                  </a:moveTo>
                  <a:cubicBezTo>
                    <a:pt x="80010" y="6120"/>
                    <a:pt x="80284" y="6370"/>
                    <a:pt x="80284" y="6679"/>
                  </a:cubicBezTo>
                  <a:cubicBezTo>
                    <a:pt x="80284" y="6989"/>
                    <a:pt x="80022" y="7251"/>
                    <a:pt x="79712" y="7251"/>
                  </a:cubicBezTo>
                  <a:cubicBezTo>
                    <a:pt x="79403" y="7251"/>
                    <a:pt x="79153" y="6989"/>
                    <a:pt x="79153" y="6679"/>
                  </a:cubicBezTo>
                  <a:cubicBezTo>
                    <a:pt x="79153" y="6370"/>
                    <a:pt x="79403" y="6120"/>
                    <a:pt x="79712" y="6120"/>
                  </a:cubicBezTo>
                  <a:close/>
                  <a:moveTo>
                    <a:pt x="83451" y="6120"/>
                  </a:moveTo>
                  <a:cubicBezTo>
                    <a:pt x="83761" y="6120"/>
                    <a:pt x="84011" y="6370"/>
                    <a:pt x="84011" y="6679"/>
                  </a:cubicBezTo>
                  <a:cubicBezTo>
                    <a:pt x="84011" y="6989"/>
                    <a:pt x="83761" y="7251"/>
                    <a:pt x="83451" y="7251"/>
                  </a:cubicBezTo>
                  <a:cubicBezTo>
                    <a:pt x="83141" y="7251"/>
                    <a:pt x="82880" y="6989"/>
                    <a:pt x="82880" y="6679"/>
                  </a:cubicBezTo>
                  <a:cubicBezTo>
                    <a:pt x="82880" y="6370"/>
                    <a:pt x="83141" y="6120"/>
                    <a:pt x="83451" y="6120"/>
                  </a:cubicBezTo>
                  <a:close/>
                  <a:moveTo>
                    <a:pt x="87166" y="6120"/>
                  </a:moveTo>
                  <a:cubicBezTo>
                    <a:pt x="87463" y="6120"/>
                    <a:pt x="87737" y="6370"/>
                    <a:pt x="87737" y="6679"/>
                  </a:cubicBezTo>
                  <a:cubicBezTo>
                    <a:pt x="87737" y="6989"/>
                    <a:pt x="87475" y="7251"/>
                    <a:pt x="87166" y="7251"/>
                  </a:cubicBezTo>
                  <a:cubicBezTo>
                    <a:pt x="86856" y="7251"/>
                    <a:pt x="86606" y="6989"/>
                    <a:pt x="86606" y="6679"/>
                  </a:cubicBezTo>
                  <a:cubicBezTo>
                    <a:pt x="86606" y="6370"/>
                    <a:pt x="86856" y="6120"/>
                    <a:pt x="87166" y="6120"/>
                  </a:cubicBezTo>
                  <a:close/>
                  <a:moveTo>
                    <a:pt x="90904" y="6120"/>
                  </a:moveTo>
                  <a:cubicBezTo>
                    <a:pt x="91214" y="6120"/>
                    <a:pt x="91464" y="6370"/>
                    <a:pt x="91464" y="6679"/>
                  </a:cubicBezTo>
                  <a:cubicBezTo>
                    <a:pt x="91464" y="6989"/>
                    <a:pt x="91214" y="7251"/>
                    <a:pt x="90904" y="7251"/>
                  </a:cubicBezTo>
                  <a:cubicBezTo>
                    <a:pt x="90595" y="7251"/>
                    <a:pt x="90345" y="6989"/>
                    <a:pt x="90345" y="6679"/>
                  </a:cubicBezTo>
                  <a:cubicBezTo>
                    <a:pt x="90345" y="6370"/>
                    <a:pt x="90595" y="6120"/>
                    <a:pt x="90904" y="6120"/>
                  </a:cubicBezTo>
                  <a:close/>
                  <a:moveTo>
                    <a:pt x="94631" y="6120"/>
                  </a:moveTo>
                  <a:cubicBezTo>
                    <a:pt x="94929" y="6120"/>
                    <a:pt x="95191" y="6370"/>
                    <a:pt x="95191" y="6679"/>
                  </a:cubicBezTo>
                  <a:cubicBezTo>
                    <a:pt x="95191" y="6989"/>
                    <a:pt x="94941" y="7251"/>
                    <a:pt x="94631" y="7251"/>
                  </a:cubicBezTo>
                  <a:cubicBezTo>
                    <a:pt x="94310" y="7251"/>
                    <a:pt x="94060" y="6989"/>
                    <a:pt x="94060" y="6679"/>
                  </a:cubicBezTo>
                  <a:cubicBezTo>
                    <a:pt x="94060" y="6370"/>
                    <a:pt x="94310" y="6120"/>
                    <a:pt x="94631" y="6120"/>
                  </a:cubicBezTo>
                  <a:close/>
                  <a:moveTo>
                    <a:pt x="98346" y="6120"/>
                  </a:moveTo>
                  <a:cubicBezTo>
                    <a:pt x="98655" y="6120"/>
                    <a:pt x="98905" y="6370"/>
                    <a:pt x="98905" y="6679"/>
                  </a:cubicBezTo>
                  <a:cubicBezTo>
                    <a:pt x="98905" y="6989"/>
                    <a:pt x="98655" y="7251"/>
                    <a:pt x="98346" y="7251"/>
                  </a:cubicBezTo>
                  <a:cubicBezTo>
                    <a:pt x="98036" y="7251"/>
                    <a:pt x="97786" y="6989"/>
                    <a:pt x="97786" y="6679"/>
                  </a:cubicBezTo>
                  <a:cubicBezTo>
                    <a:pt x="97786" y="6370"/>
                    <a:pt x="98036" y="6120"/>
                    <a:pt x="98346" y="6120"/>
                  </a:cubicBezTo>
                  <a:close/>
                  <a:moveTo>
                    <a:pt x="102084" y="6120"/>
                  </a:moveTo>
                  <a:cubicBezTo>
                    <a:pt x="102382" y="6120"/>
                    <a:pt x="102644" y="6370"/>
                    <a:pt x="102644" y="6679"/>
                  </a:cubicBezTo>
                  <a:cubicBezTo>
                    <a:pt x="102644" y="6989"/>
                    <a:pt x="102394" y="7251"/>
                    <a:pt x="102084" y="7251"/>
                  </a:cubicBezTo>
                  <a:cubicBezTo>
                    <a:pt x="101787" y="7251"/>
                    <a:pt x="101513" y="6989"/>
                    <a:pt x="101513" y="6679"/>
                  </a:cubicBezTo>
                  <a:cubicBezTo>
                    <a:pt x="101513" y="6370"/>
                    <a:pt x="101775" y="6120"/>
                    <a:pt x="102084" y="6120"/>
                  </a:cubicBezTo>
                  <a:close/>
                  <a:moveTo>
                    <a:pt x="105799" y="6120"/>
                  </a:moveTo>
                  <a:cubicBezTo>
                    <a:pt x="106121" y="6120"/>
                    <a:pt x="106371" y="6370"/>
                    <a:pt x="106371" y="6679"/>
                  </a:cubicBezTo>
                  <a:cubicBezTo>
                    <a:pt x="106371" y="6989"/>
                    <a:pt x="106109" y="7251"/>
                    <a:pt x="105799" y="7251"/>
                  </a:cubicBezTo>
                  <a:cubicBezTo>
                    <a:pt x="105490" y="7251"/>
                    <a:pt x="105239" y="6989"/>
                    <a:pt x="105239" y="6679"/>
                  </a:cubicBezTo>
                  <a:cubicBezTo>
                    <a:pt x="105239" y="6370"/>
                    <a:pt x="105490" y="6120"/>
                    <a:pt x="105799" y="6120"/>
                  </a:cubicBezTo>
                  <a:close/>
                  <a:moveTo>
                    <a:pt x="109538" y="6120"/>
                  </a:moveTo>
                  <a:cubicBezTo>
                    <a:pt x="109835" y="6120"/>
                    <a:pt x="110109" y="6370"/>
                    <a:pt x="110109" y="6679"/>
                  </a:cubicBezTo>
                  <a:cubicBezTo>
                    <a:pt x="110109" y="6989"/>
                    <a:pt x="109847" y="7251"/>
                    <a:pt x="109538" y="7251"/>
                  </a:cubicBezTo>
                  <a:cubicBezTo>
                    <a:pt x="109228" y="7251"/>
                    <a:pt x="108978" y="6989"/>
                    <a:pt x="108978" y="6679"/>
                  </a:cubicBezTo>
                  <a:cubicBezTo>
                    <a:pt x="108978" y="6370"/>
                    <a:pt x="109228" y="6120"/>
                    <a:pt x="109538" y="6120"/>
                  </a:cubicBezTo>
                  <a:close/>
                  <a:moveTo>
                    <a:pt x="113264" y="6120"/>
                  </a:moveTo>
                  <a:cubicBezTo>
                    <a:pt x="113574" y="6120"/>
                    <a:pt x="113824" y="6370"/>
                    <a:pt x="113824" y="6679"/>
                  </a:cubicBezTo>
                  <a:cubicBezTo>
                    <a:pt x="113824" y="6989"/>
                    <a:pt x="113574" y="7251"/>
                    <a:pt x="113264" y="7251"/>
                  </a:cubicBezTo>
                  <a:cubicBezTo>
                    <a:pt x="112943" y="7251"/>
                    <a:pt x="112693" y="6989"/>
                    <a:pt x="112693" y="6679"/>
                  </a:cubicBezTo>
                  <a:cubicBezTo>
                    <a:pt x="112693" y="6370"/>
                    <a:pt x="112943" y="6120"/>
                    <a:pt x="113264" y="6120"/>
                  </a:cubicBezTo>
                  <a:close/>
                  <a:moveTo>
                    <a:pt x="116991" y="6120"/>
                  </a:moveTo>
                  <a:cubicBezTo>
                    <a:pt x="117289" y="6120"/>
                    <a:pt x="117562" y="6370"/>
                    <a:pt x="117562" y="6679"/>
                  </a:cubicBezTo>
                  <a:cubicBezTo>
                    <a:pt x="117562" y="6989"/>
                    <a:pt x="117312" y="7251"/>
                    <a:pt x="116991" y="7251"/>
                  </a:cubicBezTo>
                  <a:cubicBezTo>
                    <a:pt x="116681" y="7251"/>
                    <a:pt x="116431" y="6989"/>
                    <a:pt x="116431" y="6679"/>
                  </a:cubicBezTo>
                  <a:cubicBezTo>
                    <a:pt x="116431" y="6370"/>
                    <a:pt x="116681" y="6120"/>
                    <a:pt x="116991" y="6120"/>
                  </a:cubicBezTo>
                  <a:close/>
                  <a:moveTo>
                    <a:pt x="120718" y="6120"/>
                  </a:moveTo>
                  <a:cubicBezTo>
                    <a:pt x="121027" y="6120"/>
                    <a:pt x="121277" y="6370"/>
                    <a:pt x="121277" y="6679"/>
                  </a:cubicBezTo>
                  <a:cubicBezTo>
                    <a:pt x="121277" y="6989"/>
                    <a:pt x="121027" y="7251"/>
                    <a:pt x="120718" y="7251"/>
                  </a:cubicBezTo>
                  <a:cubicBezTo>
                    <a:pt x="120408" y="7251"/>
                    <a:pt x="120146" y="6989"/>
                    <a:pt x="120146" y="6679"/>
                  </a:cubicBezTo>
                  <a:cubicBezTo>
                    <a:pt x="120146" y="6370"/>
                    <a:pt x="120420" y="6120"/>
                    <a:pt x="120718" y="6120"/>
                  </a:cubicBezTo>
                  <a:close/>
                  <a:moveTo>
                    <a:pt x="124456" y="6120"/>
                  </a:moveTo>
                  <a:cubicBezTo>
                    <a:pt x="124754" y="6120"/>
                    <a:pt x="125016" y="6370"/>
                    <a:pt x="125016" y="6679"/>
                  </a:cubicBezTo>
                  <a:cubicBezTo>
                    <a:pt x="125016" y="6989"/>
                    <a:pt x="124766" y="7251"/>
                    <a:pt x="124456" y="7251"/>
                  </a:cubicBezTo>
                  <a:cubicBezTo>
                    <a:pt x="124135" y="7251"/>
                    <a:pt x="123885" y="6989"/>
                    <a:pt x="123885" y="6679"/>
                  </a:cubicBezTo>
                  <a:cubicBezTo>
                    <a:pt x="123885" y="6370"/>
                    <a:pt x="124135" y="6120"/>
                    <a:pt x="124456" y="6120"/>
                  </a:cubicBezTo>
                  <a:close/>
                  <a:moveTo>
                    <a:pt x="128171" y="6120"/>
                  </a:moveTo>
                  <a:cubicBezTo>
                    <a:pt x="128480" y="6120"/>
                    <a:pt x="128742" y="6370"/>
                    <a:pt x="128742" y="6679"/>
                  </a:cubicBezTo>
                  <a:cubicBezTo>
                    <a:pt x="128742" y="6989"/>
                    <a:pt x="128480" y="7251"/>
                    <a:pt x="128171" y="7251"/>
                  </a:cubicBezTo>
                  <a:cubicBezTo>
                    <a:pt x="127861" y="7251"/>
                    <a:pt x="127611" y="6989"/>
                    <a:pt x="127611" y="6679"/>
                  </a:cubicBezTo>
                  <a:cubicBezTo>
                    <a:pt x="127611" y="6370"/>
                    <a:pt x="127861" y="6120"/>
                    <a:pt x="128171" y="6120"/>
                  </a:cubicBezTo>
                  <a:close/>
                  <a:moveTo>
                    <a:pt x="131898" y="6120"/>
                  </a:moveTo>
                  <a:cubicBezTo>
                    <a:pt x="132195" y="6120"/>
                    <a:pt x="132457" y="6370"/>
                    <a:pt x="132457" y="6679"/>
                  </a:cubicBezTo>
                  <a:cubicBezTo>
                    <a:pt x="132457" y="6989"/>
                    <a:pt x="132207" y="7251"/>
                    <a:pt x="131898" y="7251"/>
                  </a:cubicBezTo>
                  <a:cubicBezTo>
                    <a:pt x="131600" y="7251"/>
                    <a:pt x="131326" y="6989"/>
                    <a:pt x="131326" y="6679"/>
                  </a:cubicBezTo>
                  <a:cubicBezTo>
                    <a:pt x="131326" y="6370"/>
                    <a:pt x="131576" y="6120"/>
                    <a:pt x="131898" y="6120"/>
                  </a:cubicBezTo>
                  <a:close/>
                  <a:moveTo>
                    <a:pt x="3405" y="7977"/>
                  </a:moveTo>
                  <a:cubicBezTo>
                    <a:pt x="3703" y="7977"/>
                    <a:pt x="3977" y="8227"/>
                    <a:pt x="3977" y="8537"/>
                  </a:cubicBezTo>
                  <a:cubicBezTo>
                    <a:pt x="3977" y="8835"/>
                    <a:pt x="3727" y="9108"/>
                    <a:pt x="3405" y="9108"/>
                  </a:cubicBezTo>
                  <a:cubicBezTo>
                    <a:pt x="3096" y="9108"/>
                    <a:pt x="2846" y="8858"/>
                    <a:pt x="2846" y="8537"/>
                  </a:cubicBezTo>
                  <a:cubicBezTo>
                    <a:pt x="2858" y="8215"/>
                    <a:pt x="3096" y="7977"/>
                    <a:pt x="3405" y="7977"/>
                  </a:cubicBezTo>
                  <a:close/>
                  <a:moveTo>
                    <a:pt x="7132" y="7977"/>
                  </a:moveTo>
                  <a:cubicBezTo>
                    <a:pt x="7430" y="7977"/>
                    <a:pt x="7692" y="8227"/>
                    <a:pt x="7692" y="8537"/>
                  </a:cubicBezTo>
                  <a:cubicBezTo>
                    <a:pt x="7692" y="8835"/>
                    <a:pt x="7442" y="9108"/>
                    <a:pt x="7132" y="9108"/>
                  </a:cubicBezTo>
                  <a:cubicBezTo>
                    <a:pt x="6834" y="9108"/>
                    <a:pt x="6560" y="8858"/>
                    <a:pt x="6560" y="8537"/>
                  </a:cubicBezTo>
                  <a:cubicBezTo>
                    <a:pt x="6584" y="8215"/>
                    <a:pt x="6822" y="7977"/>
                    <a:pt x="7132" y="7977"/>
                  </a:cubicBezTo>
                  <a:close/>
                  <a:moveTo>
                    <a:pt x="10871" y="7977"/>
                  </a:moveTo>
                  <a:cubicBezTo>
                    <a:pt x="11168" y="7977"/>
                    <a:pt x="11430" y="8227"/>
                    <a:pt x="11430" y="8537"/>
                  </a:cubicBezTo>
                  <a:cubicBezTo>
                    <a:pt x="11430" y="8835"/>
                    <a:pt x="11180" y="9108"/>
                    <a:pt x="10871" y="9108"/>
                  </a:cubicBezTo>
                  <a:cubicBezTo>
                    <a:pt x="10573" y="9108"/>
                    <a:pt x="10299" y="8858"/>
                    <a:pt x="10299" y="8537"/>
                  </a:cubicBezTo>
                  <a:cubicBezTo>
                    <a:pt x="10299" y="8215"/>
                    <a:pt x="10549" y="7977"/>
                    <a:pt x="10871" y="7977"/>
                  </a:cubicBezTo>
                  <a:close/>
                  <a:moveTo>
                    <a:pt x="14585" y="7977"/>
                  </a:moveTo>
                  <a:cubicBezTo>
                    <a:pt x="14883" y="7977"/>
                    <a:pt x="15157" y="8227"/>
                    <a:pt x="15157" y="8537"/>
                  </a:cubicBezTo>
                  <a:cubicBezTo>
                    <a:pt x="15157" y="8835"/>
                    <a:pt x="14895" y="9108"/>
                    <a:pt x="14585" y="9108"/>
                  </a:cubicBezTo>
                  <a:cubicBezTo>
                    <a:pt x="14288" y="9108"/>
                    <a:pt x="14014" y="8858"/>
                    <a:pt x="14014" y="8537"/>
                  </a:cubicBezTo>
                  <a:cubicBezTo>
                    <a:pt x="14038" y="8215"/>
                    <a:pt x="14276" y="7977"/>
                    <a:pt x="14585" y="7977"/>
                  </a:cubicBezTo>
                  <a:close/>
                  <a:moveTo>
                    <a:pt x="18324" y="7977"/>
                  </a:moveTo>
                  <a:cubicBezTo>
                    <a:pt x="18622" y="7977"/>
                    <a:pt x="18883" y="8227"/>
                    <a:pt x="18883" y="8537"/>
                  </a:cubicBezTo>
                  <a:cubicBezTo>
                    <a:pt x="18883" y="8835"/>
                    <a:pt x="18633" y="9108"/>
                    <a:pt x="18324" y="9108"/>
                  </a:cubicBezTo>
                  <a:cubicBezTo>
                    <a:pt x="18026" y="9108"/>
                    <a:pt x="17752" y="8858"/>
                    <a:pt x="17752" y="8537"/>
                  </a:cubicBezTo>
                  <a:cubicBezTo>
                    <a:pt x="17752" y="8215"/>
                    <a:pt x="18014" y="7977"/>
                    <a:pt x="18324" y="7977"/>
                  </a:cubicBezTo>
                  <a:close/>
                  <a:moveTo>
                    <a:pt x="22039" y="7977"/>
                  </a:moveTo>
                  <a:cubicBezTo>
                    <a:pt x="22336" y="7977"/>
                    <a:pt x="22610" y="8227"/>
                    <a:pt x="22610" y="8537"/>
                  </a:cubicBezTo>
                  <a:cubicBezTo>
                    <a:pt x="22610" y="8835"/>
                    <a:pt x="22360" y="9108"/>
                    <a:pt x="22039" y="9108"/>
                  </a:cubicBezTo>
                  <a:cubicBezTo>
                    <a:pt x="21729" y="9108"/>
                    <a:pt x="21479" y="8858"/>
                    <a:pt x="21479" y="8537"/>
                  </a:cubicBezTo>
                  <a:cubicBezTo>
                    <a:pt x="21491" y="8215"/>
                    <a:pt x="21729" y="7977"/>
                    <a:pt x="22039" y="7977"/>
                  </a:cubicBezTo>
                  <a:close/>
                  <a:moveTo>
                    <a:pt x="25777" y="7977"/>
                  </a:moveTo>
                  <a:cubicBezTo>
                    <a:pt x="26075" y="7977"/>
                    <a:pt x="26349" y="8227"/>
                    <a:pt x="26349" y="8537"/>
                  </a:cubicBezTo>
                  <a:cubicBezTo>
                    <a:pt x="26349" y="8835"/>
                    <a:pt x="26087" y="9108"/>
                    <a:pt x="25777" y="9108"/>
                  </a:cubicBezTo>
                  <a:cubicBezTo>
                    <a:pt x="25468" y="9108"/>
                    <a:pt x="25206" y="8858"/>
                    <a:pt x="25206" y="8537"/>
                  </a:cubicBezTo>
                  <a:cubicBezTo>
                    <a:pt x="25218" y="8215"/>
                    <a:pt x="25468" y="7977"/>
                    <a:pt x="25777" y="7977"/>
                  </a:cubicBezTo>
                  <a:close/>
                  <a:moveTo>
                    <a:pt x="29504" y="7977"/>
                  </a:moveTo>
                  <a:cubicBezTo>
                    <a:pt x="29801" y="7977"/>
                    <a:pt x="30063" y="8227"/>
                    <a:pt x="30063" y="8537"/>
                  </a:cubicBezTo>
                  <a:cubicBezTo>
                    <a:pt x="30063" y="8835"/>
                    <a:pt x="29813" y="9108"/>
                    <a:pt x="29504" y="9108"/>
                  </a:cubicBezTo>
                  <a:cubicBezTo>
                    <a:pt x="29182" y="9108"/>
                    <a:pt x="28932" y="8858"/>
                    <a:pt x="28932" y="8537"/>
                  </a:cubicBezTo>
                  <a:cubicBezTo>
                    <a:pt x="28944" y="8215"/>
                    <a:pt x="29182" y="7977"/>
                    <a:pt x="29504" y="7977"/>
                  </a:cubicBezTo>
                  <a:close/>
                  <a:moveTo>
                    <a:pt x="33230" y="7977"/>
                  </a:moveTo>
                  <a:cubicBezTo>
                    <a:pt x="33528" y="7977"/>
                    <a:pt x="33802" y="8227"/>
                    <a:pt x="33802" y="8537"/>
                  </a:cubicBezTo>
                  <a:cubicBezTo>
                    <a:pt x="33802" y="8835"/>
                    <a:pt x="33552" y="9108"/>
                    <a:pt x="33230" y="9108"/>
                  </a:cubicBezTo>
                  <a:cubicBezTo>
                    <a:pt x="32921" y="9108"/>
                    <a:pt x="32671" y="8858"/>
                    <a:pt x="32671" y="8537"/>
                  </a:cubicBezTo>
                  <a:cubicBezTo>
                    <a:pt x="32671" y="8215"/>
                    <a:pt x="32921" y="7977"/>
                    <a:pt x="33230" y="7977"/>
                  </a:cubicBezTo>
                  <a:close/>
                  <a:moveTo>
                    <a:pt x="36957" y="7977"/>
                  </a:moveTo>
                  <a:cubicBezTo>
                    <a:pt x="37255" y="7977"/>
                    <a:pt x="37517" y="8227"/>
                    <a:pt x="37517" y="8537"/>
                  </a:cubicBezTo>
                  <a:cubicBezTo>
                    <a:pt x="37517" y="8835"/>
                    <a:pt x="37267" y="9108"/>
                    <a:pt x="36957" y="9108"/>
                  </a:cubicBezTo>
                  <a:cubicBezTo>
                    <a:pt x="36648" y="9108"/>
                    <a:pt x="36386" y="8858"/>
                    <a:pt x="36386" y="8537"/>
                  </a:cubicBezTo>
                  <a:cubicBezTo>
                    <a:pt x="36409" y="8215"/>
                    <a:pt x="36648" y="7977"/>
                    <a:pt x="36957" y="7977"/>
                  </a:cubicBezTo>
                  <a:close/>
                  <a:moveTo>
                    <a:pt x="40672" y="7977"/>
                  </a:moveTo>
                  <a:cubicBezTo>
                    <a:pt x="40970" y="7977"/>
                    <a:pt x="41243" y="8227"/>
                    <a:pt x="41243" y="8537"/>
                  </a:cubicBezTo>
                  <a:cubicBezTo>
                    <a:pt x="41243" y="8835"/>
                    <a:pt x="40993" y="9108"/>
                    <a:pt x="40672" y="9108"/>
                  </a:cubicBezTo>
                  <a:cubicBezTo>
                    <a:pt x="40374" y="9108"/>
                    <a:pt x="40112" y="8858"/>
                    <a:pt x="40112" y="8537"/>
                  </a:cubicBezTo>
                  <a:cubicBezTo>
                    <a:pt x="40124" y="8215"/>
                    <a:pt x="40362" y="7977"/>
                    <a:pt x="40672" y="7977"/>
                  </a:cubicBezTo>
                  <a:close/>
                  <a:moveTo>
                    <a:pt x="44410" y="7977"/>
                  </a:moveTo>
                  <a:cubicBezTo>
                    <a:pt x="44708" y="7977"/>
                    <a:pt x="44982" y="8227"/>
                    <a:pt x="44982" y="8537"/>
                  </a:cubicBezTo>
                  <a:cubicBezTo>
                    <a:pt x="44982" y="8835"/>
                    <a:pt x="44720" y="9108"/>
                    <a:pt x="44410" y="9108"/>
                  </a:cubicBezTo>
                  <a:cubicBezTo>
                    <a:pt x="44113" y="9108"/>
                    <a:pt x="43851" y="8858"/>
                    <a:pt x="43851" y="8537"/>
                  </a:cubicBezTo>
                  <a:cubicBezTo>
                    <a:pt x="43851" y="8215"/>
                    <a:pt x="44101" y="7977"/>
                    <a:pt x="44410" y="7977"/>
                  </a:cubicBezTo>
                  <a:close/>
                  <a:moveTo>
                    <a:pt x="48137" y="7977"/>
                  </a:moveTo>
                  <a:cubicBezTo>
                    <a:pt x="48435" y="7977"/>
                    <a:pt x="48697" y="8227"/>
                    <a:pt x="48697" y="8537"/>
                  </a:cubicBezTo>
                  <a:cubicBezTo>
                    <a:pt x="48697" y="8835"/>
                    <a:pt x="48447" y="9108"/>
                    <a:pt x="48137" y="9108"/>
                  </a:cubicBezTo>
                  <a:cubicBezTo>
                    <a:pt x="47839" y="9108"/>
                    <a:pt x="47566" y="8858"/>
                    <a:pt x="47566" y="8537"/>
                  </a:cubicBezTo>
                  <a:cubicBezTo>
                    <a:pt x="47578" y="8215"/>
                    <a:pt x="47839" y="7977"/>
                    <a:pt x="48137" y="7977"/>
                  </a:cubicBezTo>
                  <a:close/>
                  <a:moveTo>
                    <a:pt x="51864" y="7977"/>
                  </a:moveTo>
                  <a:cubicBezTo>
                    <a:pt x="52161" y="7977"/>
                    <a:pt x="52435" y="8227"/>
                    <a:pt x="52435" y="8537"/>
                  </a:cubicBezTo>
                  <a:cubicBezTo>
                    <a:pt x="52435" y="8835"/>
                    <a:pt x="52185" y="9108"/>
                    <a:pt x="51864" y="9108"/>
                  </a:cubicBezTo>
                  <a:cubicBezTo>
                    <a:pt x="51566" y="9108"/>
                    <a:pt x="51304" y="8858"/>
                    <a:pt x="51304" y="8537"/>
                  </a:cubicBezTo>
                  <a:cubicBezTo>
                    <a:pt x="51304" y="8215"/>
                    <a:pt x="51554" y="7977"/>
                    <a:pt x="51864" y="7977"/>
                  </a:cubicBezTo>
                  <a:close/>
                  <a:moveTo>
                    <a:pt x="55602" y="7977"/>
                  </a:moveTo>
                  <a:cubicBezTo>
                    <a:pt x="55900" y="7977"/>
                    <a:pt x="56174" y="8227"/>
                    <a:pt x="56174" y="8537"/>
                  </a:cubicBezTo>
                  <a:cubicBezTo>
                    <a:pt x="56174" y="8835"/>
                    <a:pt x="55912" y="9108"/>
                    <a:pt x="55602" y="9108"/>
                  </a:cubicBezTo>
                  <a:cubicBezTo>
                    <a:pt x="55293" y="9108"/>
                    <a:pt x="55043" y="8858"/>
                    <a:pt x="55043" y="8537"/>
                  </a:cubicBezTo>
                  <a:cubicBezTo>
                    <a:pt x="55043" y="8215"/>
                    <a:pt x="55293" y="7977"/>
                    <a:pt x="55602" y="7977"/>
                  </a:cubicBezTo>
                  <a:close/>
                  <a:moveTo>
                    <a:pt x="59329" y="7977"/>
                  </a:moveTo>
                  <a:cubicBezTo>
                    <a:pt x="59627" y="7977"/>
                    <a:pt x="59889" y="8227"/>
                    <a:pt x="59889" y="8537"/>
                  </a:cubicBezTo>
                  <a:cubicBezTo>
                    <a:pt x="59889" y="8835"/>
                    <a:pt x="59639" y="9108"/>
                    <a:pt x="59329" y="9108"/>
                  </a:cubicBezTo>
                  <a:cubicBezTo>
                    <a:pt x="59008" y="9108"/>
                    <a:pt x="58757" y="8858"/>
                    <a:pt x="58757" y="8537"/>
                  </a:cubicBezTo>
                  <a:cubicBezTo>
                    <a:pt x="58757" y="8215"/>
                    <a:pt x="59008" y="7977"/>
                    <a:pt x="59329" y="7977"/>
                  </a:cubicBezTo>
                  <a:close/>
                  <a:moveTo>
                    <a:pt x="63056" y="7977"/>
                  </a:moveTo>
                  <a:cubicBezTo>
                    <a:pt x="63353" y="7977"/>
                    <a:pt x="63627" y="8227"/>
                    <a:pt x="63627" y="8537"/>
                  </a:cubicBezTo>
                  <a:cubicBezTo>
                    <a:pt x="63627" y="8835"/>
                    <a:pt x="63377" y="9108"/>
                    <a:pt x="63056" y="9108"/>
                  </a:cubicBezTo>
                  <a:cubicBezTo>
                    <a:pt x="62746" y="9108"/>
                    <a:pt x="62496" y="8858"/>
                    <a:pt x="62496" y="8537"/>
                  </a:cubicBezTo>
                  <a:cubicBezTo>
                    <a:pt x="62496" y="8215"/>
                    <a:pt x="62746" y="7977"/>
                    <a:pt x="63056" y="7977"/>
                  </a:cubicBezTo>
                  <a:close/>
                  <a:moveTo>
                    <a:pt x="66782" y="7977"/>
                  </a:moveTo>
                  <a:cubicBezTo>
                    <a:pt x="67080" y="7977"/>
                    <a:pt x="67342" y="8227"/>
                    <a:pt x="67342" y="8537"/>
                  </a:cubicBezTo>
                  <a:cubicBezTo>
                    <a:pt x="67342" y="8835"/>
                    <a:pt x="67092" y="9108"/>
                    <a:pt x="66782" y="9108"/>
                  </a:cubicBezTo>
                  <a:cubicBezTo>
                    <a:pt x="66473" y="9108"/>
                    <a:pt x="66211" y="8858"/>
                    <a:pt x="66211" y="8537"/>
                  </a:cubicBezTo>
                  <a:cubicBezTo>
                    <a:pt x="66235" y="8215"/>
                    <a:pt x="66473" y="7977"/>
                    <a:pt x="66782" y="7977"/>
                  </a:cubicBezTo>
                  <a:close/>
                  <a:moveTo>
                    <a:pt x="70509" y="7977"/>
                  </a:moveTo>
                  <a:cubicBezTo>
                    <a:pt x="70807" y="7977"/>
                    <a:pt x="71080" y="8227"/>
                    <a:pt x="71080" y="8537"/>
                  </a:cubicBezTo>
                  <a:cubicBezTo>
                    <a:pt x="71080" y="8835"/>
                    <a:pt x="70830" y="9108"/>
                    <a:pt x="70509" y="9108"/>
                  </a:cubicBezTo>
                  <a:cubicBezTo>
                    <a:pt x="70199" y="9108"/>
                    <a:pt x="69949" y="8858"/>
                    <a:pt x="69949" y="8537"/>
                  </a:cubicBezTo>
                  <a:cubicBezTo>
                    <a:pt x="69949" y="8215"/>
                    <a:pt x="70199" y="7977"/>
                    <a:pt x="70509" y="7977"/>
                  </a:cubicBezTo>
                  <a:close/>
                  <a:moveTo>
                    <a:pt x="74236" y="7977"/>
                  </a:moveTo>
                  <a:cubicBezTo>
                    <a:pt x="74533" y="7977"/>
                    <a:pt x="74795" y="8227"/>
                    <a:pt x="74795" y="8537"/>
                  </a:cubicBezTo>
                  <a:cubicBezTo>
                    <a:pt x="74795" y="8835"/>
                    <a:pt x="74545" y="9108"/>
                    <a:pt x="74236" y="9108"/>
                  </a:cubicBezTo>
                  <a:cubicBezTo>
                    <a:pt x="73938" y="9108"/>
                    <a:pt x="73676" y="8858"/>
                    <a:pt x="73676" y="8537"/>
                  </a:cubicBezTo>
                  <a:cubicBezTo>
                    <a:pt x="73676" y="8215"/>
                    <a:pt x="73926" y="7977"/>
                    <a:pt x="74236" y="7977"/>
                  </a:cubicBezTo>
                  <a:close/>
                  <a:moveTo>
                    <a:pt x="77855" y="7977"/>
                  </a:moveTo>
                  <a:cubicBezTo>
                    <a:pt x="78153" y="7977"/>
                    <a:pt x="78415" y="8227"/>
                    <a:pt x="78415" y="8537"/>
                  </a:cubicBezTo>
                  <a:cubicBezTo>
                    <a:pt x="78415" y="8835"/>
                    <a:pt x="78165" y="9108"/>
                    <a:pt x="77855" y="9108"/>
                  </a:cubicBezTo>
                  <a:cubicBezTo>
                    <a:pt x="77546" y="9108"/>
                    <a:pt x="77284" y="8858"/>
                    <a:pt x="77284" y="8537"/>
                  </a:cubicBezTo>
                  <a:cubicBezTo>
                    <a:pt x="77284" y="8215"/>
                    <a:pt x="77546" y="7977"/>
                    <a:pt x="77855" y="7977"/>
                  </a:cubicBezTo>
                  <a:close/>
                  <a:moveTo>
                    <a:pt x="81570" y="7977"/>
                  </a:moveTo>
                  <a:cubicBezTo>
                    <a:pt x="81868" y="7977"/>
                    <a:pt x="82141" y="8227"/>
                    <a:pt x="82141" y="8537"/>
                  </a:cubicBezTo>
                  <a:cubicBezTo>
                    <a:pt x="82141" y="8835"/>
                    <a:pt x="81879" y="9108"/>
                    <a:pt x="81570" y="9108"/>
                  </a:cubicBezTo>
                  <a:cubicBezTo>
                    <a:pt x="81260" y="9108"/>
                    <a:pt x="81010" y="8858"/>
                    <a:pt x="81010" y="8537"/>
                  </a:cubicBezTo>
                  <a:cubicBezTo>
                    <a:pt x="81022" y="8215"/>
                    <a:pt x="81260" y="7977"/>
                    <a:pt x="81570" y="7977"/>
                  </a:cubicBezTo>
                  <a:close/>
                  <a:moveTo>
                    <a:pt x="85308" y="7977"/>
                  </a:moveTo>
                  <a:cubicBezTo>
                    <a:pt x="85606" y="7977"/>
                    <a:pt x="85880" y="8227"/>
                    <a:pt x="85880" y="8537"/>
                  </a:cubicBezTo>
                  <a:cubicBezTo>
                    <a:pt x="85880" y="8835"/>
                    <a:pt x="85618" y="9108"/>
                    <a:pt x="85308" y="9108"/>
                  </a:cubicBezTo>
                  <a:cubicBezTo>
                    <a:pt x="84999" y="9108"/>
                    <a:pt x="84749" y="8858"/>
                    <a:pt x="84749" y="8537"/>
                  </a:cubicBezTo>
                  <a:cubicBezTo>
                    <a:pt x="84749" y="8215"/>
                    <a:pt x="84999" y="7977"/>
                    <a:pt x="85308" y="7977"/>
                  </a:cubicBezTo>
                  <a:close/>
                  <a:moveTo>
                    <a:pt x="89035" y="7977"/>
                  </a:moveTo>
                  <a:cubicBezTo>
                    <a:pt x="89333" y="7977"/>
                    <a:pt x="89595" y="8227"/>
                    <a:pt x="89595" y="8537"/>
                  </a:cubicBezTo>
                  <a:cubicBezTo>
                    <a:pt x="89595" y="8835"/>
                    <a:pt x="89345" y="9108"/>
                    <a:pt x="89035" y="9108"/>
                  </a:cubicBezTo>
                  <a:cubicBezTo>
                    <a:pt x="88714" y="9108"/>
                    <a:pt x="88464" y="8858"/>
                    <a:pt x="88464" y="8537"/>
                  </a:cubicBezTo>
                  <a:cubicBezTo>
                    <a:pt x="88475" y="8215"/>
                    <a:pt x="88714" y="7977"/>
                    <a:pt x="89035" y="7977"/>
                  </a:cubicBezTo>
                  <a:close/>
                  <a:moveTo>
                    <a:pt x="92762" y="7977"/>
                  </a:moveTo>
                  <a:cubicBezTo>
                    <a:pt x="93059" y="7977"/>
                    <a:pt x="93333" y="8227"/>
                    <a:pt x="93333" y="8537"/>
                  </a:cubicBezTo>
                  <a:cubicBezTo>
                    <a:pt x="93333" y="8835"/>
                    <a:pt x="93071" y="9108"/>
                    <a:pt x="92762" y="9108"/>
                  </a:cubicBezTo>
                  <a:cubicBezTo>
                    <a:pt x="92452" y="9108"/>
                    <a:pt x="92202" y="8858"/>
                    <a:pt x="92202" y="8537"/>
                  </a:cubicBezTo>
                  <a:cubicBezTo>
                    <a:pt x="92202" y="8215"/>
                    <a:pt x="92452" y="7977"/>
                    <a:pt x="92762" y="7977"/>
                  </a:cubicBezTo>
                  <a:close/>
                  <a:moveTo>
                    <a:pt x="96488" y="7977"/>
                  </a:moveTo>
                  <a:cubicBezTo>
                    <a:pt x="96786" y="7977"/>
                    <a:pt x="97048" y="8227"/>
                    <a:pt x="97048" y="8537"/>
                  </a:cubicBezTo>
                  <a:cubicBezTo>
                    <a:pt x="97048" y="8835"/>
                    <a:pt x="96798" y="9108"/>
                    <a:pt x="96488" y="9108"/>
                  </a:cubicBezTo>
                  <a:cubicBezTo>
                    <a:pt x="96191" y="9108"/>
                    <a:pt x="95917" y="8858"/>
                    <a:pt x="95917" y="8537"/>
                  </a:cubicBezTo>
                  <a:cubicBezTo>
                    <a:pt x="95917" y="8215"/>
                    <a:pt x="96179" y="7977"/>
                    <a:pt x="96488" y="7977"/>
                  </a:cubicBezTo>
                  <a:close/>
                  <a:moveTo>
                    <a:pt x="100203" y="7977"/>
                  </a:moveTo>
                  <a:cubicBezTo>
                    <a:pt x="100501" y="7977"/>
                    <a:pt x="100775" y="8227"/>
                    <a:pt x="100775" y="8537"/>
                  </a:cubicBezTo>
                  <a:cubicBezTo>
                    <a:pt x="100775" y="8835"/>
                    <a:pt x="100513" y="9108"/>
                    <a:pt x="100203" y="9108"/>
                  </a:cubicBezTo>
                  <a:cubicBezTo>
                    <a:pt x="99905" y="9108"/>
                    <a:pt x="99644" y="8858"/>
                    <a:pt x="99644" y="8537"/>
                  </a:cubicBezTo>
                  <a:cubicBezTo>
                    <a:pt x="99655" y="8215"/>
                    <a:pt x="99894" y="7977"/>
                    <a:pt x="100203" y="7977"/>
                  </a:cubicBezTo>
                  <a:close/>
                  <a:moveTo>
                    <a:pt x="103942" y="7977"/>
                  </a:moveTo>
                  <a:cubicBezTo>
                    <a:pt x="104239" y="7977"/>
                    <a:pt x="104513" y="8227"/>
                    <a:pt x="104513" y="8537"/>
                  </a:cubicBezTo>
                  <a:cubicBezTo>
                    <a:pt x="104513" y="8835"/>
                    <a:pt x="104251" y="9108"/>
                    <a:pt x="103942" y="9108"/>
                  </a:cubicBezTo>
                  <a:cubicBezTo>
                    <a:pt x="103644" y="9108"/>
                    <a:pt x="103382" y="8858"/>
                    <a:pt x="103382" y="8537"/>
                  </a:cubicBezTo>
                  <a:cubicBezTo>
                    <a:pt x="103382" y="8215"/>
                    <a:pt x="103632" y="7977"/>
                    <a:pt x="103942" y="7977"/>
                  </a:cubicBezTo>
                  <a:close/>
                  <a:moveTo>
                    <a:pt x="107668" y="7977"/>
                  </a:moveTo>
                  <a:cubicBezTo>
                    <a:pt x="107966" y="7977"/>
                    <a:pt x="108228" y="8227"/>
                    <a:pt x="108228" y="8537"/>
                  </a:cubicBezTo>
                  <a:cubicBezTo>
                    <a:pt x="108228" y="8835"/>
                    <a:pt x="107978" y="9108"/>
                    <a:pt x="107668" y="9108"/>
                  </a:cubicBezTo>
                  <a:cubicBezTo>
                    <a:pt x="107371" y="9108"/>
                    <a:pt x="107097" y="8858"/>
                    <a:pt x="107097" y="8537"/>
                  </a:cubicBezTo>
                  <a:cubicBezTo>
                    <a:pt x="107109" y="8215"/>
                    <a:pt x="107347" y="7977"/>
                    <a:pt x="107668" y="7977"/>
                  </a:cubicBezTo>
                  <a:close/>
                  <a:moveTo>
                    <a:pt x="111395" y="7977"/>
                  </a:moveTo>
                  <a:cubicBezTo>
                    <a:pt x="111693" y="7977"/>
                    <a:pt x="111967" y="8227"/>
                    <a:pt x="111967" y="8537"/>
                  </a:cubicBezTo>
                  <a:cubicBezTo>
                    <a:pt x="111967" y="8835"/>
                    <a:pt x="111705" y="9108"/>
                    <a:pt x="111395" y="9108"/>
                  </a:cubicBezTo>
                  <a:cubicBezTo>
                    <a:pt x="111085" y="9108"/>
                    <a:pt x="110835" y="8858"/>
                    <a:pt x="110835" y="8537"/>
                  </a:cubicBezTo>
                  <a:cubicBezTo>
                    <a:pt x="110835" y="8215"/>
                    <a:pt x="111085" y="7977"/>
                    <a:pt x="111395" y="7977"/>
                  </a:cubicBezTo>
                  <a:close/>
                  <a:moveTo>
                    <a:pt x="115122" y="7977"/>
                  </a:moveTo>
                  <a:cubicBezTo>
                    <a:pt x="115419" y="7977"/>
                    <a:pt x="115681" y="8227"/>
                    <a:pt x="115681" y="8537"/>
                  </a:cubicBezTo>
                  <a:cubicBezTo>
                    <a:pt x="115681" y="8835"/>
                    <a:pt x="115431" y="9108"/>
                    <a:pt x="115122" y="9108"/>
                  </a:cubicBezTo>
                  <a:cubicBezTo>
                    <a:pt x="114812" y="9108"/>
                    <a:pt x="114550" y="8858"/>
                    <a:pt x="114550" y="8537"/>
                  </a:cubicBezTo>
                  <a:cubicBezTo>
                    <a:pt x="114574" y="8215"/>
                    <a:pt x="114812" y="7977"/>
                    <a:pt x="115122" y="7977"/>
                  </a:cubicBezTo>
                  <a:close/>
                  <a:moveTo>
                    <a:pt x="118860" y="7977"/>
                  </a:moveTo>
                  <a:cubicBezTo>
                    <a:pt x="119158" y="7977"/>
                    <a:pt x="119420" y="8227"/>
                    <a:pt x="119420" y="8537"/>
                  </a:cubicBezTo>
                  <a:cubicBezTo>
                    <a:pt x="119420" y="8835"/>
                    <a:pt x="119170" y="9108"/>
                    <a:pt x="118860" y="9108"/>
                  </a:cubicBezTo>
                  <a:cubicBezTo>
                    <a:pt x="118539" y="9108"/>
                    <a:pt x="118289" y="8858"/>
                    <a:pt x="118289" y="8537"/>
                  </a:cubicBezTo>
                  <a:cubicBezTo>
                    <a:pt x="118289" y="8215"/>
                    <a:pt x="118539" y="7977"/>
                    <a:pt x="118860" y="7977"/>
                  </a:cubicBezTo>
                  <a:close/>
                  <a:moveTo>
                    <a:pt x="122575" y="7977"/>
                  </a:moveTo>
                  <a:cubicBezTo>
                    <a:pt x="122873" y="7977"/>
                    <a:pt x="123146" y="8227"/>
                    <a:pt x="123146" y="8537"/>
                  </a:cubicBezTo>
                  <a:cubicBezTo>
                    <a:pt x="123146" y="8835"/>
                    <a:pt x="122885" y="9108"/>
                    <a:pt x="122575" y="9108"/>
                  </a:cubicBezTo>
                  <a:cubicBezTo>
                    <a:pt x="122265" y="9108"/>
                    <a:pt x="122015" y="8858"/>
                    <a:pt x="122015" y="8537"/>
                  </a:cubicBezTo>
                  <a:cubicBezTo>
                    <a:pt x="122027" y="8215"/>
                    <a:pt x="122277" y="7977"/>
                    <a:pt x="122575" y="7977"/>
                  </a:cubicBezTo>
                  <a:close/>
                  <a:moveTo>
                    <a:pt x="126314" y="7977"/>
                  </a:moveTo>
                  <a:cubicBezTo>
                    <a:pt x="126611" y="7977"/>
                    <a:pt x="126873" y="8227"/>
                    <a:pt x="126873" y="8537"/>
                  </a:cubicBezTo>
                  <a:cubicBezTo>
                    <a:pt x="126873" y="8835"/>
                    <a:pt x="126623" y="9108"/>
                    <a:pt x="126314" y="9108"/>
                  </a:cubicBezTo>
                  <a:cubicBezTo>
                    <a:pt x="126004" y="9108"/>
                    <a:pt x="125742" y="8858"/>
                    <a:pt x="125742" y="8537"/>
                  </a:cubicBezTo>
                  <a:cubicBezTo>
                    <a:pt x="125742" y="8215"/>
                    <a:pt x="126004" y="7977"/>
                    <a:pt x="126314" y="7977"/>
                  </a:cubicBezTo>
                  <a:close/>
                  <a:moveTo>
                    <a:pt x="130028" y="7977"/>
                  </a:moveTo>
                  <a:cubicBezTo>
                    <a:pt x="130326" y="7977"/>
                    <a:pt x="130600" y="8227"/>
                    <a:pt x="130600" y="8537"/>
                  </a:cubicBezTo>
                  <a:cubicBezTo>
                    <a:pt x="130600" y="8835"/>
                    <a:pt x="130350" y="9108"/>
                    <a:pt x="130028" y="9108"/>
                  </a:cubicBezTo>
                  <a:cubicBezTo>
                    <a:pt x="129731" y="9108"/>
                    <a:pt x="129469" y="8858"/>
                    <a:pt x="129469" y="8537"/>
                  </a:cubicBezTo>
                  <a:cubicBezTo>
                    <a:pt x="129469" y="8215"/>
                    <a:pt x="129719" y="7977"/>
                    <a:pt x="130028" y="7977"/>
                  </a:cubicBezTo>
                  <a:close/>
                  <a:moveTo>
                    <a:pt x="1548" y="9835"/>
                  </a:moveTo>
                  <a:cubicBezTo>
                    <a:pt x="1846" y="9835"/>
                    <a:pt x="2119" y="10097"/>
                    <a:pt x="2119" y="10406"/>
                  </a:cubicBezTo>
                  <a:cubicBezTo>
                    <a:pt x="2119" y="10704"/>
                    <a:pt x="1858" y="10966"/>
                    <a:pt x="1548" y="10966"/>
                  </a:cubicBezTo>
                  <a:cubicBezTo>
                    <a:pt x="1238" y="10966"/>
                    <a:pt x="988" y="10716"/>
                    <a:pt x="988" y="10406"/>
                  </a:cubicBezTo>
                  <a:cubicBezTo>
                    <a:pt x="988" y="10097"/>
                    <a:pt x="1238" y="9835"/>
                    <a:pt x="1548" y="9835"/>
                  </a:cubicBezTo>
                  <a:close/>
                  <a:moveTo>
                    <a:pt x="5287" y="9835"/>
                  </a:moveTo>
                  <a:cubicBezTo>
                    <a:pt x="5596" y="9835"/>
                    <a:pt x="5846" y="10097"/>
                    <a:pt x="5846" y="10406"/>
                  </a:cubicBezTo>
                  <a:cubicBezTo>
                    <a:pt x="5846" y="10716"/>
                    <a:pt x="5596" y="10966"/>
                    <a:pt x="5287" y="10966"/>
                  </a:cubicBezTo>
                  <a:cubicBezTo>
                    <a:pt x="4977" y="10966"/>
                    <a:pt x="4715" y="10716"/>
                    <a:pt x="4715" y="10406"/>
                  </a:cubicBezTo>
                  <a:cubicBezTo>
                    <a:pt x="4715" y="10097"/>
                    <a:pt x="4977" y="9835"/>
                    <a:pt x="5287" y="9835"/>
                  </a:cubicBezTo>
                  <a:close/>
                  <a:moveTo>
                    <a:pt x="9001" y="9835"/>
                  </a:moveTo>
                  <a:cubicBezTo>
                    <a:pt x="9299" y="9835"/>
                    <a:pt x="9573" y="10097"/>
                    <a:pt x="9573" y="10406"/>
                  </a:cubicBezTo>
                  <a:cubicBezTo>
                    <a:pt x="9573" y="10704"/>
                    <a:pt x="9323" y="10966"/>
                    <a:pt x="9001" y="10966"/>
                  </a:cubicBezTo>
                  <a:cubicBezTo>
                    <a:pt x="8704" y="10966"/>
                    <a:pt x="8442" y="10716"/>
                    <a:pt x="8442" y="10406"/>
                  </a:cubicBezTo>
                  <a:cubicBezTo>
                    <a:pt x="8442" y="10097"/>
                    <a:pt x="8692" y="9835"/>
                    <a:pt x="9001" y="9835"/>
                  </a:cubicBezTo>
                  <a:close/>
                  <a:moveTo>
                    <a:pt x="12728" y="9835"/>
                  </a:moveTo>
                  <a:cubicBezTo>
                    <a:pt x="13037" y="9835"/>
                    <a:pt x="13288" y="10097"/>
                    <a:pt x="13288" y="10406"/>
                  </a:cubicBezTo>
                  <a:cubicBezTo>
                    <a:pt x="13288" y="10716"/>
                    <a:pt x="13037" y="10966"/>
                    <a:pt x="12728" y="10966"/>
                  </a:cubicBezTo>
                  <a:cubicBezTo>
                    <a:pt x="12418" y="10966"/>
                    <a:pt x="12156" y="10716"/>
                    <a:pt x="12156" y="10406"/>
                  </a:cubicBezTo>
                  <a:cubicBezTo>
                    <a:pt x="12180" y="10097"/>
                    <a:pt x="12418" y="9835"/>
                    <a:pt x="12728" y="9835"/>
                  </a:cubicBezTo>
                  <a:close/>
                  <a:moveTo>
                    <a:pt x="16466" y="9835"/>
                  </a:moveTo>
                  <a:cubicBezTo>
                    <a:pt x="16764" y="9835"/>
                    <a:pt x="17026" y="10097"/>
                    <a:pt x="17026" y="10406"/>
                  </a:cubicBezTo>
                  <a:cubicBezTo>
                    <a:pt x="17026" y="10704"/>
                    <a:pt x="16776" y="10966"/>
                    <a:pt x="16466" y="10966"/>
                  </a:cubicBezTo>
                  <a:cubicBezTo>
                    <a:pt x="16169" y="10966"/>
                    <a:pt x="15895" y="10716"/>
                    <a:pt x="15895" y="10406"/>
                  </a:cubicBezTo>
                  <a:cubicBezTo>
                    <a:pt x="15895" y="10097"/>
                    <a:pt x="16145" y="9835"/>
                    <a:pt x="16466" y="9835"/>
                  </a:cubicBezTo>
                  <a:close/>
                  <a:moveTo>
                    <a:pt x="20181" y="9835"/>
                  </a:moveTo>
                  <a:cubicBezTo>
                    <a:pt x="20491" y="9835"/>
                    <a:pt x="20753" y="10097"/>
                    <a:pt x="20753" y="10406"/>
                  </a:cubicBezTo>
                  <a:cubicBezTo>
                    <a:pt x="20753" y="10716"/>
                    <a:pt x="20491" y="10966"/>
                    <a:pt x="20181" y="10966"/>
                  </a:cubicBezTo>
                  <a:cubicBezTo>
                    <a:pt x="19872" y="10966"/>
                    <a:pt x="19622" y="10716"/>
                    <a:pt x="19622" y="10406"/>
                  </a:cubicBezTo>
                  <a:cubicBezTo>
                    <a:pt x="19634" y="10097"/>
                    <a:pt x="19872" y="9835"/>
                    <a:pt x="20181" y="9835"/>
                  </a:cubicBezTo>
                  <a:close/>
                  <a:moveTo>
                    <a:pt x="23920" y="9835"/>
                  </a:moveTo>
                  <a:cubicBezTo>
                    <a:pt x="24217" y="9835"/>
                    <a:pt x="24479" y="10097"/>
                    <a:pt x="24479" y="10406"/>
                  </a:cubicBezTo>
                  <a:cubicBezTo>
                    <a:pt x="24479" y="10704"/>
                    <a:pt x="24229" y="10966"/>
                    <a:pt x="23920" y="10966"/>
                  </a:cubicBezTo>
                  <a:cubicBezTo>
                    <a:pt x="23610" y="10966"/>
                    <a:pt x="23348" y="10716"/>
                    <a:pt x="23348" y="10406"/>
                  </a:cubicBezTo>
                  <a:cubicBezTo>
                    <a:pt x="23348" y="10097"/>
                    <a:pt x="23610" y="9835"/>
                    <a:pt x="23920" y="9835"/>
                  </a:cubicBezTo>
                  <a:close/>
                  <a:moveTo>
                    <a:pt x="27635" y="9835"/>
                  </a:moveTo>
                  <a:cubicBezTo>
                    <a:pt x="27956" y="9835"/>
                    <a:pt x="28206" y="10097"/>
                    <a:pt x="28206" y="10406"/>
                  </a:cubicBezTo>
                  <a:cubicBezTo>
                    <a:pt x="28206" y="10716"/>
                    <a:pt x="27956" y="10966"/>
                    <a:pt x="27635" y="10966"/>
                  </a:cubicBezTo>
                  <a:cubicBezTo>
                    <a:pt x="27325" y="10966"/>
                    <a:pt x="27075" y="10716"/>
                    <a:pt x="27075" y="10406"/>
                  </a:cubicBezTo>
                  <a:cubicBezTo>
                    <a:pt x="27087" y="10097"/>
                    <a:pt x="27325" y="9835"/>
                    <a:pt x="27635" y="9835"/>
                  </a:cubicBezTo>
                  <a:close/>
                  <a:moveTo>
                    <a:pt x="31373" y="9835"/>
                  </a:moveTo>
                  <a:cubicBezTo>
                    <a:pt x="31671" y="9835"/>
                    <a:pt x="31945" y="10097"/>
                    <a:pt x="31945" y="10406"/>
                  </a:cubicBezTo>
                  <a:cubicBezTo>
                    <a:pt x="31945" y="10704"/>
                    <a:pt x="31683" y="10966"/>
                    <a:pt x="31373" y="10966"/>
                  </a:cubicBezTo>
                  <a:cubicBezTo>
                    <a:pt x="31064" y="10966"/>
                    <a:pt x="30814" y="10716"/>
                    <a:pt x="30814" y="10406"/>
                  </a:cubicBezTo>
                  <a:cubicBezTo>
                    <a:pt x="30814" y="10097"/>
                    <a:pt x="31064" y="9835"/>
                    <a:pt x="31373" y="9835"/>
                  </a:cubicBezTo>
                  <a:close/>
                  <a:moveTo>
                    <a:pt x="35100" y="9835"/>
                  </a:moveTo>
                  <a:cubicBezTo>
                    <a:pt x="35409" y="9835"/>
                    <a:pt x="35659" y="10097"/>
                    <a:pt x="35659" y="10406"/>
                  </a:cubicBezTo>
                  <a:cubicBezTo>
                    <a:pt x="35659" y="10716"/>
                    <a:pt x="35409" y="10966"/>
                    <a:pt x="35100" y="10966"/>
                  </a:cubicBezTo>
                  <a:cubicBezTo>
                    <a:pt x="34778" y="10966"/>
                    <a:pt x="34528" y="10716"/>
                    <a:pt x="34528" y="10406"/>
                  </a:cubicBezTo>
                  <a:cubicBezTo>
                    <a:pt x="34540" y="10097"/>
                    <a:pt x="34778" y="9835"/>
                    <a:pt x="35100" y="9835"/>
                  </a:cubicBezTo>
                  <a:close/>
                  <a:moveTo>
                    <a:pt x="38815" y="9835"/>
                  </a:moveTo>
                  <a:cubicBezTo>
                    <a:pt x="39112" y="9835"/>
                    <a:pt x="39386" y="10097"/>
                    <a:pt x="39386" y="10406"/>
                  </a:cubicBezTo>
                  <a:cubicBezTo>
                    <a:pt x="39386" y="10704"/>
                    <a:pt x="39124" y="10966"/>
                    <a:pt x="38815" y="10966"/>
                  </a:cubicBezTo>
                  <a:cubicBezTo>
                    <a:pt x="38517" y="10966"/>
                    <a:pt x="38255" y="10716"/>
                    <a:pt x="38255" y="10406"/>
                  </a:cubicBezTo>
                  <a:cubicBezTo>
                    <a:pt x="38267" y="10097"/>
                    <a:pt x="38505" y="9835"/>
                    <a:pt x="38815" y="9835"/>
                  </a:cubicBezTo>
                  <a:close/>
                  <a:moveTo>
                    <a:pt x="42553" y="9835"/>
                  </a:moveTo>
                  <a:cubicBezTo>
                    <a:pt x="42863" y="9835"/>
                    <a:pt x="43113" y="10097"/>
                    <a:pt x="43113" y="10406"/>
                  </a:cubicBezTo>
                  <a:cubicBezTo>
                    <a:pt x="43113" y="10716"/>
                    <a:pt x="42863" y="10966"/>
                    <a:pt x="42553" y="10966"/>
                  </a:cubicBezTo>
                  <a:cubicBezTo>
                    <a:pt x="42232" y="10966"/>
                    <a:pt x="41982" y="10716"/>
                    <a:pt x="41982" y="10406"/>
                  </a:cubicBezTo>
                  <a:cubicBezTo>
                    <a:pt x="41982" y="10097"/>
                    <a:pt x="42244" y="9835"/>
                    <a:pt x="42553" y="9835"/>
                  </a:cubicBezTo>
                  <a:close/>
                  <a:moveTo>
                    <a:pt x="46268" y="9835"/>
                  </a:moveTo>
                  <a:cubicBezTo>
                    <a:pt x="46565" y="9835"/>
                    <a:pt x="46839" y="10097"/>
                    <a:pt x="46839" y="10406"/>
                  </a:cubicBezTo>
                  <a:cubicBezTo>
                    <a:pt x="46839" y="10704"/>
                    <a:pt x="46589" y="10966"/>
                    <a:pt x="46268" y="10966"/>
                  </a:cubicBezTo>
                  <a:cubicBezTo>
                    <a:pt x="45970" y="10966"/>
                    <a:pt x="45708" y="10716"/>
                    <a:pt x="45708" y="10406"/>
                  </a:cubicBezTo>
                  <a:cubicBezTo>
                    <a:pt x="45720" y="10097"/>
                    <a:pt x="45958" y="9835"/>
                    <a:pt x="46268" y="9835"/>
                  </a:cubicBezTo>
                  <a:close/>
                  <a:moveTo>
                    <a:pt x="50006" y="9835"/>
                  </a:moveTo>
                  <a:cubicBezTo>
                    <a:pt x="50316" y="9835"/>
                    <a:pt x="50578" y="10097"/>
                    <a:pt x="50578" y="10406"/>
                  </a:cubicBezTo>
                  <a:cubicBezTo>
                    <a:pt x="50578" y="10716"/>
                    <a:pt x="50316" y="10966"/>
                    <a:pt x="50006" y="10966"/>
                  </a:cubicBezTo>
                  <a:cubicBezTo>
                    <a:pt x="49697" y="10966"/>
                    <a:pt x="49447" y="10716"/>
                    <a:pt x="49447" y="10406"/>
                  </a:cubicBezTo>
                  <a:cubicBezTo>
                    <a:pt x="49447" y="10097"/>
                    <a:pt x="49697" y="9835"/>
                    <a:pt x="50006" y="9835"/>
                  </a:cubicBezTo>
                  <a:close/>
                  <a:moveTo>
                    <a:pt x="53733" y="9835"/>
                  </a:moveTo>
                  <a:cubicBezTo>
                    <a:pt x="54031" y="9835"/>
                    <a:pt x="54293" y="10097"/>
                    <a:pt x="54293" y="10406"/>
                  </a:cubicBezTo>
                  <a:cubicBezTo>
                    <a:pt x="54293" y="10704"/>
                    <a:pt x="54043" y="10966"/>
                    <a:pt x="53733" y="10966"/>
                  </a:cubicBezTo>
                  <a:cubicBezTo>
                    <a:pt x="53412" y="10966"/>
                    <a:pt x="53162" y="10716"/>
                    <a:pt x="53162" y="10406"/>
                  </a:cubicBezTo>
                  <a:cubicBezTo>
                    <a:pt x="53173" y="10097"/>
                    <a:pt x="53412" y="9835"/>
                    <a:pt x="53733" y="9835"/>
                  </a:cubicBezTo>
                  <a:close/>
                  <a:moveTo>
                    <a:pt x="57460" y="9835"/>
                  </a:moveTo>
                  <a:cubicBezTo>
                    <a:pt x="57781" y="9835"/>
                    <a:pt x="58031" y="10097"/>
                    <a:pt x="58031" y="10406"/>
                  </a:cubicBezTo>
                  <a:cubicBezTo>
                    <a:pt x="58031" y="10716"/>
                    <a:pt x="57781" y="10966"/>
                    <a:pt x="57460" y="10966"/>
                  </a:cubicBezTo>
                  <a:cubicBezTo>
                    <a:pt x="57150" y="10966"/>
                    <a:pt x="56900" y="10716"/>
                    <a:pt x="56900" y="10406"/>
                  </a:cubicBezTo>
                  <a:cubicBezTo>
                    <a:pt x="56900" y="10097"/>
                    <a:pt x="57150" y="9835"/>
                    <a:pt x="57460" y="9835"/>
                  </a:cubicBezTo>
                  <a:close/>
                  <a:moveTo>
                    <a:pt x="61186" y="9835"/>
                  </a:moveTo>
                  <a:cubicBezTo>
                    <a:pt x="61484" y="9835"/>
                    <a:pt x="61746" y="10097"/>
                    <a:pt x="61746" y="10406"/>
                  </a:cubicBezTo>
                  <a:cubicBezTo>
                    <a:pt x="61746" y="10704"/>
                    <a:pt x="61496" y="10966"/>
                    <a:pt x="61186" y="10966"/>
                  </a:cubicBezTo>
                  <a:cubicBezTo>
                    <a:pt x="60877" y="10966"/>
                    <a:pt x="60615" y="10716"/>
                    <a:pt x="60615" y="10406"/>
                  </a:cubicBezTo>
                  <a:cubicBezTo>
                    <a:pt x="60639" y="10097"/>
                    <a:pt x="60877" y="9835"/>
                    <a:pt x="61186" y="9835"/>
                  </a:cubicBezTo>
                  <a:close/>
                  <a:moveTo>
                    <a:pt x="64925" y="9835"/>
                  </a:moveTo>
                  <a:cubicBezTo>
                    <a:pt x="65234" y="9835"/>
                    <a:pt x="65485" y="10097"/>
                    <a:pt x="65485" y="10406"/>
                  </a:cubicBezTo>
                  <a:cubicBezTo>
                    <a:pt x="65485" y="10716"/>
                    <a:pt x="65234" y="10966"/>
                    <a:pt x="64925" y="10966"/>
                  </a:cubicBezTo>
                  <a:cubicBezTo>
                    <a:pt x="64603" y="10966"/>
                    <a:pt x="64353" y="10716"/>
                    <a:pt x="64353" y="10406"/>
                  </a:cubicBezTo>
                  <a:cubicBezTo>
                    <a:pt x="64353" y="10097"/>
                    <a:pt x="64603" y="9835"/>
                    <a:pt x="64925" y="9835"/>
                  </a:cubicBezTo>
                  <a:close/>
                  <a:moveTo>
                    <a:pt x="68640" y="9835"/>
                  </a:moveTo>
                  <a:cubicBezTo>
                    <a:pt x="68937" y="9835"/>
                    <a:pt x="69211" y="10097"/>
                    <a:pt x="69211" y="10406"/>
                  </a:cubicBezTo>
                  <a:cubicBezTo>
                    <a:pt x="69211" y="10704"/>
                    <a:pt x="68949" y="10966"/>
                    <a:pt x="68640" y="10966"/>
                  </a:cubicBezTo>
                  <a:cubicBezTo>
                    <a:pt x="68330" y="10966"/>
                    <a:pt x="68080" y="10716"/>
                    <a:pt x="68080" y="10406"/>
                  </a:cubicBezTo>
                  <a:cubicBezTo>
                    <a:pt x="68092" y="10097"/>
                    <a:pt x="68330" y="9835"/>
                    <a:pt x="68640" y="9835"/>
                  </a:cubicBezTo>
                  <a:close/>
                  <a:moveTo>
                    <a:pt x="72366" y="9835"/>
                  </a:moveTo>
                  <a:cubicBezTo>
                    <a:pt x="72676" y="9835"/>
                    <a:pt x="72926" y="10097"/>
                    <a:pt x="72926" y="10406"/>
                  </a:cubicBezTo>
                  <a:cubicBezTo>
                    <a:pt x="72926" y="10716"/>
                    <a:pt x="72676" y="10966"/>
                    <a:pt x="72366" y="10966"/>
                  </a:cubicBezTo>
                  <a:cubicBezTo>
                    <a:pt x="72045" y="10966"/>
                    <a:pt x="71795" y="10716"/>
                    <a:pt x="71795" y="10406"/>
                  </a:cubicBezTo>
                  <a:cubicBezTo>
                    <a:pt x="71807" y="10097"/>
                    <a:pt x="72069" y="9835"/>
                    <a:pt x="72366" y="9835"/>
                  </a:cubicBezTo>
                  <a:close/>
                  <a:moveTo>
                    <a:pt x="76093" y="9835"/>
                  </a:moveTo>
                  <a:cubicBezTo>
                    <a:pt x="76391" y="9835"/>
                    <a:pt x="76664" y="10097"/>
                    <a:pt x="76664" y="10406"/>
                  </a:cubicBezTo>
                  <a:cubicBezTo>
                    <a:pt x="76664" y="10704"/>
                    <a:pt x="76403" y="10966"/>
                    <a:pt x="76093" y="10966"/>
                  </a:cubicBezTo>
                  <a:cubicBezTo>
                    <a:pt x="75795" y="10966"/>
                    <a:pt x="75533" y="10716"/>
                    <a:pt x="75533" y="10406"/>
                  </a:cubicBezTo>
                  <a:cubicBezTo>
                    <a:pt x="75533" y="10097"/>
                    <a:pt x="75783" y="9835"/>
                    <a:pt x="76093" y="9835"/>
                  </a:cubicBezTo>
                  <a:close/>
                  <a:moveTo>
                    <a:pt x="79712" y="9835"/>
                  </a:moveTo>
                  <a:cubicBezTo>
                    <a:pt x="80010" y="9835"/>
                    <a:pt x="80284" y="10097"/>
                    <a:pt x="80284" y="10406"/>
                  </a:cubicBezTo>
                  <a:cubicBezTo>
                    <a:pt x="80284" y="10704"/>
                    <a:pt x="80022" y="10966"/>
                    <a:pt x="79712" y="10966"/>
                  </a:cubicBezTo>
                  <a:cubicBezTo>
                    <a:pt x="79403" y="10966"/>
                    <a:pt x="79153" y="10716"/>
                    <a:pt x="79153" y="10406"/>
                  </a:cubicBezTo>
                  <a:cubicBezTo>
                    <a:pt x="79165" y="10097"/>
                    <a:pt x="79403" y="9835"/>
                    <a:pt x="79712" y="9835"/>
                  </a:cubicBezTo>
                  <a:close/>
                  <a:moveTo>
                    <a:pt x="83451" y="9835"/>
                  </a:moveTo>
                  <a:cubicBezTo>
                    <a:pt x="83761" y="9835"/>
                    <a:pt x="84011" y="10097"/>
                    <a:pt x="84011" y="10406"/>
                  </a:cubicBezTo>
                  <a:cubicBezTo>
                    <a:pt x="84011" y="10716"/>
                    <a:pt x="83761" y="10966"/>
                    <a:pt x="83451" y="10966"/>
                  </a:cubicBezTo>
                  <a:cubicBezTo>
                    <a:pt x="83141" y="10966"/>
                    <a:pt x="82880" y="10716"/>
                    <a:pt x="82880" y="10406"/>
                  </a:cubicBezTo>
                  <a:cubicBezTo>
                    <a:pt x="82880" y="10097"/>
                    <a:pt x="83141" y="9835"/>
                    <a:pt x="83451" y="9835"/>
                  </a:cubicBezTo>
                  <a:close/>
                  <a:moveTo>
                    <a:pt x="87166" y="9835"/>
                  </a:moveTo>
                  <a:cubicBezTo>
                    <a:pt x="87463" y="9835"/>
                    <a:pt x="87737" y="10097"/>
                    <a:pt x="87737" y="10406"/>
                  </a:cubicBezTo>
                  <a:cubicBezTo>
                    <a:pt x="87737" y="10704"/>
                    <a:pt x="87475" y="10966"/>
                    <a:pt x="87166" y="10966"/>
                  </a:cubicBezTo>
                  <a:cubicBezTo>
                    <a:pt x="86856" y="10966"/>
                    <a:pt x="86606" y="10716"/>
                    <a:pt x="86606" y="10406"/>
                  </a:cubicBezTo>
                  <a:cubicBezTo>
                    <a:pt x="86618" y="10097"/>
                    <a:pt x="86856" y="9835"/>
                    <a:pt x="87166" y="9835"/>
                  </a:cubicBezTo>
                  <a:close/>
                  <a:moveTo>
                    <a:pt x="90904" y="9835"/>
                  </a:moveTo>
                  <a:cubicBezTo>
                    <a:pt x="91214" y="9835"/>
                    <a:pt x="91464" y="10097"/>
                    <a:pt x="91464" y="10406"/>
                  </a:cubicBezTo>
                  <a:cubicBezTo>
                    <a:pt x="91464" y="10716"/>
                    <a:pt x="91214" y="10966"/>
                    <a:pt x="90904" y="10966"/>
                  </a:cubicBezTo>
                  <a:cubicBezTo>
                    <a:pt x="90595" y="10966"/>
                    <a:pt x="90345" y="10716"/>
                    <a:pt x="90345" y="10406"/>
                  </a:cubicBezTo>
                  <a:cubicBezTo>
                    <a:pt x="90345" y="10097"/>
                    <a:pt x="90595" y="9835"/>
                    <a:pt x="90904" y="9835"/>
                  </a:cubicBezTo>
                  <a:close/>
                  <a:moveTo>
                    <a:pt x="94631" y="9835"/>
                  </a:moveTo>
                  <a:cubicBezTo>
                    <a:pt x="94929" y="9835"/>
                    <a:pt x="95191" y="10097"/>
                    <a:pt x="95191" y="10406"/>
                  </a:cubicBezTo>
                  <a:cubicBezTo>
                    <a:pt x="95191" y="10704"/>
                    <a:pt x="94941" y="10966"/>
                    <a:pt x="94631" y="10966"/>
                  </a:cubicBezTo>
                  <a:cubicBezTo>
                    <a:pt x="94310" y="10966"/>
                    <a:pt x="94060" y="10716"/>
                    <a:pt x="94060" y="10406"/>
                  </a:cubicBezTo>
                  <a:cubicBezTo>
                    <a:pt x="94071" y="10097"/>
                    <a:pt x="94310" y="9835"/>
                    <a:pt x="94631" y="9835"/>
                  </a:cubicBezTo>
                  <a:close/>
                  <a:moveTo>
                    <a:pt x="98346" y="9835"/>
                  </a:moveTo>
                  <a:cubicBezTo>
                    <a:pt x="98655" y="9835"/>
                    <a:pt x="98905" y="10097"/>
                    <a:pt x="98905" y="10406"/>
                  </a:cubicBezTo>
                  <a:cubicBezTo>
                    <a:pt x="98905" y="10716"/>
                    <a:pt x="98655" y="10966"/>
                    <a:pt x="98346" y="10966"/>
                  </a:cubicBezTo>
                  <a:cubicBezTo>
                    <a:pt x="98036" y="10966"/>
                    <a:pt x="97786" y="10716"/>
                    <a:pt x="97786" y="10406"/>
                  </a:cubicBezTo>
                  <a:cubicBezTo>
                    <a:pt x="97798" y="10097"/>
                    <a:pt x="98036" y="9835"/>
                    <a:pt x="98346" y="9835"/>
                  </a:cubicBezTo>
                  <a:close/>
                  <a:moveTo>
                    <a:pt x="102084" y="9835"/>
                  </a:moveTo>
                  <a:cubicBezTo>
                    <a:pt x="102382" y="9835"/>
                    <a:pt x="102644" y="10097"/>
                    <a:pt x="102644" y="10406"/>
                  </a:cubicBezTo>
                  <a:cubicBezTo>
                    <a:pt x="102644" y="10704"/>
                    <a:pt x="102394" y="10966"/>
                    <a:pt x="102084" y="10966"/>
                  </a:cubicBezTo>
                  <a:cubicBezTo>
                    <a:pt x="101787" y="10966"/>
                    <a:pt x="101513" y="10716"/>
                    <a:pt x="101513" y="10406"/>
                  </a:cubicBezTo>
                  <a:cubicBezTo>
                    <a:pt x="101513" y="10097"/>
                    <a:pt x="101775" y="9835"/>
                    <a:pt x="102084" y="9835"/>
                  </a:cubicBezTo>
                  <a:close/>
                  <a:moveTo>
                    <a:pt x="105799" y="9835"/>
                  </a:moveTo>
                  <a:cubicBezTo>
                    <a:pt x="106121" y="9835"/>
                    <a:pt x="106371" y="10097"/>
                    <a:pt x="106371" y="10406"/>
                  </a:cubicBezTo>
                  <a:cubicBezTo>
                    <a:pt x="106371" y="10716"/>
                    <a:pt x="106109" y="10966"/>
                    <a:pt x="105799" y="10966"/>
                  </a:cubicBezTo>
                  <a:cubicBezTo>
                    <a:pt x="105490" y="10966"/>
                    <a:pt x="105239" y="10716"/>
                    <a:pt x="105239" y="10406"/>
                  </a:cubicBezTo>
                  <a:cubicBezTo>
                    <a:pt x="105251" y="10097"/>
                    <a:pt x="105490" y="9835"/>
                    <a:pt x="105799" y="9835"/>
                  </a:cubicBezTo>
                  <a:close/>
                  <a:moveTo>
                    <a:pt x="109538" y="9835"/>
                  </a:moveTo>
                  <a:cubicBezTo>
                    <a:pt x="109835" y="9835"/>
                    <a:pt x="110109" y="10097"/>
                    <a:pt x="110109" y="10406"/>
                  </a:cubicBezTo>
                  <a:cubicBezTo>
                    <a:pt x="110109" y="10704"/>
                    <a:pt x="109847" y="10966"/>
                    <a:pt x="109538" y="10966"/>
                  </a:cubicBezTo>
                  <a:cubicBezTo>
                    <a:pt x="109228" y="10966"/>
                    <a:pt x="108978" y="10716"/>
                    <a:pt x="108978" y="10406"/>
                  </a:cubicBezTo>
                  <a:cubicBezTo>
                    <a:pt x="108978" y="10097"/>
                    <a:pt x="109228" y="9835"/>
                    <a:pt x="109538" y="9835"/>
                  </a:cubicBezTo>
                  <a:close/>
                  <a:moveTo>
                    <a:pt x="113264" y="9835"/>
                  </a:moveTo>
                  <a:cubicBezTo>
                    <a:pt x="113574" y="9835"/>
                    <a:pt x="113824" y="10097"/>
                    <a:pt x="113824" y="10406"/>
                  </a:cubicBezTo>
                  <a:cubicBezTo>
                    <a:pt x="113824" y="10716"/>
                    <a:pt x="113574" y="10966"/>
                    <a:pt x="113264" y="10966"/>
                  </a:cubicBezTo>
                  <a:cubicBezTo>
                    <a:pt x="112943" y="10966"/>
                    <a:pt x="112693" y="10716"/>
                    <a:pt x="112693" y="10406"/>
                  </a:cubicBezTo>
                  <a:cubicBezTo>
                    <a:pt x="112705" y="10097"/>
                    <a:pt x="112943" y="9835"/>
                    <a:pt x="113264" y="9835"/>
                  </a:cubicBezTo>
                  <a:close/>
                  <a:moveTo>
                    <a:pt x="116991" y="9835"/>
                  </a:moveTo>
                  <a:cubicBezTo>
                    <a:pt x="117289" y="9835"/>
                    <a:pt x="117562" y="10097"/>
                    <a:pt x="117562" y="10406"/>
                  </a:cubicBezTo>
                  <a:cubicBezTo>
                    <a:pt x="117562" y="10704"/>
                    <a:pt x="117312" y="10966"/>
                    <a:pt x="116991" y="10966"/>
                  </a:cubicBezTo>
                  <a:cubicBezTo>
                    <a:pt x="116681" y="10966"/>
                    <a:pt x="116431" y="10716"/>
                    <a:pt x="116431" y="10406"/>
                  </a:cubicBezTo>
                  <a:cubicBezTo>
                    <a:pt x="116431" y="10097"/>
                    <a:pt x="116681" y="9835"/>
                    <a:pt x="116991" y="9835"/>
                  </a:cubicBezTo>
                  <a:close/>
                  <a:moveTo>
                    <a:pt x="120718" y="9835"/>
                  </a:moveTo>
                  <a:cubicBezTo>
                    <a:pt x="121027" y="9835"/>
                    <a:pt x="121277" y="10097"/>
                    <a:pt x="121277" y="10406"/>
                  </a:cubicBezTo>
                  <a:cubicBezTo>
                    <a:pt x="121277" y="10716"/>
                    <a:pt x="121027" y="10966"/>
                    <a:pt x="120718" y="10966"/>
                  </a:cubicBezTo>
                  <a:cubicBezTo>
                    <a:pt x="120408" y="10966"/>
                    <a:pt x="120146" y="10716"/>
                    <a:pt x="120146" y="10406"/>
                  </a:cubicBezTo>
                  <a:cubicBezTo>
                    <a:pt x="120170" y="10097"/>
                    <a:pt x="120420" y="9835"/>
                    <a:pt x="120718" y="9835"/>
                  </a:cubicBezTo>
                  <a:close/>
                  <a:moveTo>
                    <a:pt x="124456" y="9835"/>
                  </a:moveTo>
                  <a:cubicBezTo>
                    <a:pt x="124754" y="9835"/>
                    <a:pt x="125016" y="10097"/>
                    <a:pt x="125016" y="10406"/>
                  </a:cubicBezTo>
                  <a:cubicBezTo>
                    <a:pt x="125016" y="10704"/>
                    <a:pt x="124766" y="10966"/>
                    <a:pt x="124456" y="10966"/>
                  </a:cubicBezTo>
                  <a:cubicBezTo>
                    <a:pt x="124135" y="10966"/>
                    <a:pt x="123885" y="10716"/>
                    <a:pt x="123885" y="10406"/>
                  </a:cubicBezTo>
                  <a:cubicBezTo>
                    <a:pt x="123885" y="10097"/>
                    <a:pt x="124135" y="9835"/>
                    <a:pt x="124456" y="9835"/>
                  </a:cubicBezTo>
                  <a:close/>
                  <a:moveTo>
                    <a:pt x="128171" y="9835"/>
                  </a:moveTo>
                  <a:cubicBezTo>
                    <a:pt x="128480" y="9835"/>
                    <a:pt x="128742" y="10097"/>
                    <a:pt x="128742" y="10406"/>
                  </a:cubicBezTo>
                  <a:cubicBezTo>
                    <a:pt x="128742" y="10716"/>
                    <a:pt x="128480" y="10966"/>
                    <a:pt x="128171" y="10966"/>
                  </a:cubicBezTo>
                  <a:cubicBezTo>
                    <a:pt x="127861" y="10966"/>
                    <a:pt x="127611" y="10716"/>
                    <a:pt x="127611" y="10406"/>
                  </a:cubicBezTo>
                  <a:cubicBezTo>
                    <a:pt x="127611" y="10097"/>
                    <a:pt x="127861" y="9835"/>
                    <a:pt x="128171" y="9835"/>
                  </a:cubicBezTo>
                  <a:close/>
                  <a:moveTo>
                    <a:pt x="131898" y="9835"/>
                  </a:moveTo>
                  <a:cubicBezTo>
                    <a:pt x="132195" y="9835"/>
                    <a:pt x="132457" y="10097"/>
                    <a:pt x="132457" y="10406"/>
                  </a:cubicBezTo>
                  <a:cubicBezTo>
                    <a:pt x="132457" y="10704"/>
                    <a:pt x="132207" y="10966"/>
                    <a:pt x="131898" y="10966"/>
                  </a:cubicBezTo>
                  <a:cubicBezTo>
                    <a:pt x="131600" y="10966"/>
                    <a:pt x="131326" y="10716"/>
                    <a:pt x="131326" y="10406"/>
                  </a:cubicBezTo>
                  <a:cubicBezTo>
                    <a:pt x="131338" y="10097"/>
                    <a:pt x="131576" y="9835"/>
                    <a:pt x="131898" y="9835"/>
                  </a:cubicBezTo>
                  <a:close/>
                  <a:moveTo>
                    <a:pt x="3405" y="11692"/>
                  </a:moveTo>
                  <a:cubicBezTo>
                    <a:pt x="3703" y="11692"/>
                    <a:pt x="3977" y="11954"/>
                    <a:pt x="3977" y="12263"/>
                  </a:cubicBezTo>
                  <a:cubicBezTo>
                    <a:pt x="3977" y="12561"/>
                    <a:pt x="3727" y="12823"/>
                    <a:pt x="3405" y="12823"/>
                  </a:cubicBezTo>
                  <a:cubicBezTo>
                    <a:pt x="3096" y="12823"/>
                    <a:pt x="2846" y="12573"/>
                    <a:pt x="2846" y="12263"/>
                  </a:cubicBezTo>
                  <a:cubicBezTo>
                    <a:pt x="2858" y="11954"/>
                    <a:pt x="3096" y="11692"/>
                    <a:pt x="3405" y="11692"/>
                  </a:cubicBezTo>
                  <a:close/>
                  <a:moveTo>
                    <a:pt x="7132" y="11692"/>
                  </a:moveTo>
                  <a:cubicBezTo>
                    <a:pt x="7430" y="11692"/>
                    <a:pt x="7692" y="11954"/>
                    <a:pt x="7692" y="12263"/>
                  </a:cubicBezTo>
                  <a:cubicBezTo>
                    <a:pt x="7692" y="12561"/>
                    <a:pt x="7442" y="12823"/>
                    <a:pt x="7132" y="12823"/>
                  </a:cubicBezTo>
                  <a:cubicBezTo>
                    <a:pt x="6834" y="12823"/>
                    <a:pt x="6560" y="12573"/>
                    <a:pt x="6560" y="12263"/>
                  </a:cubicBezTo>
                  <a:cubicBezTo>
                    <a:pt x="6584" y="11954"/>
                    <a:pt x="6822" y="11692"/>
                    <a:pt x="7132" y="11692"/>
                  </a:cubicBezTo>
                  <a:close/>
                  <a:moveTo>
                    <a:pt x="10871" y="11692"/>
                  </a:moveTo>
                  <a:cubicBezTo>
                    <a:pt x="11168" y="11692"/>
                    <a:pt x="11430" y="11954"/>
                    <a:pt x="11430" y="12263"/>
                  </a:cubicBezTo>
                  <a:cubicBezTo>
                    <a:pt x="11430" y="12561"/>
                    <a:pt x="11180" y="12823"/>
                    <a:pt x="10871" y="12823"/>
                  </a:cubicBezTo>
                  <a:cubicBezTo>
                    <a:pt x="10573" y="12823"/>
                    <a:pt x="10299" y="12573"/>
                    <a:pt x="10299" y="12263"/>
                  </a:cubicBezTo>
                  <a:cubicBezTo>
                    <a:pt x="10299" y="11954"/>
                    <a:pt x="10549" y="11692"/>
                    <a:pt x="10871" y="11692"/>
                  </a:cubicBezTo>
                  <a:close/>
                  <a:moveTo>
                    <a:pt x="14585" y="11692"/>
                  </a:moveTo>
                  <a:cubicBezTo>
                    <a:pt x="14883" y="11692"/>
                    <a:pt x="15157" y="11954"/>
                    <a:pt x="15157" y="12263"/>
                  </a:cubicBezTo>
                  <a:cubicBezTo>
                    <a:pt x="15157" y="12561"/>
                    <a:pt x="14895" y="12823"/>
                    <a:pt x="14585" y="12823"/>
                  </a:cubicBezTo>
                  <a:cubicBezTo>
                    <a:pt x="14288" y="12823"/>
                    <a:pt x="14014" y="12573"/>
                    <a:pt x="14014" y="12263"/>
                  </a:cubicBezTo>
                  <a:cubicBezTo>
                    <a:pt x="14038" y="11954"/>
                    <a:pt x="14276" y="11692"/>
                    <a:pt x="14585" y="11692"/>
                  </a:cubicBezTo>
                  <a:close/>
                  <a:moveTo>
                    <a:pt x="18324" y="11692"/>
                  </a:moveTo>
                  <a:cubicBezTo>
                    <a:pt x="18622" y="11692"/>
                    <a:pt x="18883" y="11954"/>
                    <a:pt x="18883" y="12263"/>
                  </a:cubicBezTo>
                  <a:cubicBezTo>
                    <a:pt x="18883" y="12561"/>
                    <a:pt x="18633" y="12823"/>
                    <a:pt x="18324" y="12823"/>
                  </a:cubicBezTo>
                  <a:cubicBezTo>
                    <a:pt x="18026" y="12823"/>
                    <a:pt x="17752" y="12573"/>
                    <a:pt x="17752" y="12263"/>
                  </a:cubicBezTo>
                  <a:cubicBezTo>
                    <a:pt x="17752" y="11954"/>
                    <a:pt x="18014" y="11692"/>
                    <a:pt x="18324" y="11692"/>
                  </a:cubicBezTo>
                  <a:close/>
                  <a:moveTo>
                    <a:pt x="22039" y="11692"/>
                  </a:moveTo>
                  <a:cubicBezTo>
                    <a:pt x="22336" y="11692"/>
                    <a:pt x="22610" y="11954"/>
                    <a:pt x="22610" y="12263"/>
                  </a:cubicBezTo>
                  <a:cubicBezTo>
                    <a:pt x="22610" y="12561"/>
                    <a:pt x="22360" y="12823"/>
                    <a:pt x="22039" y="12823"/>
                  </a:cubicBezTo>
                  <a:cubicBezTo>
                    <a:pt x="21729" y="12823"/>
                    <a:pt x="21479" y="12573"/>
                    <a:pt x="21479" y="12263"/>
                  </a:cubicBezTo>
                  <a:cubicBezTo>
                    <a:pt x="21491" y="11954"/>
                    <a:pt x="21729" y="11692"/>
                    <a:pt x="22039" y="11692"/>
                  </a:cubicBezTo>
                  <a:close/>
                  <a:moveTo>
                    <a:pt x="25777" y="11692"/>
                  </a:moveTo>
                  <a:cubicBezTo>
                    <a:pt x="26075" y="11692"/>
                    <a:pt x="26349" y="11954"/>
                    <a:pt x="26349" y="12263"/>
                  </a:cubicBezTo>
                  <a:cubicBezTo>
                    <a:pt x="26349" y="12561"/>
                    <a:pt x="26087" y="12823"/>
                    <a:pt x="25777" y="12823"/>
                  </a:cubicBezTo>
                  <a:cubicBezTo>
                    <a:pt x="25468" y="12823"/>
                    <a:pt x="25206" y="12573"/>
                    <a:pt x="25206" y="12263"/>
                  </a:cubicBezTo>
                  <a:cubicBezTo>
                    <a:pt x="25218" y="11954"/>
                    <a:pt x="25468" y="11692"/>
                    <a:pt x="25777" y="11692"/>
                  </a:cubicBezTo>
                  <a:close/>
                  <a:moveTo>
                    <a:pt x="29504" y="11692"/>
                  </a:moveTo>
                  <a:cubicBezTo>
                    <a:pt x="29801" y="11692"/>
                    <a:pt x="30063" y="11954"/>
                    <a:pt x="30063" y="12263"/>
                  </a:cubicBezTo>
                  <a:cubicBezTo>
                    <a:pt x="30063" y="12561"/>
                    <a:pt x="29813" y="12823"/>
                    <a:pt x="29504" y="12823"/>
                  </a:cubicBezTo>
                  <a:cubicBezTo>
                    <a:pt x="29182" y="12823"/>
                    <a:pt x="28932" y="12573"/>
                    <a:pt x="28932" y="12263"/>
                  </a:cubicBezTo>
                  <a:cubicBezTo>
                    <a:pt x="28944" y="11954"/>
                    <a:pt x="29182" y="11692"/>
                    <a:pt x="29504" y="11692"/>
                  </a:cubicBezTo>
                  <a:close/>
                  <a:moveTo>
                    <a:pt x="33230" y="11692"/>
                  </a:moveTo>
                  <a:cubicBezTo>
                    <a:pt x="33528" y="11692"/>
                    <a:pt x="33802" y="11954"/>
                    <a:pt x="33802" y="12263"/>
                  </a:cubicBezTo>
                  <a:cubicBezTo>
                    <a:pt x="33802" y="12561"/>
                    <a:pt x="33552" y="12823"/>
                    <a:pt x="33230" y="12823"/>
                  </a:cubicBezTo>
                  <a:cubicBezTo>
                    <a:pt x="32921" y="12823"/>
                    <a:pt x="32671" y="12573"/>
                    <a:pt x="32671" y="12263"/>
                  </a:cubicBezTo>
                  <a:cubicBezTo>
                    <a:pt x="32671" y="11954"/>
                    <a:pt x="32921" y="11692"/>
                    <a:pt x="33230" y="11692"/>
                  </a:cubicBezTo>
                  <a:close/>
                  <a:moveTo>
                    <a:pt x="36957" y="11692"/>
                  </a:moveTo>
                  <a:cubicBezTo>
                    <a:pt x="37255" y="11692"/>
                    <a:pt x="37517" y="11954"/>
                    <a:pt x="37517" y="12263"/>
                  </a:cubicBezTo>
                  <a:cubicBezTo>
                    <a:pt x="37517" y="12561"/>
                    <a:pt x="37267" y="12823"/>
                    <a:pt x="36957" y="12823"/>
                  </a:cubicBezTo>
                  <a:cubicBezTo>
                    <a:pt x="36648" y="12823"/>
                    <a:pt x="36386" y="12573"/>
                    <a:pt x="36386" y="12263"/>
                  </a:cubicBezTo>
                  <a:cubicBezTo>
                    <a:pt x="36409" y="11954"/>
                    <a:pt x="36648" y="11692"/>
                    <a:pt x="36957" y="11692"/>
                  </a:cubicBezTo>
                  <a:close/>
                  <a:moveTo>
                    <a:pt x="40672" y="11692"/>
                  </a:moveTo>
                  <a:cubicBezTo>
                    <a:pt x="40970" y="11692"/>
                    <a:pt x="41243" y="11954"/>
                    <a:pt x="41243" y="12263"/>
                  </a:cubicBezTo>
                  <a:cubicBezTo>
                    <a:pt x="41243" y="12561"/>
                    <a:pt x="40993" y="12823"/>
                    <a:pt x="40672" y="12823"/>
                  </a:cubicBezTo>
                  <a:cubicBezTo>
                    <a:pt x="40374" y="12823"/>
                    <a:pt x="40112" y="12573"/>
                    <a:pt x="40112" y="12263"/>
                  </a:cubicBezTo>
                  <a:cubicBezTo>
                    <a:pt x="40124" y="11954"/>
                    <a:pt x="40362" y="11692"/>
                    <a:pt x="40672" y="11692"/>
                  </a:cubicBezTo>
                  <a:close/>
                  <a:moveTo>
                    <a:pt x="44410" y="11692"/>
                  </a:moveTo>
                  <a:cubicBezTo>
                    <a:pt x="44708" y="11692"/>
                    <a:pt x="44982" y="11954"/>
                    <a:pt x="44982" y="12263"/>
                  </a:cubicBezTo>
                  <a:cubicBezTo>
                    <a:pt x="44982" y="12561"/>
                    <a:pt x="44720" y="12823"/>
                    <a:pt x="44410" y="12823"/>
                  </a:cubicBezTo>
                  <a:cubicBezTo>
                    <a:pt x="44113" y="12823"/>
                    <a:pt x="43851" y="12573"/>
                    <a:pt x="43851" y="12263"/>
                  </a:cubicBezTo>
                  <a:cubicBezTo>
                    <a:pt x="43851" y="11954"/>
                    <a:pt x="44101" y="11692"/>
                    <a:pt x="44410" y="11692"/>
                  </a:cubicBezTo>
                  <a:close/>
                  <a:moveTo>
                    <a:pt x="48137" y="11692"/>
                  </a:moveTo>
                  <a:cubicBezTo>
                    <a:pt x="48435" y="11692"/>
                    <a:pt x="48697" y="11954"/>
                    <a:pt x="48697" y="12263"/>
                  </a:cubicBezTo>
                  <a:cubicBezTo>
                    <a:pt x="48697" y="12561"/>
                    <a:pt x="48447" y="12823"/>
                    <a:pt x="48137" y="12823"/>
                  </a:cubicBezTo>
                  <a:cubicBezTo>
                    <a:pt x="47839" y="12823"/>
                    <a:pt x="47566" y="12573"/>
                    <a:pt x="47566" y="12263"/>
                  </a:cubicBezTo>
                  <a:cubicBezTo>
                    <a:pt x="47578" y="11954"/>
                    <a:pt x="47839" y="11692"/>
                    <a:pt x="48137" y="11692"/>
                  </a:cubicBezTo>
                  <a:close/>
                  <a:moveTo>
                    <a:pt x="51864" y="11692"/>
                  </a:moveTo>
                  <a:cubicBezTo>
                    <a:pt x="52161" y="11692"/>
                    <a:pt x="52435" y="11954"/>
                    <a:pt x="52435" y="12263"/>
                  </a:cubicBezTo>
                  <a:cubicBezTo>
                    <a:pt x="52435" y="12561"/>
                    <a:pt x="52185" y="12823"/>
                    <a:pt x="51864" y="12823"/>
                  </a:cubicBezTo>
                  <a:cubicBezTo>
                    <a:pt x="51566" y="12823"/>
                    <a:pt x="51304" y="12573"/>
                    <a:pt x="51304" y="12263"/>
                  </a:cubicBezTo>
                  <a:cubicBezTo>
                    <a:pt x="51304" y="11954"/>
                    <a:pt x="51554" y="11692"/>
                    <a:pt x="51864" y="11692"/>
                  </a:cubicBezTo>
                  <a:close/>
                  <a:moveTo>
                    <a:pt x="55602" y="11692"/>
                  </a:moveTo>
                  <a:cubicBezTo>
                    <a:pt x="55900" y="11692"/>
                    <a:pt x="56174" y="11954"/>
                    <a:pt x="56174" y="12263"/>
                  </a:cubicBezTo>
                  <a:cubicBezTo>
                    <a:pt x="56174" y="12561"/>
                    <a:pt x="55912" y="12823"/>
                    <a:pt x="55602" y="12823"/>
                  </a:cubicBezTo>
                  <a:cubicBezTo>
                    <a:pt x="55293" y="12823"/>
                    <a:pt x="55043" y="12573"/>
                    <a:pt x="55043" y="12263"/>
                  </a:cubicBezTo>
                  <a:cubicBezTo>
                    <a:pt x="55043" y="11954"/>
                    <a:pt x="55293" y="11692"/>
                    <a:pt x="55602" y="11692"/>
                  </a:cubicBezTo>
                  <a:close/>
                  <a:moveTo>
                    <a:pt x="59329" y="11692"/>
                  </a:moveTo>
                  <a:cubicBezTo>
                    <a:pt x="59627" y="11692"/>
                    <a:pt x="59889" y="11954"/>
                    <a:pt x="59889" y="12263"/>
                  </a:cubicBezTo>
                  <a:cubicBezTo>
                    <a:pt x="59889" y="12561"/>
                    <a:pt x="59639" y="12823"/>
                    <a:pt x="59329" y="12823"/>
                  </a:cubicBezTo>
                  <a:cubicBezTo>
                    <a:pt x="59008" y="12823"/>
                    <a:pt x="58757" y="12573"/>
                    <a:pt x="58757" y="12263"/>
                  </a:cubicBezTo>
                  <a:cubicBezTo>
                    <a:pt x="58757" y="11954"/>
                    <a:pt x="59008" y="11692"/>
                    <a:pt x="59329" y="11692"/>
                  </a:cubicBezTo>
                  <a:close/>
                  <a:moveTo>
                    <a:pt x="63056" y="11692"/>
                  </a:moveTo>
                  <a:cubicBezTo>
                    <a:pt x="63353" y="11692"/>
                    <a:pt x="63627" y="11954"/>
                    <a:pt x="63627" y="12263"/>
                  </a:cubicBezTo>
                  <a:cubicBezTo>
                    <a:pt x="63627" y="12561"/>
                    <a:pt x="63377" y="12823"/>
                    <a:pt x="63056" y="12823"/>
                  </a:cubicBezTo>
                  <a:cubicBezTo>
                    <a:pt x="62746" y="12823"/>
                    <a:pt x="62496" y="12573"/>
                    <a:pt x="62496" y="12263"/>
                  </a:cubicBezTo>
                  <a:cubicBezTo>
                    <a:pt x="62496" y="11954"/>
                    <a:pt x="62746" y="11692"/>
                    <a:pt x="63056" y="11692"/>
                  </a:cubicBezTo>
                  <a:close/>
                  <a:moveTo>
                    <a:pt x="66782" y="11692"/>
                  </a:moveTo>
                  <a:cubicBezTo>
                    <a:pt x="67080" y="11692"/>
                    <a:pt x="67342" y="11954"/>
                    <a:pt x="67342" y="12263"/>
                  </a:cubicBezTo>
                  <a:cubicBezTo>
                    <a:pt x="67342" y="12561"/>
                    <a:pt x="67092" y="12823"/>
                    <a:pt x="66782" y="12823"/>
                  </a:cubicBezTo>
                  <a:cubicBezTo>
                    <a:pt x="66473" y="12823"/>
                    <a:pt x="66211" y="12573"/>
                    <a:pt x="66211" y="12263"/>
                  </a:cubicBezTo>
                  <a:cubicBezTo>
                    <a:pt x="66235" y="11954"/>
                    <a:pt x="66473" y="11692"/>
                    <a:pt x="66782" y="11692"/>
                  </a:cubicBezTo>
                  <a:close/>
                  <a:moveTo>
                    <a:pt x="70509" y="11692"/>
                  </a:moveTo>
                  <a:cubicBezTo>
                    <a:pt x="70807" y="11692"/>
                    <a:pt x="71080" y="11954"/>
                    <a:pt x="71080" y="12263"/>
                  </a:cubicBezTo>
                  <a:cubicBezTo>
                    <a:pt x="71080" y="12561"/>
                    <a:pt x="70830" y="12823"/>
                    <a:pt x="70509" y="12823"/>
                  </a:cubicBezTo>
                  <a:cubicBezTo>
                    <a:pt x="70199" y="12823"/>
                    <a:pt x="69949" y="12573"/>
                    <a:pt x="69949" y="12263"/>
                  </a:cubicBezTo>
                  <a:cubicBezTo>
                    <a:pt x="69949" y="11954"/>
                    <a:pt x="70199" y="11692"/>
                    <a:pt x="70509" y="11692"/>
                  </a:cubicBezTo>
                  <a:close/>
                  <a:moveTo>
                    <a:pt x="74236" y="11692"/>
                  </a:moveTo>
                  <a:cubicBezTo>
                    <a:pt x="74533" y="11692"/>
                    <a:pt x="74795" y="11954"/>
                    <a:pt x="74795" y="12263"/>
                  </a:cubicBezTo>
                  <a:cubicBezTo>
                    <a:pt x="74795" y="12561"/>
                    <a:pt x="74545" y="12823"/>
                    <a:pt x="74236" y="12823"/>
                  </a:cubicBezTo>
                  <a:cubicBezTo>
                    <a:pt x="73938" y="12823"/>
                    <a:pt x="73676" y="12573"/>
                    <a:pt x="73676" y="12263"/>
                  </a:cubicBezTo>
                  <a:cubicBezTo>
                    <a:pt x="73676" y="11954"/>
                    <a:pt x="73926" y="11692"/>
                    <a:pt x="74236" y="11692"/>
                  </a:cubicBezTo>
                  <a:close/>
                  <a:moveTo>
                    <a:pt x="77855" y="11692"/>
                  </a:moveTo>
                  <a:cubicBezTo>
                    <a:pt x="78153" y="11692"/>
                    <a:pt x="78415" y="11954"/>
                    <a:pt x="78415" y="12263"/>
                  </a:cubicBezTo>
                  <a:cubicBezTo>
                    <a:pt x="78415" y="12561"/>
                    <a:pt x="78165" y="12823"/>
                    <a:pt x="77855" y="12823"/>
                  </a:cubicBezTo>
                  <a:cubicBezTo>
                    <a:pt x="77546" y="12823"/>
                    <a:pt x="77284" y="12573"/>
                    <a:pt x="77284" y="12263"/>
                  </a:cubicBezTo>
                  <a:cubicBezTo>
                    <a:pt x="77284" y="11954"/>
                    <a:pt x="77546" y="11692"/>
                    <a:pt x="77855" y="11692"/>
                  </a:cubicBezTo>
                  <a:close/>
                  <a:moveTo>
                    <a:pt x="81570" y="11692"/>
                  </a:moveTo>
                  <a:cubicBezTo>
                    <a:pt x="81868" y="11692"/>
                    <a:pt x="82141" y="11954"/>
                    <a:pt x="82141" y="12263"/>
                  </a:cubicBezTo>
                  <a:cubicBezTo>
                    <a:pt x="82141" y="12561"/>
                    <a:pt x="81879" y="12823"/>
                    <a:pt x="81570" y="12823"/>
                  </a:cubicBezTo>
                  <a:cubicBezTo>
                    <a:pt x="81260" y="12823"/>
                    <a:pt x="81010" y="12573"/>
                    <a:pt x="81010" y="12263"/>
                  </a:cubicBezTo>
                  <a:cubicBezTo>
                    <a:pt x="81022" y="11954"/>
                    <a:pt x="81260" y="11692"/>
                    <a:pt x="81570" y="11692"/>
                  </a:cubicBezTo>
                  <a:close/>
                  <a:moveTo>
                    <a:pt x="85308" y="11692"/>
                  </a:moveTo>
                  <a:cubicBezTo>
                    <a:pt x="85606" y="11692"/>
                    <a:pt x="85880" y="11954"/>
                    <a:pt x="85880" y="12263"/>
                  </a:cubicBezTo>
                  <a:cubicBezTo>
                    <a:pt x="85880" y="12561"/>
                    <a:pt x="85618" y="12823"/>
                    <a:pt x="85308" y="12823"/>
                  </a:cubicBezTo>
                  <a:cubicBezTo>
                    <a:pt x="84999" y="12823"/>
                    <a:pt x="84749" y="12573"/>
                    <a:pt x="84749" y="12263"/>
                  </a:cubicBezTo>
                  <a:cubicBezTo>
                    <a:pt x="84749" y="11954"/>
                    <a:pt x="84999" y="11692"/>
                    <a:pt x="85308" y="11692"/>
                  </a:cubicBezTo>
                  <a:close/>
                  <a:moveTo>
                    <a:pt x="89035" y="11692"/>
                  </a:moveTo>
                  <a:cubicBezTo>
                    <a:pt x="89333" y="11692"/>
                    <a:pt x="89595" y="11954"/>
                    <a:pt x="89595" y="12263"/>
                  </a:cubicBezTo>
                  <a:cubicBezTo>
                    <a:pt x="89595" y="12561"/>
                    <a:pt x="89345" y="12823"/>
                    <a:pt x="89035" y="12823"/>
                  </a:cubicBezTo>
                  <a:cubicBezTo>
                    <a:pt x="88714" y="12823"/>
                    <a:pt x="88464" y="12573"/>
                    <a:pt x="88464" y="12263"/>
                  </a:cubicBezTo>
                  <a:cubicBezTo>
                    <a:pt x="88475" y="11954"/>
                    <a:pt x="88714" y="11692"/>
                    <a:pt x="89035" y="11692"/>
                  </a:cubicBezTo>
                  <a:close/>
                  <a:moveTo>
                    <a:pt x="92762" y="11692"/>
                  </a:moveTo>
                  <a:cubicBezTo>
                    <a:pt x="93059" y="11692"/>
                    <a:pt x="93333" y="11954"/>
                    <a:pt x="93333" y="12263"/>
                  </a:cubicBezTo>
                  <a:cubicBezTo>
                    <a:pt x="93333" y="12561"/>
                    <a:pt x="93071" y="12823"/>
                    <a:pt x="92762" y="12823"/>
                  </a:cubicBezTo>
                  <a:cubicBezTo>
                    <a:pt x="92452" y="12823"/>
                    <a:pt x="92202" y="12573"/>
                    <a:pt x="92202" y="12263"/>
                  </a:cubicBezTo>
                  <a:cubicBezTo>
                    <a:pt x="92202" y="11954"/>
                    <a:pt x="92452" y="11692"/>
                    <a:pt x="92762" y="11692"/>
                  </a:cubicBezTo>
                  <a:close/>
                  <a:moveTo>
                    <a:pt x="96488" y="11692"/>
                  </a:moveTo>
                  <a:cubicBezTo>
                    <a:pt x="96786" y="11692"/>
                    <a:pt x="97048" y="11954"/>
                    <a:pt x="97048" y="12263"/>
                  </a:cubicBezTo>
                  <a:cubicBezTo>
                    <a:pt x="97048" y="12561"/>
                    <a:pt x="96798" y="12823"/>
                    <a:pt x="96488" y="12823"/>
                  </a:cubicBezTo>
                  <a:cubicBezTo>
                    <a:pt x="96191" y="12823"/>
                    <a:pt x="95917" y="12573"/>
                    <a:pt x="95917" y="12263"/>
                  </a:cubicBezTo>
                  <a:cubicBezTo>
                    <a:pt x="95917" y="11954"/>
                    <a:pt x="96179" y="11692"/>
                    <a:pt x="96488" y="11692"/>
                  </a:cubicBezTo>
                  <a:close/>
                  <a:moveTo>
                    <a:pt x="100203" y="11692"/>
                  </a:moveTo>
                  <a:cubicBezTo>
                    <a:pt x="100501" y="11692"/>
                    <a:pt x="100775" y="11954"/>
                    <a:pt x="100775" y="12263"/>
                  </a:cubicBezTo>
                  <a:cubicBezTo>
                    <a:pt x="100775" y="12561"/>
                    <a:pt x="100513" y="12823"/>
                    <a:pt x="100203" y="12823"/>
                  </a:cubicBezTo>
                  <a:cubicBezTo>
                    <a:pt x="99905" y="12823"/>
                    <a:pt x="99644" y="12573"/>
                    <a:pt x="99644" y="12263"/>
                  </a:cubicBezTo>
                  <a:cubicBezTo>
                    <a:pt x="99655" y="11954"/>
                    <a:pt x="99894" y="11692"/>
                    <a:pt x="100203" y="11692"/>
                  </a:cubicBezTo>
                  <a:close/>
                  <a:moveTo>
                    <a:pt x="103942" y="11692"/>
                  </a:moveTo>
                  <a:cubicBezTo>
                    <a:pt x="104239" y="11692"/>
                    <a:pt x="104513" y="11954"/>
                    <a:pt x="104513" y="12263"/>
                  </a:cubicBezTo>
                  <a:cubicBezTo>
                    <a:pt x="104513" y="12561"/>
                    <a:pt x="104251" y="12823"/>
                    <a:pt x="103942" y="12823"/>
                  </a:cubicBezTo>
                  <a:cubicBezTo>
                    <a:pt x="103644" y="12823"/>
                    <a:pt x="103382" y="12573"/>
                    <a:pt x="103382" y="12263"/>
                  </a:cubicBezTo>
                  <a:cubicBezTo>
                    <a:pt x="103382" y="11954"/>
                    <a:pt x="103632" y="11692"/>
                    <a:pt x="103942" y="11692"/>
                  </a:cubicBezTo>
                  <a:close/>
                  <a:moveTo>
                    <a:pt x="107668" y="11692"/>
                  </a:moveTo>
                  <a:cubicBezTo>
                    <a:pt x="107966" y="11692"/>
                    <a:pt x="108228" y="11954"/>
                    <a:pt x="108228" y="12263"/>
                  </a:cubicBezTo>
                  <a:cubicBezTo>
                    <a:pt x="108228" y="12561"/>
                    <a:pt x="107978" y="12823"/>
                    <a:pt x="107668" y="12823"/>
                  </a:cubicBezTo>
                  <a:cubicBezTo>
                    <a:pt x="107371" y="12823"/>
                    <a:pt x="107097" y="12573"/>
                    <a:pt x="107097" y="12263"/>
                  </a:cubicBezTo>
                  <a:cubicBezTo>
                    <a:pt x="107109" y="11954"/>
                    <a:pt x="107347" y="11692"/>
                    <a:pt x="107668" y="11692"/>
                  </a:cubicBezTo>
                  <a:close/>
                  <a:moveTo>
                    <a:pt x="111395" y="11692"/>
                  </a:moveTo>
                  <a:cubicBezTo>
                    <a:pt x="111693" y="11692"/>
                    <a:pt x="111967" y="11954"/>
                    <a:pt x="111967" y="12263"/>
                  </a:cubicBezTo>
                  <a:cubicBezTo>
                    <a:pt x="111967" y="12561"/>
                    <a:pt x="111705" y="12823"/>
                    <a:pt x="111395" y="12823"/>
                  </a:cubicBezTo>
                  <a:cubicBezTo>
                    <a:pt x="111085" y="12823"/>
                    <a:pt x="110835" y="12573"/>
                    <a:pt x="110835" y="12263"/>
                  </a:cubicBezTo>
                  <a:cubicBezTo>
                    <a:pt x="110835" y="11954"/>
                    <a:pt x="111085" y="11692"/>
                    <a:pt x="111395" y="11692"/>
                  </a:cubicBezTo>
                  <a:close/>
                  <a:moveTo>
                    <a:pt x="115122" y="11692"/>
                  </a:moveTo>
                  <a:cubicBezTo>
                    <a:pt x="115419" y="11692"/>
                    <a:pt x="115681" y="11954"/>
                    <a:pt x="115681" y="12263"/>
                  </a:cubicBezTo>
                  <a:cubicBezTo>
                    <a:pt x="115681" y="12561"/>
                    <a:pt x="115431" y="12823"/>
                    <a:pt x="115122" y="12823"/>
                  </a:cubicBezTo>
                  <a:cubicBezTo>
                    <a:pt x="114812" y="12823"/>
                    <a:pt x="114550" y="12573"/>
                    <a:pt x="114550" y="12263"/>
                  </a:cubicBezTo>
                  <a:cubicBezTo>
                    <a:pt x="114574" y="11954"/>
                    <a:pt x="114812" y="11692"/>
                    <a:pt x="115122" y="11692"/>
                  </a:cubicBezTo>
                  <a:close/>
                  <a:moveTo>
                    <a:pt x="118860" y="11692"/>
                  </a:moveTo>
                  <a:cubicBezTo>
                    <a:pt x="119158" y="11692"/>
                    <a:pt x="119420" y="11954"/>
                    <a:pt x="119420" y="12263"/>
                  </a:cubicBezTo>
                  <a:cubicBezTo>
                    <a:pt x="119420" y="12561"/>
                    <a:pt x="119170" y="12823"/>
                    <a:pt x="118860" y="12823"/>
                  </a:cubicBezTo>
                  <a:cubicBezTo>
                    <a:pt x="118539" y="12823"/>
                    <a:pt x="118289" y="12573"/>
                    <a:pt x="118289" y="12263"/>
                  </a:cubicBezTo>
                  <a:cubicBezTo>
                    <a:pt x="118289" y="11954"/>
                    <a:pt x="118539" y="11692"/>
                    <a:pt x="118860" y="11692"/>
                  </a:cubicBezTo>
                  <a:close/>
                  <a:moveTo>
                    <a:pt x="122575" y="11692"/>
                  </a:moveTo>
                  <a:cubicBezTo>
                    <a:pt x="122873" y="11692"/>
                    <a:pt x="123146" y="11954"/>
                    <a:pt x="123146" y="12263"/>
                  </a:cubicBezTo>
                  <a:cubicBezTo>
                    <a:pt x="123146" y="12561"/>
                    <a:pt x="122885" y="12823"/>
                    <a:pt x="122575" y="12823"/>
                  </a:cubicBezTo>
                  <a:cubicBezTo>
                    <a:pt x="122265" y="12823"/>
                    <a:pt x="122015" y="12573"/>
                    <a:pt x="122015" y="12263"/>
                  </a:cubicBezTo>
                  <a:cubicBezTo>
                    <a:pt x="122027" y="11954"/>
                    <a:pt x="122277" y="11692"/>
                    <a:pt x="122575" y="11692"/>
                  </a:cubicBezTo>
                  <a:close/>
                  <a:moveTo>
                    <a:pt x="126314" y="11692"/>
                  </a:moveTo>
                  <a:cubicBezTo>
                    <a:pt x="126611" y="11692"/>
                    <a:pt x="126873" y="11954"/>
                    <a:pt x="126873" y="12263"/>
                  </a:cubicBezTo>
                  <a:cubicBezTo>
                    <a:pt x="126873" y="12561"/>
                    <a:pt x="126623" y="12823"/>
                    <a:pt x="126314" y="12823"/>
                  </a:cubicBezTo>
                  <a:cubicBezTo>
                    <a:pt x="126004" y="12823"/>
                    <a:pt x="125742" y="12573"/>
                    <a:pt x="125742" y="12263"/>
                  </a:cubicBezTo>
                  <a:cubicBezTo>
                    <a:pt x="125742" y="11954"/>
                    <a:pt x="126004" y="11692"/>
                    <a:pt x="126314" y="11692"/>
                  </a:cubicBezTo>
                  <a:close/>
                  <a:moveTo>
                    <a:pt x="130028" y="11692"/>
                  </a:moveTo>
                  <a:cubicBezTo>
                    <a:pt x="130326" y="11692"/>
                    <a:pt x="130600" y="11954"/>
                    <a:pt x="130600" y="12263"/>
                  </a:cubicBezTo>
                  <a:cubicBezTo>
                    <a:pt x="130600" y="12561"/>
                    <a:pt x="130350" y="12823"/>
                    <a:pt x="130028" y="12823"/>
                  </a:cubicBezTo>
                  <a:cubicBezTo>
                    <a:pt x="129731" y="12823"/>
                    <a:pt x="129469" y="12573"/>
                    <a:pt x="129469" y="12263"/>
                  </a:cubicBezTo>
                  <a:cubicBezTo>
                    <a:pt x="129469" y="11954"/>
                    <a:pt x="129719" y="11692"/>
                    <a:pt x="130028" y="11692"/>
                  </a:cubicBezTo>
                  <a:close/>
                  <a:moveTo>
                    <a:pt x="133767" y="11692"/>
                  </a:moveTo>
                  <a:cubicBezTo>
                    <a:pt x="134065" y="11692"/>
                    <a:pt x="134326" y="11954"/>
                    <a:pt x="134326" y="12263"/>
                  </a:cubicBezTo>
                  <a:cubicBezTo>
                    <a:pt x="134326" y="12561"/>
                    <a:pt x="134076" y="12823"/>
                    <a:pt x="133767" y="12823"/>
                  </a:cubicBezTo>
                  <a:cubicBezTo>
                    <a:pt x="133469" y="12823"/>
                    <a:pt x="133207" y="12573"/>
                    <a:pt x="133207" y="12263"/>
                  </a:cubicBezTo>
                  <a:cubicBezTo>
                    <a:pt x="133207" y="11954"/>
                    <a:pt x="133457" y="11692"/>
                    <a:pt x="133767" y="11692"/>
                  </a:cubicBezTo>
                  <a:close/>
                  <a:moveTo>
                    <a:pt x="1548" y="13573"/>
                  </a:moveTo>
                  <a:cubicBezTo>
                    <a:pt x="1846" y="13573"/>
                    <a:pt x="2119" y="13823"/>
                    <a:pt x="2119" y="14145"/>
                  </a:cubicBezTo>
                  <a:cubicBezTo>
                    <a:pt x="2119" y="14442"/>
                    <a:pt x="1858" y="14704"/>
                    <a:pt x="1548" y="14704"/>
                  </a:cubicBezTo>
                  <a:cubicBezTo>
                    <a:pt x="1238" y="14704"/>
                    <a:pt x="988" y="14454"/>
                    <a:pt x="988" y="14145"/>
                  </a:cubicBezTo>
                  <a:cubicBezTo>
                    <a:pt x="988" y="13823"/>
                    <a:pt x="1238" y="13573"/>
                    <a:pt x="1548" y="13573"/>
                  </a:cubicBezTo>
                  <a:close/>
                  <a:moveTo>
                    <a:pt x="5287" y="13573"/>
                  </a:moveTo>
                  <a:cubicBezTo>
                    <a:pt x="5596" y="13573"/>
                    <a:pt x="5846" y="13823"/>
                    <a:pt x="5846" y="14145"/>
                  </a:cubicBezTo>
                  <a:cubicBezTo>
                    <a:pt x="5846" y="14454"/>
                    <a:pt x="5596" y="14704"/>
                    <a:pt x="5287" y="14704"/>
                  </a:cubicBezTo>
                  <a:cubicBezTo>
                    <a:pt x="4977" y="14704"/>
                    <a:pt x="4715" y="14454"/>
                    <a:pt x="4715" y="14145"/>
                  </a:cubicBezTo>
                  <a:cubicBezTo>
                    <a:pt x="4715" y="13811"/>
                    <a:pt x="4977" y="13573"/>
                    <a:pt x="5287" y="13573"/>
                  </a:cubicBezTo>
                  <a:close/>
                  <a:moveTo>
                    <a:pt x="9001" y="13573"/>
                  </a:moveTo>
                  <a:cubicBezTo>
                    <a:pt x="9299" y="13573"/>
                    <a:pt x="9573" y="13823"/>
                    <a:pt x="9573" y="14145"/>
                  </a:cubicBezTo>
                  <a:cubicBezTo>
                    <a:pt x="9573" y="14442"/>
                    <a:pt x="9323" y="14704"/>
                    <a:pt x="9001" y="14704"/>
                  </a:cubicBezTo>
                  <a:cubicBezTo>
                    <a:pt x="8704" y="14704"/>
                    <a:pt x="8442" y="14454"/>
                    <a:pt x="8442" y="14145"/>
                  </a:cubicBezTo>
                  <a:cubicBezTo>
                    <a:pt x="8442" y="13823"/>
                    <a:pt x="8692" y="13573"/>
                    <a:pt x="9001" y="13573"/>
                  </a:cubicBezTo>
                  <a:close/>
                  <a:moveTo>
                    <a:pt x="12728" y="13573"/>
                  </a:moveTo>
                  <a:cubicBezTo>
                    <a:pt x="13037" y="13573"/>
                    <a:pt x="13288" y="13823"/>
                    <a:pt x="13288" y="14145"/>
                  </a:cubicBezTo>
                  <a:cubicBezTo>
                    <a:pt x="13288" y="14454"/>
                    <a:pt x="13037" y="14704"/>
                    <a:pt x="12728" y="14704"/>
                  </a:cubicBezTo>
                  <a:cubicBezTo>
                    <a:pt x="12418" y="14704"/>
                    <a:pt x="12156" y="14454"/>
                    <a:pt x="12156" y="14145"/>
                  </a:cubicBezTo>
                  <a:cubicBezTo>
                    <a:pt x="12180" y="13811"/>
                    <a:pt x="12418" y="13573"/>
                    <a:pt x="12728" y="13573"/>
                  </a:cubicBezTo>
                  <a:close/>
                  <a:moveTo>
                    <a:pt x="16466" y="13573"/>
                  </a:moveTo>
                  <a:cubicBezTo>
                    <a:pt x="16764" y="13573"/>
                    <a:pt x="17026" y="13823"/>
                    <a:pt x="17026" y="14145"/>
                  </a:cubicBezTo>
                  <a:cubicBezTo>
                    <a:pt x="17026" y="14442"/>
                    <a:pt x="16776" y="14704"/>
                    <a:pt x="16466" y="14704"/>
                  </a:cubicBezTo>
                  <a:cubicBezTo>
                    <a:pt x="16169" y="14704"/>
                    <a:pt x="15895" y="14454"/>
                    <a:pt x="15895" y="14145"/>
                  </a:cubicBezTo>
                  <a:cubicBezTo>
                    <a:pt x="15895" y="13823"/>
                    <a:pt x="16145" y="13573"/>
                    <a:pt x="16466" y="13573"/>
                  </a:cubicBezTo>
                  <a:close/>
                  <a:moveTo>
                    <a:pt x="20181" y="13573"/>
                  </a:moveTo>
                  <a:cubicBezTo>
                    <a:pt x="20491" y="13573"/>
                    <a:pt x="20753" y="13823"/>
                    <a:pt x="20753" y="14145"/>
                  </a:cubicBezTo>
                  <a:cubicBezTo>
                    <a:pt x="20753" y="14454"/>
                    <a:pt x="20491" y="14704"/>
                    <a:pt x="20181" y="14704"/>
                  </a:cubicBezTo>
                  <a:cubicBezTo>
                    <a:pt x="19872" y="14704"/>
                    <a:pt x="19622" y="14454"/>
                    <a:pt x="19622" y="14145"/>
                  </a:cubicBezTo>
                  <a:cubicBezTo>
                    <a:pt x="19634" y="13811"/>
                    <a:pt x="19872" y="13573"/>
                    <a:pt x="20181" y="13573"/>
                  </a:cubicBezTo>
                  <a:close/>
                  <a:moveTo>
                    <a:pt x="23920" y="13573"/>
                  </a:moveTo>
                  <a:cubicBezTo>
                    <a:pt x="24217" y="13573"/>
                    <a:pt x="24479" y="13823"/>
                    <a:pt x="24479" y="14145"/>
                  </a:cubicBezTo>
                  <a:cubicBezTo>
                    <a:pt x="24479" y="14442"/>
                    <a:pt x="24229" y="14704"/>
                    <a:pt x="23920" y="14704"/>
                  </a:cubicBezTo>
                  <a:cubicBezTo>
                    <a:pt x="23610" y="14704"/>
                    <a:pt x="23348" y="14454"/>
                    <a:pt x="23348" y="14145"/>
                  </a:cubicBezTo>
                  <a:cubicBezTo>
                    <a:pt x="23348" y="13823"/>
                    <a:pt x="23610" y="13573"/>
                    <a:pt x="23920" y="13573"/>
                  </a:cubicBezTo>
                  <a:close/>
                  <a:moveTo>
                    <a:pt x="27635" y="13573"/>
                  </a:moveTo>
                  <a:cubicBezTo>
                    <a:pt x="27956" y="13573"/>
                    <a:pt x="28206" y="13823"/>
                    <a:pt x="28206" y="14145"/>
                  </a:cubicBezTo>
                  <a:cubicBezTo>
                    <a:pt x="28206" y="14454"/>
                    <a:pt x="27956" y="14704"/>
                    <a:pt x="27635" y="14704"/>
                  </a:cubicBezTo>
                  <a:cubicBezTo>
                    <a:pt x="27325" y="14704"/>
                    <a:pt x="27075" y="14454"/>
                    <a:pt x="27075" y="14145"/>
                  </a:cubicBezTo>
                  <a:cubicBezTo>
                    <a:pt x="27087" y="13811"/>
                    <a:pt x="27325" y="13573"/>
                    <a:pt x="27635" y="13573"/>
                  </a:cubicBezTo>
                  <a:close/>
                  <a:moveTo>
                    <a:pt x="31373" y="13573"/>
                  </a:moveTo>
                  <a:cubicBezTo>
                    <a:pt x="31671" y="13573"/>
                    <a:pt x="31945" y="13823"/>
                    <a:pt x="31945" y="14145"/>
                  </a:cubicBezTo>
                  <a:cubicBezTo>
                    <a:pt x="31945" y="14442"/>
                    <a:pt x="31683" y="14704"/>
                    <a:pt x="31373" y="14704"/>
                  </a:cubicBezTo>
                  <a:cubicBezTo>
                    <a:pt x="31064" y="14704"/>
                    <a:pt x="30814" y="14454"/>
                    <a:pt x="30814" y="14145"/>
                  </a:cubicBezTo>
                  <a:cubicBezTo>
                    <a:pt x="30814" y="13823"/>
                    <a:pt x="31064" y="13573"/>
                    <a:pt x="31373" y="13573"/>
                  </a:cubicBezTo>
                  <a:close/>
                  <a:moveTo>
                    <a:pt x="35100" y="13573"/>
                  </a:moveTo>
                  <a:cubicBezTo>
                    <a:pt x="35409" y="13573"/>
                    <a:pt x="35659" y="13823"/>
                    <a:pt x="35659" y="14145"/>
                  </a:cubicBezTo>
                  <a:cubicBezTo>
                    <a:pt x="35659" y="14454"/>
                    <a:pt x="35409" y="14704"/>
                    <a:pt x="35100" y="14704"/>
                  </a:cubicBezTo>
                  <a:cubicBezTo>
                    <a:pt x="34778" y="14704"/>
                    <a:pt x="34528" y="14454"/>
                    <a:pt x="34528" y="14145"/>
                  </a:cubicBezTo>
                  <a:cubicBezTo>
                    <a:pt x="34540" y="13811"/>
                    <a:pt x="34778" y="13573"/>
                    <a:pt x="35100" y="13573"/>
                  </a:cubicBezTo>
                  <a:close/>
                  <a:moveTo>
                    <a:pt x="38815" y="13573"/>
                  </a:moveTo>
                  <a:cubicBezTo>
                    <a:pt x="39112" y="13573"/>
                    <a:pt x="39386" y="13823"/>
                    <a:pt x="39386" y="14145"/>
                  </a:cubicBezTo>
                  <a:cubicBezTo>
                    <a:pt x="39386" y="14442"/>
                    <a:pt x="39124" y="14704"/>
                    <a:pt x="38815" y="14704"/>
                  </a:cubicBezTo>
                  <a:cubicBezTo>
                    <a:pt x="38517" y="14704"/>
                    <a:pt x="38255" y="14454"/>
                    <a:pt x="38255" y="14145"/>
                  </a:cubicBezTo>
                  <a:cubicBezTo>
                    <a:pt x="38267" y="13823"/>
                    <a:pt x="38505" y="13573"/>
                    <a:pt x="38815" y="13573"/>
                  </a:cubicBezTo>
                  <a:close/>
                  <a:moveTo>
                    <a:pt x="42553" y="13573"/>
                  </a:moveTo>
                  <a:cubicBezTo>
                    <a:pt x="42863" y="13573"/>
                    <a:pt x="43113" y="13823"/>
                    <a:pt x="43113" y="14145"/>
                  </a:cubicBezTo>
                  <a:cubicBezTo>
                    <a:pt x="43113" y="14454"/>
                    <a:pt x="42863" y="14704"/>
                    <a:pt x="42553" y="14704"/>
                  </a:cubicBezTo>
                  <a:cubicBezTo>
                    <a:pt x="42232" y="14704"/>
                    <a:pt x="41982" y="14454"/>
                    <a:pt x="41982" y="14145"/>
                  </a:cubicBezTo>
                  <a:cubicBezTo>
                    <a:pt x="41982" y="13811"/>
                    <a:pt x="42244" y="13573"/>
                    <a:pt x="42553" y="13573"/>
                  </a:cubicBezTo>
                  <a:close/>
                  <a:moveTo>
                    <a:pt x="46268" y="13573"/>
                  </a:moveTo>
                  <a:cubicBezTo>
                    <a:pt x="46565" y="13573"/>
                    <a:pt x="46839" y="13823"/>
                    <a:pt x="46839" y="14145"/>
                  </a:cubicBezTo>
                  <a:cubicBezTo>
                    <a:pt x="46839" y="14442"/>
                    <a:pt x="46589" y="14704"/>
                    <a:pt x="46268" y="14704"/>
                  </a:cubicBezTo>
                  <a:cubicBezTo>
                    <a:pt x="45970" y="14704"/>
                    <a:pt x="45708" y="14454"/>
                    <a:pt x="45708" y="14145"/>
                  </a:cubicBezTo>
                  <a:cubicBezTo>
                    <a:pt x="45720" y="13823"/>
                    <a:pt x="45958" y="13573"/>
                    <a:pt x="46268" y="13573"/>
                  </a:cubicBezTo>
                  <a:close/>
                  <a:moveTo>
                    <a:pt x="50006" y="13573"/>
                  </a:moveTo>
                  <a:cubicBezTo>
                    <a:pt x="50316" y="13573"/>
                    <a:pt x="50578" y="13823"/>
                    <a:pt x="50578" y="14145"/>
                  </a:cubicBezTo>
                  <a:cubicBezTo>
                    <a:pt x="50578" y="14454"/>
                    <a:pt x="50316" y="14704"/>
                    <a:pt x="50006" y="14704"/>
                  </a:cubicBezTo>
                  <a:cubicBezTo>
                    <a:pt x="49697" y="14704"/>
                    <a:pt x="49447" y="14454"/>
                    <a:pt x="49447" y="14145"/>
                  </a:cubicBezTo>
                  <a:cubicBezTo>
                    <a:pt x="49447" y="13811"/>
                    <a:pt x="49697" y="13573"/>
                    <a:pt x="50006" y="13573"/>
                  </a:cubicBezTo>
                  <a:close/>
                  <a:moveTo>
                    <a:pt x="53733" y="13573"/>
                  </a:moveTo>
                  <a:cubicBezTo>
                    <a:pt x="54031" y="13573"/>
                    <a:pt x="54293" y="13823"/>
                    <a:pt x="54293" y="14145"/>
                  </a:cubicBezTo>
                  <a:cubicBezTo>
                    <a:pt x="54293" y="14442"/>
                    <a:pt x="54043" y="14704"/>
                    <a:pt x="53733" y="14704"/>
                  </a:cubicBezTo>
                  <a:cubicBezTo>
                    <a:pt x="53412" y="14704"/>
                    <a:pt x="53162" y="14454"/>
                    <a:pt x="53162" y="14145"/>
                  </a:cubicBezTo>
                  <a:cubicBezTo>
                    <a:pt x="53173" y="13823"/>
                    <a:pt x="53412" y="13573"/>
                    <a:pt x="53733" y="13573"/>
                  </a:cubicBezTo>
                  <a:close/>
                  <a:moveTo>
                    <a:pt x="57460" y="13573"/>
                  </a:moveTo>
                  <a:cubicBezTo>
                    <a:pt x="57781" y="13573"/>
                    <a:pt x="58031" y="13823"/>
                    <a:pt x="58031" y="14145"/>
                  </a:cubicBezTo>
                  <a:cubicBezTo>
                    <a:pt x="58031" y="14454"/>
                    <a:pt x="57781" y="14704"/>
                    <a:pt x="57460" y="14704"/>
                  </a:cubicBezTo>
                  <a:cubicBezTo>
                    <a:pt x="57150" y="14704"/>
                    <a:pt x="56900" y="14454"/>
                    <a:pt x="56900" y="14145"/>
                  </a:cubicBezTo>
                  <a:cubicBezTo>
                    <a:pt x="56900" y="13811"/>
                    <a:pt x="57150" y="13573"/>
                    <a:pt x="57460" y="13573"/>
                  </a:cubicBezTo>
                  <a:close/>
                  <a:moveTo>
                    <a:pt x="61186" y="13573"/>
                  </a:moveTo>
                  <a:cubicBezTo>
                    <a:pt x="61484" y="13573"/>
                    <a:pt x="61746" y="13823"/>
                    <a:pt x="61746" y="14145"/>
                  </a:cubicBezTo>
                  <a:cubicBezTo>
                    <a:pt x="61746" y="14442"/>
                    <a:pt x="61496" y="14704"/>
                    <a:pt x="61186" y="14704"/>
                  </a:cubicBezTo>
                  <a:cubicBezTo>
                    <a:pt x="60877" y="14704"/>
                    <a:pt x="60615" y="14454"/>
                    <a:pt x="60615" y="14145"/>
                  </a:cubicBezTo>
                  <a:cubicBezTo>
                    <a:pt x="60639" y="13823"/>
                    <a:pt x="60877" y="13573"/>
                    <a:pt x="61186" y="13573"/>
                  </a:cubicBezTo>
                  <a:close/>
                  <a:moveTo>
                    <a:pt x="64925" y="13573"/>
                  </a:moveTo>
                  <a:cubicBezTo>
                    <a:pt x="65234" y="13573"/>
                    <a:pt x="65485" y="13823"/>
                    <a:pt x="65485" y="14145"/>
                  </a:cubicBezTo>
                  <a:cubicBezTo>
                    <a:pt x="65485" y="14454"/>
                    <a:pt x="65234" y="14704"/>
                    <a:pt x="64925" y="14704"/>
                  </a:cubicBezTo>
                  <a:cubicBezTo>
                    <a:pt x="64603" y="14704"/>
                    <a:pt x="64353" y="14454"/>
                    <a:pt x="64353" y="14145"/>
                  </a:cubicBezTo>
                  <a:cubicBezTo>
                    <a:pt x="64353" y="13811"/>
                    <a:pt x="64603" y="13573"/>
                    <a:pt x="64925" y="13573"/>
                  </a:cubicBezTo>
                  <a:close/>
                  <a:moveTo>
                    <a:pt x="68640" y="13573"/>
                  </a:moveTo>
                  <a:cubicBezTo>
                    <a:pt x="68937" y="13573"/>
                    <a:pt x="69211" y="13823"/>
                    <a:pt x="69211" y="14145"/>
                  </a:cubicBezTo>
                  <a:cubicBezTo>
                    <a:pt x="69211" y="14442"/>
                    <a:pt x="68949" y="14704"/>
                    <a:pt x="68640" y="14704"/>
                  </a:cubicBezTo>
                  <a:cubicBezTo>
                    <a:pt x="68330" y="14704"/>
                    <a:pt x="68080" y="14454"/>
                    <a:pt x="68080" y="14145"/>
                  </a:cubicBezTo>
                  <a:cubicBezTo>
                    <a:pt x="68092" y="13823"/>
                    <a:pt x="68330" y="13573"/>
                    <a:pt x="68640" y="13573"/>
                  </a:cubicBezTo>
                  <a:close/>
                  <a:moveTo>
                    <a:pt x="72366" y="13573"/>
                  </a:moveTo>
                  <a:cubicBezTo>
                    <a:pt x="72676" y="13573"/>
                    <a:pt x="72926" y="13823"/>
                    <a:pt x="72926" y="14145"/>
                  </a:cubicBezTo>
                  <a:cubicBezTo>
                    <a:pt x="72926" y="14454"/>
                    <a:pt x="72676" y="14704"/>
                    <a:pt x="72366" y="14704"/>
                  </a:cubicBezTo>
                  <a:cubicBezTo>
                    <a:pt x="72045" y="14704"/>
                    <a:pt x="71795" y="14454"/>
                    <a:pt x="71795" y="14145"/>
                  </a:cubicBezTo>
                  <a:cubicBezTo>
                    <a:pt x="71807" y="13811"/>
                    <a:pt x="72069" y="13573"/>
                    <a:pt x="72366" y="13573"/>
                  </a:cubicBezTo>
                  <a:close/>
                  <a:moveTo>
                    <a:pt x="76093" y="13573"/>
                  </a:moveTo>
                  <a:cubicBezTo>
                    <a:pt x="76391" y="13573"/>
                    <a:pt x="76664" y="13823"/>
                    <a:pt x="76664" y="14145"/>
                  </a:cubicBezTo>
                  <a:cubicBezTo>
                    <a:pt x="76664" y="14442"/>
                    <a:pt x="76403" y="14704"/>
                    <a:pt x="76093" y="14704"/>
                  </a:cubicBezTo>
                  <a:cubicBezTo>
                    <a:pt x="75795" y="14704"/>
                    <a:pt x="75533" y="14454"/>
                    <a:pt x="75533" y="14145"/>
                  </a:cubicBezTo>
                  <a:cubicBezTo>
                    <a:pt x="75533" y="13823"/>
                    <a:pt x="75783" y="13573"/>
                    <a:pt x="76093" y="13573"/>
                  </a:cubicBezTo>
                  <a:close/>
                  <a:moveTo>
                    <a:pt x="79712" y="13573"/>
                  </a:moveTo>
                  <a:cubicBezTo>
                    <a:pt x="80010" y="13573"/>
                    <a:pt x="80284" y="13823"/>
                    <a:pt x="80284" y="14145"/>
                  </a:cubicBezTo>
                  <a:cubicBezTo>
                    <a:pt x="80284" y="14442"/>
                    <a:pt x="80022" y="14704"/>
                    <a:pt x="79712" y="14704"/>
                  </a:cubicBezTo>
                  <a:cubicBezTo>
                    <a:pt x="79403" y="14704"/>
                    <a:pt x="79153" y="14454"/>
                    <a:pt x="79153" y="14145"/>
                  </a:cubicBezTo>
                  <a:cubicBezTo>
                    <a:pt x="79165" y="13823"/>
                    <a:pt x="79403" y="13573"/>
                    <a:pt x="79712" y="13573"/>
                  </a:cubicBezTo>
                  <a:close/>
                  <a:moveTo>
                    <a:pt x="83451" y="13573"/>
                  </a:moveTo>
                  <a:cubicBezTo>
                    <a:pt x="83761" y="13573"/>
                    <a:pt x="84011" y="13823"/>
                    <a:pt x="84011" y="14145"/>
                  </a:cubicBezTo>
                  <a:cubicBezTo>
                    <a:pt x="84011" y="14454"/>
                    <a:pt x="83761" y="14704"/>
                    <a:pt x="83451" y="14704"/>
                  </a:cubicBezTo>
                  <a:cubicBezTo>
                    <a:pt x="83141" y="14704"/>
                    <a:pt x="82880" y="14454"/>
                    <a:pt x="82880" y="14145"/>
                  </a:cubicBezTo>
                  <a:cubicBezTo>
                    <a:pt x="82880" y="13811"/>
                    <a:pt x="83141" y="13573"/>
                    <a:pt x="83451" y="13573"/>
                  </a:cubicBezTo>
                  <a:close/>
                  <a:moveTo>
                    <a:pt x="87166" y="13573"/>
                  </a:moveTo>
                  <a:cubicBezTo>
                    <a:pt x="87463" y="13573"/>
                    <a:pt x="87737" y="13823"/>
                    <a:pt x="87737" y="14145"/>
                  </a:cubicBezTo>
                  <a:cubicBezTo>
                    <a:pt x="87737" y="14442"/>
                    <a:pt x="87475" y="14704"/>
                    <a:pt x="87166" y="14704"/>
                  </a:cubicBezTo>
                  <a:cubicBezTo>
                    <a:pt x="86856" y="14704"/>
                    <a:pt x="86606" y="14454"/>
                    <a:pt x="86606" y="14145"/>
                  </a:cubicBezTo>
                  <a:cubicBezTo>
                    <a:pt x="86618" y="13823"/>
                    <a:pt x="86856" y="13573"/>
                    <a:pt x="87166" y="13573"/>
                  </a:cubicBezTo>
                  <a:close/>
                  <a:moveTo>
                    <a:pt x="90904" y="13573"/>
                  </a:moveTo>
                  <a:cubicBezTo>
                    <a:pt x="91214" y="13573"/>
                    <a:pt x="91464" y="13823"/>
                    <a:pt x="91464" y="14145"/>
                  </a:cubicBezTo>
                  <a:cubicBezTo>
                    <a:pt x="91464" y="14454"/>
                    <a:pt x="91214" y="14704"/>
                    <a:pt x="90904" y="14704"/>
                  </a:cubicBezTo>
                  <a:cubicBezTo>
                    <a:pt x="90595" y="14704"/>
                    <a:pt x="90345" y="14454"/>
                    <a:pt x="90345" y="14145"/>
                  </a:cubicBezTo>
                  <a:cubicBezTo>
                    <a:pt x="90345" y="13811"/>
                    <a:pt x="90595" y="13573"/>
                    <a:pt x="90904" y="13573"/>
                  </a:cubicBezTo>
                  <a:close/>
                  <a:moveTo>
                    <a:pt x="94631" y="13573"/>
                  </a:moveTo>
                  <a:cubicBezTo>
                    <a:pt x="94929" y="13573"/>
                    <a:pt x="95191" y="13823"/>
                    <a:pt x="95191" y="14145"/>
                  </a:cubicBezTo>
                  <a:cubicBezTo>
                    <a:pt x="95191" y="14442"/>
                    <a:pt x="94941" y="14704"/>
                    <a:pt x="94631" y="14704"/>
                  </a:cubicBezTo>
                  <a:cubicBezTo>
                    <a:pt x="94310" y="14704"/>
                    <a:pt x="94060" y="14454"/>
                    <a:pt x="94060" y="14145"/>
                  </a:cubicBezTo>
                  <a:cubicBezTo>
                    <a:pt x="94071" y="13823"/>
                    <a:pt x="94310" y="13573"/>
                    <a:pt x="94631" y="13573"/>
                  </a:cubicBezTo>
                  <a:close/>
                  <a:moveTo>
                    <a:pt x="98346" y="13573"/>
                  </a:moveTo>
                  <a:cubicBezTo>
                    <a:pt x="98655" y="13573"/>
                    <a:pt x="98905" y="13823"/>
                    <a:pt x="98905" y="14145"/>
                  </a:cubicBezTo>
                  <a:cubicBezTo>
                    <a:pt x="98905" y="14454"/>
                    <a:pt x="98655" y="14704"/>
                    <a:pt x="98346" y="14704"/>
                  </a:cubicBezTo>
                  <a:cubicBezTo>
                    <a:pt x="98036" y="14704"/>
                    <a:pt x="97786" y="14454"/>
                    <a:pt x="97786" y="14145"/>
                  </a:cubicBezTo>
                  <a:cubicBezTo>
                    <a:pt x="97798" y="13811"/>
                    <a:pt x="98036" y="13573"/>
                    <a:pt x="98346" y="13573"/>
                  </a:cubicBezTo>
                  <a:close/>
                  <a:moveTo>
                    <a:pt x="102084" y="13573"/>
                  </a:moveTo>
                  <a:cubicBezTo>
                    <a:pt x="102382" y="13573"/>
                    <a:pt x="102644" y="13823"/>
                    <a:pt x="102644" y="14145"/>
                  </a:cubicBezTo>
                  <a:cubicBezTo>
                    <a:pt x="102644" y="14442"/>
                    <a:pt x="102394" y="14704"/>
                    <a:pt x="102084" y="14704"/>
                  </a:cubicBezTo>
                  <a:cubicBezTo>
                    <a:pt x="101787" y="14704"/>
                    <a:pt x="101513" y="14454"/>
                    <a:pt x="101513" y="14145"/>
                  </a:cubicBezTo>
                  <a:cubicBezTo>
                    <a:pt x="101513" y="13823"/>
                    <a:pt x="101775" y="13573"/>
                    <a:pt x="102084" y="13573"/>
                  </a:cubicBezTo>
                  <a:close/>
                  <a:moveTo>
                    <a:pt x="105799" y="13573"/>
                  </a:moveTo>
                  <a:cubicBezTo>
                    <a:pt x="106121" y="13573"/>
                    <a:pt x="106371" y="13823"/>
                    <a:pt x="106371" y="14145"/>
                  </a:cubicBezTo>
                  <a:cubicBezTo>
                    <a:pt x="106371" y="14454"/>
                    <a:pt x="106109" y="14704"/>
                    <a:pt x="105799" y="14704"/>
                  </a:cubicBezTo>
                  <a:cubicBezTo>
                    <a:pt x="105490" y="14704"/>
                    <a:pt x="105239" y="14454"/>
                    <a:pt x="105239" y="14145"/>
                  </a:cubicBezTo>
                  <a:cubicBezTo>
                    <a:pt x="105251" y="13811"/>
                    <a:pt x="105490" y="13573"/>
                    <a:pt x="105799" y="13573"/>
                  </a:cubicBezTo>
                  <a:close/>
                  <a:moveTo>
                    <a:pt x="109538" y="13573"/>
                  </a:moveTo>
                  <a:cubicBezTo>
                    <a:pt x="109835" y="13573"/>
                    <a:pt x="110109" y="13823"/>
                    <a:pt x="110109" y="14145"/>
                  </a:cubicBezTo>
                  <a:cubicBezTo>
                    <a:pt x="110109" y="14442"/>
                    <a:pt x="109847" y="14704"/>
                    <a:pt x="109538" y="14704"/>
                  </a:cubicBezTo>
                  <a:cubicBezTo>
                    <a:pt x="109228" y="14704"/>
                    <a:pt x="108978" y="14454"/>
                    <a:pt x="108978" y="14145"/>
                  </a:cubicBezTo>
                  <a:cubicBezTo>
                    <a:pt x="108978" y="13823"/>
                    <a:pt x="109228" y="13573"/>
                    <a:pt x="109538" y="13573"/>
                  </a:cubicBezTo>
                  <a:close/>
                  <a:moveTo>
                    <a:pt x="113264" y="13573"/>
                  </a:moveTo>
                  <a:cubicBezTo>
                    <a:pt x="113574" y="13573"/>
                    <a:pt x="113824" y="13823"/>
                    <a:pt x="113824" y="14145"/>
                  </a:cubicBezTo>
                  <a:cubicBezTo>
                    <a:pt x="113824" y="14454"/>
                    <a:pt x="113574" y="14704"/>
                    <a:pt x="113264" y="14704"/>
                  </a:cubicBezTo>
                  <a:cubicBezTo>
                    <a:pt x="112943" y="14704"/>
                    <a:pt x="112693" y="14454"/>
                    <a:pt x="112693" y="14145"/>
                  </a:cubicBezTo>
                  <a:cubicBezTo>
                    <a:pt x="112705" y="13811"/>
                    <a:pt x="112943" y="13573"/>
                    <a:pt x="113264" y="13573"/>
                  </a:cubicBezTo>
                  <a:close/>
                  <a:moveTo>
                    <a:pt x="116991" y="13573"/>
                  </a:moveTo>
                  <a:cubicBezTo>
                    <a:pt x="117289" y="13573"/>
                    <a:pt x="117562" y="13823"/>
                    <a:pt x="117562" y="14145"/>
                  </a:cubicBezTo>
                  <a:cubicBezTo>
                    <a:pt x="117562" y="14442"/>
                    <a:pt x="117312" y="14704"/>
                    <a:pt x="116991" y="14704"/>
                  </a:cubicBezTo>
                  <a:cubicBezTo>
                    <a:pt x="116681" y="14704"/>
                    <a:pt x="116431" y="14454"/>
                    <a:pt x="116431" y="14145"/>
                  </a:cubicBezTo>
                  <a:cubicBezTo>
                    <a:pt x="116431" y="13823"/>
                    <a:pt x="116681" y="13573"/>
                    <a:pt x="116991" y="13573"/>
                  </a:cubicBezTo>
                  <a:close/>
                  <a:moveTo>
                    <a:pt x="120718" y="13573"/>
                  </a:moveTo>
                  <a:cubicBezTo>
                    <a:pt x="121027" y="13573"/>
                    <a:pt x="121277" y="13823"/>
                    <a:pt x="121277" y="14145"/>
                  </a:cubicBezTo>
                  <a:cubicBezTo>
                    <a:pt x="121277" y="14454"/>
                    <a:pt x="121027" y="14704"/>
                    <a:pt x="120718" y="14704"/>
                  </a:cubicBezTo>
                  <a:cubicBezTo>
                    <a:pt x="120408" y="14704"/>
                    <a:pt x="120146" y="14454"/>
                    <a:pt x="120146" y="14145"/>
                  </a:cubicBezTo>
                  <a:cubicBezTo>
                    <a:pt x="120170" y="13811"/>
                    <a:pt x="120420" y="13573"/>
                    <a:pt x="120718" y="13573"/>
                  </a:cubicBezTo>
                  <a:close/>
                  <a:moveTo>
                    <a:pt x="124456" y="13573"/>
                  </a:moveTo>
                  <a:cubicBezTo>
                    <a:pt x="124754" y="13573"/>
                    <a:pt x="125016" y="13823"/>
                    <a:pt x="125016" y="14145"/>
                  </a:cubicBezTo>
                  <a:cubicBezTo>
                    <a:pt x="125016" y="14442"/>
                    <a:pt x="124766" y="14704"/>
                    <a:pt x="124456" y="14704"/>
                  </a:cubicBezTo>
                  <a:cubicBezTo>
                    <a:pt x="124135" y="14704"/>
                    <a:pt x="123885" y="14454"/>
                    <a:pt x="123885" y="14145"/>
                  </a:cubicBezTo>
                  <a:cubicBezTo>
                    <a:pt x="123885" y="13823"/>
                    <a:pt x="124135" y="13573"/>
                    <a:pt x="124456" y="13573"/>
                  </a:cubicBezTo>
                  <a:close/>
                  <a:moveTo>
                    <a:pt x="128171" y="13573"/>
                  </a:moveTo>
                  <a:cubicBezTo>
                    <a:pt x="128480" y="13573"/>
                    <a:pt x="128742" y="13823"/>
                    <a:pt x="128742" y="14145"/>
                  </a:cubicBezTo>
                  <a:cubicBezTo>
                    <a:pt x="128742" y="14454"/>
                    <a:pt x="128480" y="14704"/>
                    <a:pt x="128171" y="14704"/>
                  </a:cubicBezTo>
                  <a:cubicBezTo>
                    <a:pt x="127861" y="14704"/>
                    <a:pt x="127611" y="14454"/>
                    <a:pt x="127611" y="14145"/>
                  </a:cubicBezTo>
                  <a:cubicBezTo>
                    <a:pt x="127611" y="13811"/>
                    <a:pt x="127861" y="13573"/>
                    <a:pt x="128171" y="13573"/>
                  </a:cubicBezTo>
                  <a:close/>
                  <a:moveTo>
                    <a:pt x="131898" y="13573"/>
                  </a:moveTo>
                  <a:cubicBezTo>
                    <a:pt x="132195" y="13573"/>
                    <a:pt x="132457" y="13823"/>
                    <a:pt x="132457" y="14145"/>
                  </a:cubicBezTo>
                  <a:cubicBezTo>
                    <a:pt x="132457" y="14442"/>
                    <a:pt x="132207" y="14704"/>
                    <a:pt x="131898" y="14704"/>
                  </a:cubicBezTo>
                  <a:cubicBezTo>
                    <a:pt x="131600" y="14704"/>
                    <a:pt x="131326" y="14454"/>
                    <a:pt x="131326" y="14145"/>
                  </a:cubicBezTo>
                  <a:cubicBezTo>
                    <a:pt x="131338" y="13823"/>
                    <a:pt x="131576" y="13573"/>
                    <a:pt x="131898" y="13573"/>
                  </a:cubicBezTo>
                  <a:close/>
                  <a:moveTo>
                    <a:pt x="3405" y="15431"/>
                  </a:moveTo>
                  <a:cubicBezTo>
                    <a:pt x="3703" y="15431"/>
                    <a:pt x="3977" y="15692"/>
                    <a:pt x="3977" y="16002"/>
                  </a:cubicBezTo>
                  <a:cubicBezTo>
                    <a:pt x="3977" y="16300"/>
                    <a:pt x="3727" y="16562"/>
                    <a:pt x="3405" y="16562"/>
                  </a:cubicBezTo>
                  <a:cubicBezTo>
                    <a:pt x="3096" y="16562"/>
                    <a:pt x="2846" y="16312"/>
                    <a:pt x="2846" y="16002"/>
                  </a:cubicBezTo>
                  <a:cubicBezTo>
                    <a:pt x="2858" y="15692"/>
                    <a:pt x="3096" y="15431"/>
                    <a:pt x="3405" y="15431"/>
                  </a:cubicBezTo>
                  <a:close/>
                  <a:moveTo>
                    <a:pt x="7132" y="15431"/>
                  </a:moveTo>
                  <a:cubicBezTo>
                    <a:pt x="7430" y="15431"/>
                    <a:pt x="7692" y="15692"/>
                    <a:pt x="7692" y="16002"/>
                  </a:cubicBezTo>
                  <a:cubicBezTo>
                    <a:pt x="7692" y="16300"/>
                    <a:pt x="7442" y="16562"/>
                    <a:pt x="7132" y="16562"/>
                  </a:cubicBezTo>
                  <a:cubicBezTo>
                    <a:pt x="6834" y="16562"/>
                    <a:pt x="6560" y="16312"/>
                    <a:pt x="6560" y="16002"/>
                  </a:cubicBezTo>
                  <a:cubicBezTo>
                    <a:pt x="6584" y="15692"/>
                    <a:pt x="6822" y="15431"/>
                    <a:pt x="7132" y="15431"/>
                  </a:cubicBezTo>
                  <a:close/>
                  <a:moveTo>
                    <a:pt x="10871" y="15431"/>
                  </a:moveTo>
                  <a:cubicBezTo>
                    <a:pt x="11168" y="15431"/>
                    <a:pt x="11430" y="15692"/>
                    <a:pt x="11430" y="16002"/>
                  </a:cubicBezTo>
                  <a:cubicBezTo>
                    <a:pt x="11430" y="16300"/>
                    <a:pt x="11180" y="16562"/>
                    <a:pt x="10871" y="16562"/>
                  </a:cubicBezTo>
                  <a:cubicBezTo>
                    <a:pt x="10573" y="16562"/>
                    <a:pt x="10299" y="16312"/>
                    <a:pt x="10299" y="16002"/>
                  </a:cubicBezTo>
                  <a:cubicBezTo>
                    <a:pt x="10299" y="15692"/>
                    <a:pt x="10549" y="15431"/>
                    <a:pt x="10871" y="15431"/>
                  </a:cubicBezTo>
                  <a:close/>
                  <a:moveTo>
                    <a:pt x="14585" y="15431"/>
                  </a:moveTo>
                  <a:cubicBezTo>
                    <a:pt x="14883" y="15431"/>
                    <a:pt x="15157" y="15692"/>
                    <a:pt x="15157" y="16002"/>
                  </a:cubicBezTo>
                  <a:cubicBezTo>
                    <a:pt x="15157" y="16300"/>
                    <a:pt x="14895" y="16562"/>
                    <a:pt x="14585" y="16562"/>
                  </a:cubicBezTo>
                  <a:cubicBezTo>
                    <a:pt x="14288" y="16562"/>
                    <a:pt x="14014" y="16312"/>
                    <a:pt x="14014" y="16002"/>
                  </a:cubicBezTo>
                  <a:cubicBezTo>
                    <a:pt x="14038" y="15692"/>
                    <a:pt x="14276" y="15431"/>
                    <a:pt x="14585" y="15431"/>
                  </a:cubicBezTo>
                  <a:close/>
                  <a:moveTo>
                    <a:pt x="18324" y="15431"/>
                  </a:moveTo>
                  <a:cubicBezTo>
                    <a:pt x="18622" y="15431"/>
                    <a:pt x="18883" y="15692"/>
                    <a:pt x="18883" y="16002"/>
                  </a:cubicBezTo>
                  <a:cubicBezTo>
                    <a:pt x="18883" y="16300"/>
                    <a:pt x="18633" y="16562"/>
                    <a:pt x="18324" y="16562"/>
                  </a:cubicBezTo>
                  <a:cubicBezTo>
                    <a:pt x="18026" y="16562"/>
                    <a:pt x="17752" y="16312"/>
                    <a:pt x="17752" y="16002"/>
                  </a:cubicBezTo>
                  <a:cubicBezTo>
                    <a:pt x="17752" y="15692"/>
                    <a:pt x="18014" y="15431"/>
                    <a:pt x="18324" y="15431"/>
                  </a:cubicBezTo>
                  <a:close/>
                  <a:moveTo>
                    <a:pt x="22039" y="15431"/>
                  </a:moveTo>
                  <a:cubicBezTo>
                    <a:pt x="22336" y="15431"/>
                    <a:pt x="22610" y="15692"/>
                    <a:pt x="22610" y="16002"/>
                  </a:cubicBezTo>
                  <a:cubicBezTo>
                    <a:pt x="22610" y="16300"/>
                    <a:pt x="22360" y="16562"/>
                    <a:pt x="22039" y="16562"/>
                  </a:cubicBezTo>
                  <a:cubicBezTo>
                    <a:pt x="21729" y="16562"/>
                    <a:pt x="21479" y="16312"/>
                    <a:pt x="21479" y="16002"/>
                  </a:cubicBezTo>
                  <a:cubicBezTo>
                    <a:pt x="21491" y="15692"/>
                    <a:pt x="21729" y="15431"/>
                    <a:pt x="22039" y="15431"/>
                  </a:cubicBezTo>
                  <a:close/>
                  <a:moveTo>
                    <a:pt x="25777" y="15431"/>
                  </a:moveTo>
                  <a:cubicBezTo>
                    <a:pt x="26075" y="15431"/>
                    <a:pt x="26349" y="15692"/>
                    <a:pt x="26349" y="16002"/>
                  </a:cubicBezTo>
                  <a:cubicBezTo>
                    <a:pt x="26349" y="16300"/>
                    <a:pt x="26087" y="16562"/>
                    <a:pt x="25777" y="16562"/>
                  </a:cubicBezTo>
                  <a:cubicBezTo>
                    <a:pt x="25468" y="16562"/>
                    <a:pt x="25206" y="16312"/>
                    <a:pt x="25206" y="16002"/>
                  </a:cubicBezTo>
                  <a:cubicBezTo>
                    <a:pt x="25218" y="15692"/>
                    <a:pt x="25468" y="15431"/>
                    <a:pt x="25777" y="15431"/>
                  </a:cubicBezTo>
                  <a:close/>
                  <a:moveTo>
                    <a:pt x="29504" y="15431"/>
                  </a:moveTo>
                  <a:cubicBezTo>
                    <a:pt x="29801" y="15431"/>
                    <a:pt x="30063" y="15692"/>
                    <a:pt x="30063" y="16002"/>
                  </a:cubicBezTo>
                  <a:cubicBezTo>
                    <a:pt x="30063" y="16300"/>
                    <a:pt x="29813" y="16562"/>
                    <a:pt x="29504" y="16562"/>
                  </a:cubicBezTo>
                  <a:cubicBezTo>
                    <a:pt x="29182" y="16562"/>
                    <a:pt x="28932" y="16312"/>
                    <a:pt x="28932" y="16002"/>
                  </a:cubicBezTo>
                  <a:cubicBezTo>
                    <a:pt x="28944" y="15692"/>
                    <a:pt x="29182" y="15431"/>
                    <a:pt x="29504" y="15431"/>
                  </a:cubicBezTo>
                  <a:close/>
                  <a:moveTo>
                    <a:pt x="33230" y="15431"/>
                  </a:moveTo>
                  <a:cubicBezTo>
                    <a:pt x="33528" y="15431"/>
                    <a:pt x="33802" y="15692"/>
                    <a:pt x="33802" y="16002"/>
                  </a:cubicBezTo>
                  <a:cubicBezTo>
                    <a:pt x="33802" y="16300"/>
                    <a:pt x="33552" y="16562"/>
                    <a:pt x="33230" y="16562"/>
                  </a:cubicBezTo>
                  <a:cubicBezTo>
                    <a:pt x="32921" y="16562"/>
                    <a:pt x="32671" y="16312"/>
                    <a:pt x="32671" y="16002"/>
                  </a:cubicBezTo>
                  <a:cubicBezTo>
                    <a:pt x="32671" y="15692"/>
                    <a:pt x="32921" y="15431"/>
                    <a:pt x="33230" y="15431"/>
                  </a:cubicBezTo>
                  <a:close/>
                  <a:moveTo>
                    <a:pt x="36957" y="15431"/>
                  </a:moveTo>
                  <a:cubicBezTo>
                    <a:pt x="37255" y="15431"/>
                    <a:pt x="37517" y="15692"/>
                    <a:pt x="37517" y="16002"/>
                  </a:cubicBezTo>
                  <a:cubicBezTo>
                    <a:pt x="37517" y="16300"/>
                    <a:pt x="37267" y="16562"/>
                    <a:pt x="36957" y="16562"/>
                  </a:cubicBezTo>
                  <a:cubicBezTo>
                    <a:pt x="36648" y="16562"/>
                    <a:pt x="36386" y="16312"/>
                    <a:pt x="36386" y="16002"/>
                  </a:cubicBezTo>
                  <a:cubicBezTo>
                    <a:pt x="36409" y="15692"/>
                    <a:pt x="36648" y="15431"/>
                    <a:pt x="36957" y="15431"/>
                  </a:cubicBezTo>
                  <a:close/>
                  <a:moveTo>
                    <a:pt x="40672" y="15431"/>
                  </a:moveTo>
                  <a:cubicBezTo>
                    <a:pt x="40970" y="15431"/>
                    <a:pt x="41243" y="15692"/>
                    <a:pt x="41243" y="16002"/>
                  </a:cubicBezTo>
                  <a:cubicBezTo>
                    <a:pt x="41243" y="16300"/>
                    <a:pt x="40993" y="16562"/>
                    <a:pt x="40672" y="16562"/>
                  </a:cubicBezTo>
                  <a:cubicBezTo>
                    <a:pt x="40374" y="16562"/>
                    <a:pt x="40112" y="16312"/>
                    <a:pt x="40112" y="16002"/>
                  </a:cubicBezTo>
                  <a:cubicBezTo>
                    <a:pt x="40124" y="15692"/>
                    <a:pt x="40362" y="15431"/>
                    <a:pt x="40672" y="15431"/>
                  </a:cubicBezTo>
                  <a:close/>
                  <a:moveTo>
                    <a:pt x="44410" y="15431"/>
                  </a:moveTo>
                  <a:cubicBezTo>
                    <a:pt x="44708" y="15431"/>
                    <a:pt x="44982" y="15692"/>
                    <a:pt x="44982" y="16002"/>
                  </a:cubicBezTo>
                  <a:cubicBezTo>
                    <a:pt x="44982" y="16300"/>
                    <a:pt x="44720" y="16562"/>
                    <a:pt x="44410" y="16562"/>
                  </a:cubicBezTo>
                  <a:cubicBezTo>
                    <a:pt x="44113" y="16562"/>
                    <a:pt x="43851" y="16312"/>
                    <a:pt x="43851" y="16002"/>
                  </a:cubicBezTo>
                  <a:cubicBezTo>
                    <a:pt x="43851" y="15692"/>
                    <a:pt x="44101" y="15431"/>
                    <a:pt x="44410" y="15431"/>
                  </a:cubicBezTo>
                  <a:close/>
                  <a:moveTo>
                    <a:pt x="48137" y="15431"/>
                  </a:moveTo>
                  <a:cubicBezTo>
                    <a:pt x="48435" y="15431"/>
                    <a:pt x="48697" y="15692"/>
                    <a:pt x="48697" y="16002"/>
                  </a:cubicBezTo>
                  <a:cubicBezTo>
                    <a:pt x="48697" y="16300"/>
                    <a:pt x="48447" y="16562"/>
                    <a:pt x="48137" y="16562"/>
                  </a:cubicBezTo>
                  <a:cubicBezTo>
                    <a:pt x="47839" y="16562"/>
                    <a:pt x="47566" y="16312"/>
                    <a:pt x="47566" y="16002"/>
                  </a:cubicBezTo>
                  <a:cubicBezTo>
                    <a:pt x="47578" y="15692"/>
                    <a:pt x="47839" y="15431"/>
                    <a:pt x="48137" y="15431"/>
                  </a:cubicBezTo>
                  <a:close/>
                  <a:moveTo>
                    <a:pt x="51864" y="15431"/>
                  </a:moveTo>
                  <a:cubicBezTo>
                    <a:pt x="52161" y="15431"/>
                    <a:pt x="52435" y="15692"/>
                    <a:pt x="52435" y="16002"/>
                  </a:cubicBezTo>
                  <a:cubicBezTo>
                    <a:pt x="52435" y="16300"/>
                    <a:pt x="52185" y="16562"/>
                    <a:pt x="51864" y="16562"/>
                  </a:cubicBezTo>
                  <a:cubicBezTo>
                    <a:pt x="51566" y="16562"/>
                    <a:pt x="51304" y="16312"/>
                    <a:pt x="51304" y="16002"/>
                  </a:cubicBezTo>
                  <a:cubicBezTo>
                    <a:pt x="51304" y="15692"/>
                    <a:pt x="51554" y="15431"/>
                    <a:pt x="51864" y="15431"/>
                  </a:cubicBezTo>
                  <a:close/>
                  <a:moveTo>
                    <a:pt x="55602" y="15431"/>
                  </a:moveTo>
                  <a:cubicBezTo>
                    <a:pt x="55900" y="15431"/>
                    <a:pt x="56174" y="15692"/>
                    <a:pt x="56174" y="16002"/>
                  </a:cubicBezTo>
                  <a:cubicBezTo>
                    <a:pt x="56174" y="16300"/>
                    <a:pt x="55912" y="16562"/>
                    <a:pt x="55602" y="16562"/>
                  </a:cubicBezTo>
                  <a:cubicBezTo>
                    <a:pt x="55293" y="16562"/>
                    <a:pt x="55043" y="16312"/>
                    <a:pt x="55043" y="16002"/>
                  </a:cubicBezTo>
                  <a:cubicBezTo>
                    <a:pt x="55043" y="15692"/>
                    <a:pt x="55293" y="15431"/>
                    <a:pt x="55602" y="15431"/>
                  </a:cubicBezTo>
                  <a:close/>
                  <a:moveTo>
                    <a:pt x="59329" y="15431"/>
                  </a:moveTo>
                  <a:cubicBezTo>
                    <a:pt x="59627" y="15431"/>
                    <a:pt x="59889" y="15692"/>
                    <a:pt x="59889" y="16002"/>
                  </a:cubicBezTo>
                  <a:cubicBezTo>
                    <a:pt x="59889" y="16300"/>
                    <a:pt x="59639" y="16562"/>
                    <a:pt x="59329" y="16562"/>
                  </a:cubicBezTo>
                  <a:cubicBezTo>
                    <a:pt x="59008" y="16562"/>
                    <a:pt x="58757" y="16312"/>
                    <a:pt x="58757" y="16002"/>
                  </a:cubicBezTo>
                  <a:cubicBezTo>
                    <a:pt x="58757" y="15692"/>
                    <a:pt x="59008" y="15431"/>
                    <a:pt x="59329" y="15431"/>
                  </a:cubicBezTo>
                  <a:close/>
                  <a:moveTo>
                    <a:pt x="63056" y="15431"/>
                  </a:moveTo>
                  <a:cubicBezTo>
                    <a:pt x="63353" y="15431"/>
                    <a:pt x="63627" y="15692"/>
                    <a:pt x="63627" y="16002"/>
                  </a:cubicBezTo>
                  <a:cubicBezTo>
                    <a:pt x="63627" y="16300"/>
                    <a:pt x="63377" y="16562"/>
                    <a:pt x="63056" y="16562"/>
                  </a:cubicBezTo>
                  <a:cubicBezTo>
                    <a:pt x="62746" y="16562"/>
                    <a:pt x="62496" y="16312"/>
                    <a:pt x="62496" y="16002"/>
                  </a:cubicBezTo>
                  <a:cubicBezTo>
                    <a:pt x="62496" y="15692"/>
                    <a:pt x="62746" y="15431"/>
                    <a:pt x="63056" y="15431"/>
                  </a:cubicBezTo>
                  <a:close/>
                  <a:moveTo>
                    <a:pt x="66782" y="15431"/>
                  </a:moveTo>
                  <a:cubicBezTo>
                    <a:pt x="67080" y="15431"/>
                    <a:pt x="67342" y="15692"/>
                    <a:pt x="67342" y="16002"/>
                  </a:cubicBezTo>
                  <a:cubicBezTo>
                    <a:pt x="67342" y="16300"/>
                    <a:pt x="67092" y="16562"/>
                    <a:pt x="66782" y="16562"/>
                  </a:cubicBezTo>
                  <a:cubicBezTo>
                    <a:pt x="66473" y="16562"/>
                    <a:pt x="66211" y="16312"/>
                    <a:pt x="66211" y="16002"/>
                  </a:cubicBezTo>
                  <a:cubicBezTo>
                    <a:pt x="66235" y="15692"/>
                    <a:pt x="66473" y="15431"/>
                    <a:pt x="66782" y="15431"/>
                  </a:cubicBezTo>
                  <a:close/>
                  <a:moveTo>
                    <a:pt x="70509" y="15431"/>
                  </a:moveTo>
                  <a:cubicBezTo>
                    <a:pt x="70807" y="15431"/>
                    <a:pt x="71080" y="15692"/>
                    <a:pt x="71080" y="16002"/>
                  </a:cubicBezTo>
                  <a:cubicBezTo>
                    <a:pt x="71080" y="16300"/>
                    <a:pt x="70830" y="16562"/>
                    <a:pt x="70509" y="16562"/>
                  </a:cubicBezTo>
                  <a:cubicBezTo>
                    <a:pt x="70199" y="16562"/>
                    <a:pt x="69949" y="16312"/>
                    <a:pt x="69949" y="16002"/>
                  </a:cubicBezTo>
                  <a:cubicBezTo>
                    <a:pt x="69949" y="15692"/>
                    <a:pt x="70199" y="15431"/>
                    <a:pt x="70509" y="15431"/>
                  </a:cubicBezTo>
                  <a:close/>
                  <a:moveTo>
                    <a:pt x="74236" y="15431"/>
                  </a:moveTo>
                  <a:cubicBezTo>
                    <a:pt x="74533" y="15431"/>
                    <a:pt x="74795" y="15692"/>
                    <a:pt x="74795" y="16002"/>
                  </a:cubicBezTo>
                  <a:cubicBezTo>
                    <a:pt x="74795" y="16300"/>
                    <a:pt x="74545" y="16562"/>
                    <a:pt x="74236" y="16562"/>
                  </a:cubicBezTo>
                  <a:cubicBezTo>
                    <a:pt x="73938" y="16562"/>
                    <a:pt x="73676" y="16312"/>
                    <a:pt x="73676" y="16002"/>
                  </a:cubicBezTo>
                  <a:cubicBezTo>
                    <a:pt x="73676" y="15692"/>
                    <a:pt x="73926" y="15431"/>
                    <a:pt x="74236" y="15431"/>
                  </a:cubicBezTo>
                  <a:close/>
                  <a:moveTo>
                    <a:pt x="77855" y="15431"/>
                  </a:moveTo>
                  <a:cubicBezTo>
                    <a:pt x="78153" y="15431"/>
                    <a:pt x="78415" y="15692"/>
                    <a:pt x="78415" y="16002"/>
                  </a:cubicBezTo>
                  <a:cubicBezTo>
                    <a:pt x="78415" y="16300"/>
                    <a:pt x="78165" y="16562"/>
                    <a:pt x="77855" y="16562"/>
                  </a:cubicBezTo>
                  <a:cubicBezTo>
                    <a:pt x="77546" y="16562"/>
                    <a:pt x="77284" y="16312"/>
                    <a:pt x="77284" y="16002"/>
                  </a:cubicBezTo>
                  <a:cubicBezTo>
                    <a:pt x="77284" y="15692"/>
                    <a:pt x="77546" y="15431"/>
                    <a:pt x="77855" y="15431"/>
                  </a:cubicBezTo>
                  <a:close/>
                  <a:moveTo>
                    <a:pt x="81570" y="15431"/>
                  </a:moveTo>
                  <a:cubicBezTo>
                    <a:pt x="81868" y="15431"/>
                    <a:pt x="82141" y="15692"/>
                    <a:pt x="82141" y="16002"/>
                  </a:cubicBezTo>
                  <a:cubicBezTo>
                    <a:pt x="82141" y="16300"/>
                    <a:pt x="81879" y="16562"/>
                    <a:pt x="81570" y="16562"/>
                  </a:cubicBezTo>
                  <a:cubicBezTo>
                    <a:pt x="81260" y="16562"/>
                    <a:pt x="81010" y="16312"/>
                    <a:pt x="81010" y="16002"/>
                  </a:cubicBezTo>
                  <a:cubicBezTo>
                    <a:pt x="81022" y="15692"/>
                    <a:pt x="81260" y="15431"/>
                    <a:pt x="81570" y="15431"/>
                  </a:cubicBezTo>
                  <a:close/>
                  <a:moveTo>
                    <a:pt x="85308" y="15431"/>
                  </a:moveTo>
                  <a:cubicBezTo>
                    <a:pt x="85606" y="15431"/>
                    <a:pt x="85880" y="15692"/>
                    <a:pt x="85880" y="16002"/>
                  </a:cubicBezTo>
                  <a:cubicBezTo>
                    <a:pt x="85880" y="16300"/>
                    <a:pt x="85618" y="16562"/>
                    <a:pt x="85308" y="16562"/>
                  </a:cubicBezTo>
                  <a:cubicBezTo>
                    <a:pt x="84999" y="16562"/>
                    <a:pt x="84749" y="16312"/>
                    <a:pt x="84749" y="16002"/>
                  </a:cubicBezTo>
                  <a:cubicBezTo>
                    <a:pt x="84749" y="15692"/>
                    <a:pt x="84999" y="15431"/>
                    <a:pt x="85308" y="15431"/>
                  </a:cubicBezTo>
                  <a:close/>
                  <a:moveTo>
                    <a:pt x="89035" y="15431"/>
                  </a:moveTo>
                  <a:cubicBezTo>
                    <a:pt x="89333" y="15431"/>
                    <a:pt x="89595" y="15692"/>
                    <a:pt x="89595" y="16002"/>
                  </a:cubicBezTo>
                  <a:cubicBezTo>
                    <a:pt x="89595" y="16300"/>
                    <a:pt x="89345" y="16562"/>
                    <a:pt x="89035" y="16562"/>
                  </a:cubicBezTo>
                  <a:cubicBezTo>
                    <a:pt x="88714" y="16562"/>
                    <a:pt x="88464" y="16312"/>
                    <a:pt x="88464" y="16002"/>
                  </a:cubicBezTo>
                  <a:cubicBezTo>
                    <a:pt x="88475" y="15692"/>
                    <a:pt x="88714" y="15431"/>
                    <a:pt x="89035" y="15431"/>
                  </a:cubicBezTo>
                  <a:close/>
                  <a:moveTo>
                    <a:pt x="92762" y="15431"/>
                  </a:moveTo>
                  <a:cubicBezTo>
                    <a:pt x="93059" y="15431"/>
                    <a:pt x="93333" y="15692"/>
                    <a:pt x="93333" y="16002"/>
                  </a:cubicBezTo>
                  <a:cubicBezTo>
                    <a:pt x="93333" y="16300"/>
                    <a:pt x="93071" y="16562"/>
                    <a:pt x="92762" y="16562"/>
                  </a:cubicBezTo>
                  <a:cubicBezTo>
                    <a:pt x="92452" y="16562"/>
                    <a:pt x="92202" y="16312"/>
                    <a:pt x="92202" y="16002"/>
                  </a:cubicBezTo>
                  <a:cubicBezTo>
                    <a:pt x="92202" y="15692"/>
                    <a:pt x="92452" y="15431"/>
                    <a:pt x="92762" y="15431"/>
                  </a:cubicBezTo>
                  <a:close/>
                  <a:moveTo>
                    <a:pt x="96488" y="15431"/>
                  </a:moveTo>
                  <a:cubicBezTo>
                    <a:pt x="96786" y="15431"/>
                    <a:pt x="97048" y="15692"/>
                    <a:pt x="97048" y="16002"/>
                  </a:cubicBezTo>
                  <a:cubicBezTo>
                    <a:pt x="97048" y="16300"/>
                    <a:pt x="96798" y="16562"/>
                    <a:pt x="96488" y="16562"/>
                  </a:cubicBezTo>
                  <a:cubicBezTo>
                    <a:pt x="96191" y="16562"/>
                    <a:pt x="95917" y="16312"/>
                    <a:pt x="95917" y="16002"/>
                  </a:cubicBezTo>
                  <a:cubicBezTo>
                    <a:pt x="95917" y="15692"/>
                    <a:pt x="96179" y="15431"/>
                    <a:pt x="96488" y="15431"/>
                  </a:cubicBezTo>
                  <a:close/>
                  <a:moveTo>
                    <a:pt x="100203" y="15431"/>
                  </a:moveTo>
                  <a:cubicBezTo>
                    <a:pt x="100501" y="15431"/>
                    <a:pt x="100775" y="15692"/>
                    <a:pt x="100775" y="16002"/>
                  </a:cubicBezTo>
                  <a:cubicBezTo>
                    <a:pt x="100775" y="16300"/>
                    <a:pt x="100513" y="16562"/>
                    <a:pt x="100203" y="16562"/>
                  </a:cubicBezTo>
                  <a:cubicBezTo>
                    <a:pt x="99905" y="16562"/>
                    <a:pt x="99644" y="16312"/>
                    <a:pt x="99644" y="16002"/>
                  </a:cubicBezTo>
                  <a:cubicBezTo>
                    <a:pt x="99655" y="15692"/>
                    <a:pt x="99894" y="15431"/>
                    <a:pt x="100203" y="15431"/>
                  </a:cubicBezTo>
                  <a:close/>
                  <a:moveTo>
                    <a:pt x="103942" y="15431"/>
                  </a:moveTo>
                  <a:cubicBezTo>
                    <a:pt x="104239" y="15431"/>
                    <a:pt x="104513" y="15692"/>
                    <a:pt x="104513" y="16002"/>
                  </a:cubicBezTo>
                  <a:cubicBezTo>
                    <a:pt x="104513" y="16300"/>
                    <a:pt x="104251" y="16562"/>
                    <a:pt x="103942" y="16562"/>
                  </a:cubicBezTo>
                  <a:cubicBezTo>
                    <a:pt x="103644" y="16562"/>
                    <a:pt x="103382" y="16312"/>
                    <a:pt x="103382" y="16002"/>
                  </a:cubicBezTo>
                  <a:cubicBezTo>
                    <a:pt x="103382" y="15692"/>
                    <a:pt x="103632" y="15431"/>
                    <a:pt x="103942" y="15431"/>
                  </a:cubicBezTo>
                  <a:close/>
                  <a:moveTo>
                    <a:pt x="107668" y="15431"/>
                  </a:moveTo>
                  <a:cubicBezTo>
                    <a:pt x="107966" y="15431"/>
                    <a:pt x="108228" y="15692"/>
                    <a:pt x="108228" y="16002"/>
                  </a:cubicBezTo>
                  <a:cubicBezTo>
                    <a:pt x="108228" y="16300"/>
                    <a:pt x="107978" y="16562"/>
                    <a:pt x="107668" y="16562"/>
                  </a:cubicBezTo>
                  <a:cubicBezTo>
                    <a:pt x="107371" y="16562"/>
                    <a:pt x="107097" y="16312"/>
                    <a:pt x="107097" y="16002"/>
                  </a:cubicBezTo>
                  <a:cubicBezTo>
                    <a:pt x="107109" y="15692"/>
                    <a:pt x="107347" y="15431"/>
                    <a:pt x="107668" y="15431"/>
                  </a:cubicBezTo>
                  <a:close/>
                  <a:moveTo>
                    <a:pt x="111395" y="15431"/>
                  </a:moveTo>
                  <a:cubicBezTo>
                    <a:pt x="111693" y="15431"/>
                    <a:pt x="111967" y="15692"/>
                    <a:pt x="111967" y="16002"/>
                  </a:cubicBezTo>
                  <a:cubicBezTo>
                    <a:pt x="111967" y="16300"/>
                    <a:pt x="111705" y="16562"/>
                    <a:pt x="111395" y="16562"/>
                  </a:cubicBezTo>
                  <a:cubicBezTo>
                    <a:pt x="111085" y="16562"/>
                    <a:pt x="110835" y="16312"/>
                    <a:pt x="110835" y="16002"/>
                  </a:cubicBezTo>
                  <a:cubicBezTo>
                    <a:pt x="110835" y="15692"/>
                    <a:pt x="111085" y="15431"/>
                    <a:pt x="111395" y="15431"/>
                  </a:cubicBezTo>
                  <a:close/>
                  <a:moveTo>
                    <a:pt x="115122" y="15431"/>
                  </a:moveTo>
                  <a:cubicBezTo>
                    <a:pt x="115419" y="15431"/>
                    <a:pt x="115681" y="15692"/>
                    <a:pt x="115681" y="16002"/>
                  </a:cubicBezTo>
                  <a:cubicBezTo>
                    <a:pt x="115681" y="16300"/>
                    <a:pt x="115431" y="16562"/>
                    <a:pt x="115122" y="16562"/>
                  </a:cubicBezTo>
                  <a:cubicBezTo>
                    <a:pt x="114812" y="16562"/>
                    <a:pt x="114550" y="16312"/>
                    <a:pt x="114550" y="16002"/>
                  </a:cubicBezTo>
                  <a:cubicBezTo>
                    <a:pt x="114574" y="15692"/>
                    <a:pt x="114812" y="15431"/>
                    <a:pt x="115122" y="15431"/>
                  </a:cubicBezTo>
                  <a:close/>
                  <a:moveTo>
                    <a:pt x="118860" y="15431"/>
                  </a:moveTo>
                  <a:cubicBezTo>
                    <a:pt x="119158" y="15431"/>
                    <a:pt x="119420" y="15692"/>
                    <a:pt x="119420" y="16002"/>
                  </a:cubicBezTo>
                  <a:cubicBezTo>
                    <a:pt x="119420" y="16300"/>
                    <a:pt x="119170" y="16562"/>
                    <a:pt x="118860" y="16562"/>
                  </a:cubicBezTo>
                  <a:cubicBezTo>
                    <a:pt x="118539" y="16562"/>
                    <a:pt x="118289" y="16312"/>
                    <a:pt x="118289" y="16002"/>
                  </a:cubicBezTo>
                  <a:cubicBezTo>
                    <a:pt x="118289" y="15692"/>
                    <a:pt x="118539" y="15431"/>
                    <a:pt x="118860" y="15431"/>
                  </a:cubicBezTo>
                  <a:close/>
                  <a:moveTo>
                    <a:pt x="122575" y="15431"/>
                  </a:moveTo>
                  <a:cubicBezTo>
                    <a:pt x="122873" y="15431"/>
                    <a:pt x="123146" y="15692"/>
                    <a:pt x="123146" y="16002"/>
                  </a:cubicBezTo>
                  <a:cubicBezTo>
                    <a:pt x="123146" y="16300"/>
                    <a:pt x="122885" y="16562"/>
                    <a:pt x="122575" y="16562"/>
                  </a:cubicBezTo>
                  <a:cubicBezTo>
                    <a:pt x="122265" y="16562"/>
                    <a:pt x="122015" y="16312"/>
                    <a:pt x="122015" y="16002"/>
                  </a:cubicBezTo>
                  <a:cubicBezTo>
                    <a:pt x="122027" y="15692"/>
                    <a:pt x="122277" y="15431"/>
                    <a:pt x="122575" y="15431"/>
                  </a:cubicBezTo>
                  <a:close/>
                  <a:moveTo>
                    <a:pt x="126314" y="15431"/>
                  </a:moveTo>
                  <a:cubicBezTo>
                    <a:pt x="126611" y="15431"/>
                    <a:pt x="126873" y="15692"/>
                    <a:pt x="126873" y="16002"/>
                  </a:cubicBezTo>
                  <a:cubicBezTo>
                    <a:pt x="126873" y="16300"/>
                    <a:pt x="126623" y="16562"/>
                    <a:pt x="126314" y="16562"/>
                  </a:cubicBezTo>
                  <a:cubicBezTo>
                    <a:pt x="126004" y="16562"/>
                    <a:pt x="125742" y="16312"/>
                    <a:pt x="125742" y="16002"/>
                  </a:cubicBezTo>
                  <a:cubicBezTo>
                    <a:pt x="125742" y="15692"/>
                    <a:pt x="126004" y="15431"/>
                    <a:pt x="126314" y="15431"/>
                  </a:cubicBezTo>
                  <a:close/>
                  <a:moveTo>
                    <a:pt x="130028" y="15431"/>
                  </a:moveTo>
                  <a:cubicBezTo>
                    <a:pt x="130326" y="15431"/>
                    <a:pt x="130600" y="15692"/>
                    <a:pt x="130600" y="16002"/>
                  </a:cubicBezTo>
                  <a:cubicBezTo>
                    <a:pt x="130600" y="16300"/>
                    <a:pt x="130350" y="16562"/>
                    <a:pt x="130028" y="16562"/>
                  </a:cubicBezTo>
                  <a:cubicBezTo>
                    <a:pt x="129731" y="16562"/>
                    <a:pt x="129469" y="16312"/>
                    <a:pt x="129469" y="16002"/>
                  </a:cubicBezTo>
                  <a:cubicBezTo>
                    <a:pt x="129469" y="15692"/>
                    <a:pt x="129719" y="15431"/>
                    <a:pt x="130028" y="15431"/>
                  </a:cubicBezTo>
                  <a:close/>
                  <a:moveTo>
                    <a:pt x="133767" y="15431"/>
                  </a:moveTo>
                  <a:cubicBezTo>
                    <a:pt x="134065" y="15431"/>
                    <a:pt x="134326" y="15692"/>
                    <a:pt x="134326" y="16002"/>
                  </a:cubicBezTo>
                  <a:cubicBezTo>
                    <a:pt x="134326" y="16300"/>
                    <a:pt x="134076" y="16562"/>
                    <a:pt x="133767" y="16562"/>
                  </a:cubicBezTo>
                  <a:cubicBezTo>
                    <a:pt x="133469" y="16562"/>
                    <a:pt x="133207" y="16312"/>
                    <a:pt x="133207" y="16002"/>
                  </a:cubicBezTo>
                  <a:cubicBezTo>
                    <a:pt x="133207" y="15692"/>
                    <a:pt x="133457" y="15431"/>
                    <a:pt x="133767" y="15431"/>
                  </a:cubicBezTo>
                  <a:close/>
                  <a:moveTo>
                    <a:pt x="1548" y="17300"/>
                  </a:moveTo>
                  <a:cubicBezTo>
                    <a:pt x="1846" y="17300"/>
                    <a:pt x="2119" y="17550"/>
                    <a:pt x="2119" y="17859"/>
                  </a:cubicBezTo>
                  <a:cubicBezTo>
                    <a:pt x="2119" y="18157"/>
                    <a:pt x="1858" y="18431"/>
                    <a:pt x="1548" y="18431"/>
                  </a:cubicBezTo>
                  <a:cubicBezTo>
                    <a:pt x="1238" y="18431"/>
                    <a:pt x="988" y="18169"/>
                    <a:pt x="988" y="17859"/>
                  </a:cubicBezTo>
                  <a:cubicBezTo>
                    <a:pt x="988" y="17550"/>
                    <a:pt x="1238" y="17300"/>
                    <a:pt x="1548" y="17300"/>
                  </a:cubicBezTo>
                  <a:close/>
                  <a:moveTo>
                    <a:pt x="5287" y="17300"/>
                  </a:moveTo>
                  <a:cubicBezTo>
                    <a:pt x="5596" y="17300"/>
                    <a:pt x="5846" y="17550"/>
                    <a:pt x="5846" y="17859"/>
                  </a:cubicBezTo>
                  <a:cubicBezTo>
                    <a:pt x="5846" y="18169"/>
                    <a:pt x="5596" y="18431"/>
                    <a:pt x="5287" y="18431"/>
                  </a:cubicBezTo>
                  <a:cubicBezTo>
                    <a:pt x="4977" y="18431"/>
                    <a:pt x="4715" y="18169"/>
                    <a:pt x="4715" y="17859"/>
                  </a:cubicBezTo>
                  <a:cubicBezTo>
                    <a:pt x="4715" y="17550"/>
                    <a:pt x="4977" y="17300"/>
                    <a:pt x="5287" y="17300"/>
                  </a:cubicBezTo>
                  <a:close/>
                  <a:moveTo>
                    <a:pt x="9001" y="17300"/>
                  </a:moveTo>
                  <a:cubicBezTo>
                    <a:pt x="9299" y="17300"/>
                    <a:pt x="9573" y="17550"/>
                    <a:pt x="9573" y="17859"/>
                  </a:cubicBezTo>
                  <a:cubicBezTo>
                    <a:pt x="9573" y="18157"/>
                    <a:pt x="9323" y="18431"/>
                    <a:pt x="9001" y="18431"/>
                  </a:cubicBezTo>
                  <a:cubicBezTo>
                    <a:pt x="8704" y="18431"/>
                    <a:pt x="8442" y="18169"/>
                    <a:pt x="8442" y="17859"/>
                  </a:cubicBezTo>
                  <a:cubicBezTo>
                    <a:pt x="8442" y="17550"/>
                    <a:pt x="8692" y="17300"/>
                    <a:pt x="9001" y="17300"/>
                  </a:cubicBezTo>
                  <a:close/>
                  <a:moveTo>
                    <a:pt x="12728" y="17300"/>
                  </a:moveTo>
                  <a:cubicBezTo>
                    <a:pt x="13037" y="17300"/>
                    <a:pt x="13288" y="17550"/>
                    <a:pt x="13288" y="17859"/>
                  </a:cubicBezTo>
                  <a:cubicBezTo>
                    <a:pt x="13288" y="18169"/>
                    <a:pt x="13037" y="18431"/>
                    <a:pt x="12728" y="18431"/>
                  </a:cubicBezTo>
                  <a:cubicBezTo>
                    <a:pt x="12418" y="18431"/>
                    <a:pt x="12156" y="18169"/>
                    <a:pt x="12156" y="17859"/>
                  </a:cubicBezTo>
                  <a:cubicBezTo>
                    <a:pt x="12156" y="17550"/>
                    <a:pt x="12418" y="17300"/>
                    <a:pt x="12728" y="17300"/>
                  </a:cubicBezTo>
                  <a:close/>
                  <a:moveTo>
                    <a:pt x="16466" y="17300"/>
                  </a:moveTo>
                  <a:cubicBezTo>
                    <a:pt x="16764" y="17300"/>
                    <a:pt x="17026" y="17550"/>
                    <a:pt x="17026" y="17859"/>
                  </a:cubicBezTo>
                  <a:cubicBezTo>
                    <a:pt x="17026" y="18157"/>
                    <a:pt x="16776" y="18431"/>
                    <a:pt x="16466" y="18431"/>
                  </a:cubicBezTo>
                  <a:cubicBezTo>
                    <a:pt x="16169" y="18431"/>
                    <a:pt x="15895" y="18169"/>
                    <a:pt x="15895" y="17859"/>
                  </a:cubicBezTo>
                  <a:cubicBezTo>
                    <a:pt x="15895" y="17550"/>
                    <a:pt x="16145" y="17300"/>
                    <a:pt x="16466" y="17300"/>
                  </a:cubicBezTo>
                  <a:close/>
                  <a:moveTo>
                    <a:pt x="20181" y="17300"/>
                  </a:moveTo>
                  <a:cubicBezTo>
                    <a:pt x="20491" y="17300"/>
                    <a:pt x="20753" y="17550"/>
                    <a:pt x="20753" y="17859"/>
                  </a:cubicBezTo>
                  <a:cubicBezTo>
                    <a:pt x="20753" y="18169"/>
                    <a:pt x="20491" y="18431"/>
                    <a:pt x="20181" y="18431"/>
                  </a:cubicBezTo>
                  <a:cubicBezTo>
                    <a:pt x="19872" y="18431"/>
                    <a:pt x="19622" y="18169"/>
                    <a:pt x="19622" y="17859"/>
                  </a:cubicBezTo>
                  <a:cubicBezTo>
                    <a:pt x="19622" y="17550"/>
                    <a:pt x="19872" y="17300"/>
                    <a:pt x="20181" y="17300"/>
                  </a:cubicBezTo>
                  <a:close/>
                  <a:moveTo>
                    <a:pt x="23920" y="17300"/>
                  </a:moveTo>
                  <a:cubicBezTo>
                    <a:pt x="24217" y="17300"/>
                    <a:pt x="24479" y="17550"/>
                    <a:pt x="24479" y="17859"/>
                  </a:cubicBezTo>
                  <a:cubicBezTo>
                    <a:pt x="24479" y="18157"/>
                    <a:pt x="24229" y="18431"/>
                    <a:pt x="23920" y="18431"/>
                  </a:cubicBezTo>
                  <a:cubicBezTo>
                    <a:pt x="23610" y="18431"/>
                    <a:pt x="23348" y="18169"/>
                    <a:pt x="23348" y="17859"/>
                  </a:cubicBezTo>
                  <a:cubicBezTo>
                    <a:pt x="23348" y="17550"/>
                    <a:pt x="23610" y="17300"/>
                    <a:pt x="23920" y="17300"/>
                  </a:cubicBezTo>
                  <a:close/>
                  <a:moveTo>
                    <a:pt x="27635" y="17300"/>
                  </a:moveTo>
                  <a:cubicBezTo>
                    <a:pt x="27956" y="17300"/>
                    <a:pt x="28206" y="17550"/>
                    <a:pt x="28206" y="17859"/>
                  </a:cubicBezTo>
                  <a:cubicBezTo>
                    <a:pt x="28206" y="18169"/>
                    <a:pt x="27956" y="18431"/>
                    <a:pt x="27635" y="18431"/>
                  </a:cubicBezTo>
                  <a:cubicBezTo>
                    <a:pt x="27325" y="18431"/>
                    <a:pt x="27075" y="18169"/>
                    <a:pt x="27075" y="17859"/>
                  </a:cubicBezTo>
                  <a:cubicBezTo>
                    <a:pt x="27075" y="17550"/>
                    <a:pt x="27325" y="17300"/>
                    <a:pt x="27635" y="17300"/>
                  </a:cubicBezTo>
                  <a:close/>
                  <a:moveTo>
                    <a:pt x="31373" y="17300"/>
                  </a:moveTo>
                  <a:cubicBezTo>
                    <a:pt x="31671" y="17300"/>
                    <a:pt x="31945" y="17550"/>
                    <a:pt x="31945" y="17859"/>
                  </a:cubicBezTo>
                  <a:cubicBezTo>
                    <a:pt x="31945" y="18157"/>
                    <a:pt x="31683" y="18431"/>
                    <a:pt x="31373" y="18431"/>
                  </a:cubicBezTo>
                  <a:cubicBezTo>
                    <a:pt x="31064" y="18431"/>
                    <a:pt x="30814" y="18169"/>
                    <a:pt x="30814" y="17859"/>
                  </a:cubicBezTo>
                  <a:cubicBezTo>
                    <a:pt x="30814" y="17550"/>
                    <a:pt x="31064" y="17300"/>
                    <a:pt x="31373" y="17300"/>
                  </a:cubicBezTo>
                  <a:close/>
                  <a:moveTo>
                    <a:pt x="35100" y="17300"/>
                  </a:moveTo>
                  <a:cubicBezTo>
                    <a:pt x="35409" y="17300"/>
                    <a:pt x="35659" y="17550"/>
                    <a:pt x="35659" y="17859"/>
                  </a:cubicBezTo>
                  <a:cubicBezTo>
                    <a:pt x="35659" y="18169"/>
                    <a:pt x="35409" y="18431"/>
                    <a:pt x="35100" y="18431"/>
                  </a:cubicBezTo>
                  <a:cubicBezTo>
                    <a:pt x="34778" y="18431"/>
                    <a:pt x="34528" y="18169"/>
                    <a:pt x="34528" y="17859"/>
                  </a:cubicBezTo>
                  <a:cubicBezTo>
                    <a:pt x="34528" y="17550"/>
                    <a:pt x="34778" y="17300"/>
                    <a:pt x="35100" y="17300"/>
                  </a:cubicBezTo>
                  <a:close/>
                  <a:moveTo>
                    <a:pt x="38815" y="17300"/>
                  </a:moveTo>
                  <a:cubicBezTo>
                    <a:pt x="39112" y="17300"/>
                    <a:pt x="39386" y="17550"/>
                    <a:pt x="39386" y="17859"/>
                  </a:cubicBezTo>
                  <a:cubicBezTo>
                    <a:pt x="39386" y="18157"/>
                    <a:pt x="39124" y="18431"/>
                    <a:pt x="38815" y="18431"/>
                  </a:cubicBezTo>
                  <a:cubicBezTo>
                    <a:pt x="38517" y="18431"/>
                    <a:pt x="38255" y="18169"/>
                    <a:pt x="38255" y="17859"/>
                  </a:cubicBezTo>
                  <a:cubicBezTo>
                    <a:pt x="38267" y="17550"/>
                    <a:pt x="38505" y="17300"/>
                    <a:pt x="38815" y="17300"/>
                  </a:cubicBezTo>
                  <a:close/>
                  <a:moveTo>
                    <a:pt x="42553" y="17300"/>
                  </a:moveTo>
                  <a:cubicBezTo>
                    <a:pt x="42863" y="17300"/>
                    <a:pt x="43113" y="17550"/>
                    <a:pt x="43113" y="17859"/>
                  </a:cubicBezTo>
                  <a:cubicBezTo>
                    <a:pt x="43113" y="18169"/>
                    <a:pt x="42863" y="18431"/>
                    <a:pt x="42553" y="18431"/>
                  </a:cubicBezTo>
                  <a:cubicBezTo>
                    <a:pt x="42232" y="18431"/>
                    <a:pt x="41982" y="18169"/>
                    <a:pt x="41982" y="17859"/>
                  </a:cubicBezTo>
                  <a:cubicBezTo>
                    <a:pt x="41982" y="17550"/>
                    <a:pt x="42244" y="17300"/>
                    <a:pt x="42553" y="17300"/>
                  </a:cubicBezTo>
                  <a:close/>
                  <a:moveTo>
                    <a:pt x="46268" y="17300"/>
                  </a:moveTo>
                  <a:cubicBezTo>
                    <a:pt x="46565" y="17300"/>
                    <a:pt x="46839" y="17550"/>
                    <a:pt x="46839" y="17859"/>
                  </a:cubicBezTo>
                  <a:cubicBezTo>
                    <a:pt x="46839" y="18157"/>
                    <a:pt x="46589" y="18431"/>
                    <a:pt x="46268" y="18431"/>
                  </a:cubicBezTo>
                  <a:cubicBezTo>
                    <a:pt x="45970" y="18431"/>
                    <a:pt x="45708" y="18169"/>
                    <a:pt x="45708" y="17859"/>
                  </a:cubicBezTo>
                  <a:cubicBezTo>
                    <a:pt x="45720" y="17550"/>
                    <a:pt x="45958" y="17300"/>
                    <a:pt x="46268" y="17300"/>
                  </a:cubicBezTo>
                  <a:close/>
                  <a:moveTo>
                    <a:pt x="50006" y="17300"/>
                  </a:moveTo>
                  <a:cubicBezTo>
                    <a:pt x="50316" y="17300"/>
                    <a:pt x="50578" y="17550"/>
                    <a:pt x="50578" y="17859"/>
                  </a:cubicBezTo>
                  <a:cubicBezTo>
                    <a:pt x="50578" y="18169"/>
                    <a:pt x="50316" y="18431"/>
                    <a:pt x="50006" y="18431"/>
                  </a:cubicBezTo>
                  <a:cubicBezTo>
                    <a:pt x="49697" y="18431"/>
                    <a:pt x="49447" y="18169"/>
                    <a:pt x="49447" y="17859"/>
                  </a:cubicBezTo>
                  <a:cubicBezTo>
                    <a:pt x="49447" y="17550"/>
                    <a:pt x="49697" y="17300"/>
                    <a:pt x="50006" y="17300"/>
                  </a:cubicBezTo>
                  <a:close/>
                  <a:moveTo>
                    <a:pt x="53733" y="17300"/>
                  </a:moveTo>
                  <a:cubicBezTo>
                    <a:pt x="54031" y="17300"/>
                    <a:pt x="54293" y="17550"/>
                    <a:pt x="54293" y="17859"/>
                  </a:cubicBezTo>
                  <a:cubicBezTo>
                    <a:pt x="54293" y="18157"/>
                    <a:pt x="54043" y="18431"/>
                    <a:pt x="53733" y="18431"/>
                  </a:cubicBezTo>
                  <a:cubicBezTo>
                    <a:pt x="53412" y="18431"/>
                    <a:pt x="53162" y="18169"/>
                    <a:pt x="53162" y="17859"/>
                  </a:cubicBezTo>
                  <a:cubicBezTo>
                    <a:pt x="53173" y="17550"/>
                    <a:pt x="53412" y="17300"/>
                    <a:pt x="53733" y="17300"/>
                  </a:cubicBezTo>
                  <a:close/>
                  <a:moveTo>
                    <a:pt x="57460" y="17300"/>
                  </a:moveTo>
                  <a:cubicBezTo>
                    <a:pt x="57781" y="17300"/>
                    <a:pt x="58031" y="17550"/>
                    <a:pt x="58031" y="17859"/>
                  </a:cubicBezTo>
                  <a:cubicBezTo>
                    <a:pt x="58031" y="18169"/>
                    <a:pt x="57781" y="18431"/>
                    <a:pt x="57460" y="18431"/>
                  </a:cubicBezTo>
                  <a:cubicBezTo>
                    <a:pt x="57150" y="18431"/>
                    <a:pt x="56900" y="18169"/>
                    <a:pt x="56900" y="17859"/>
                  </a:cubicBezTo>
                  <a:cubicBezTo>
                    <a:pt x="56900" y="17550"/>
                    <a:pt x="57150" y="17300"/>
                    <a:pt x="57460" y="17300"/>
                  </a:cubicBezTo>
                  <a:close/>
                  <a:moveTo>
                    <a:pt x="61186" y="17300"/>
                  </a:moveTo>
                  <a:cubicBezTo>
                    <a:pt x="61484" y="17300"/>
                    <a:pt x="61746" y="17550"/>
                    <a:pt x="61746" y="17859"/>
                  </a:cubicBezTo>
                  <a:cubicBezTo>
                    <a:pt x="61746" y="18157"/>
                    <a:pt x="61496" y="18431"/>
                    <a:pt x="61186" y="18431"/>
                  </a:cubicBezTo>
                  <a:cubicBezTo>
                    <a:pt x="60877" y="18431"/>
                    <a:pt x="60615" y="18169"/>
                    <a:pt x="60615" y="17859"/>
                  </a:cubicBezTo>
                  <a:cubicBezTo>
                    <a:pt x="60639" y="17550"/>
                    <a:pt x="60877" y="17300"/>
                    <a:pt x="61186" y="17300"/>
                  </a:cubicBezTo>
                  <a:close/>
                  <a:moveTo>
                    <a:pt x="64925" y="17300"/>
                  </a:moveTo>
                  <a:cubicBezTo>
                    <a:pt x="65234" y="17300"/>
                    <a:pt x="65485" y="17550"/>
                    <a:pt x="65485" y="17859"/>
                  </a:cubicBezTo>
                  <a:cubicBezTo>
                    <a:pt x="65485" y="18169"/>
                    <a:pt x="65234" y="18431"/>
                    <a:pt x="64925" y="18431"/>
                  </a:cubicBezTo>
                  <a:cubicBezTo>
                    <a:pt x="64603" y="18431"/>
                    <a:pt x="64353" y="18169"/>
                    <a:pt x="64353" y="17859"/>
                  </a:cubicBezTo>
                  <a:cubicBezTo>
                    <a:pt x="64353" y="17550"/>
                    <a:pt x="64603" y="17300"/>
                    <a:pt x="64925" y="17300"/>
                  </a:cubicBezTo>
                  <a:close/>
                  <a:moveTo>
                    <a:pt x="68640" y="17300"/>
                  </a:moveTo>
                  <a:cubicBezTo>
                    <a:pt x="68937" y="17300"/>
                    <a:pt x="69211" y="17550"/>
                    <a:pt x="69211" y="17859"/>
                  </a:cubicBezTo>
                  <a:cubicBezTo>
                    <a:pt x="69211" y="18157"/>
                    <a:pt x="68949" y="18431"/>
                    <a:pt x="68640" y="18431"/>
                  </a:cubicBezTo>
                  <a:cubicBezTo>
                    <a:pt x="68330" y="18431"/>
                    <a:pt x="68080" y="18169"/>
                    <a:pt x="68080" y="17859"/>
                  </a:cubicBezTo>
                  <a:cubicBezTo>
                    <a:pt x="68092" y="17550"/>
                    <a:pt x="68330" y="17300"/>
                    <a:pt x="68640" y="17300"/>
                  </a:cubicBezTo>
                  <a:close/>
                  <a:moveTo>
                    <a:pt x="72366" y="17300"/>
                  </a:moveTo>
                  <a:cubicBezTo>
                    <a:pt x="72676" y="17300"/>
                    <a:pt x="72926" y="17550"/>
                    <a:pt x="72926" y="17859"/>
                  </a:cubicBezTo>
                  <a:cubicBezTo>
                    <a:pt x="72926" y="18169"/>
                    <a:pt x="72676" y="18431"/>
                    <a:pt x="72366" y="18431"/>
                  </a:cubicBezTo>
                  <a:cubicBezTo>
                    <a:pt x="72045" y="18431"/>
                    <a:pt x="71795" y="18169"/>
                    <a:pt x="71795" y="17859"/>
                  </a:cubicBezTo>
                  <a:cubicBezTo>
                    <a:pt x="71795" y="17550"/>
                    <a:pt x="72069" y="17300"/>
                    <a:pt x="72366" y="17300"/>
                  </a:cubicBezTo>
                  <a:close/>
                  <a:moveTo>
                    <a:pt x="76093" y="17300"/>
                  </a:moveTo>
                  <a:cubicBezTo>
                    <a:pt x="76391" y="17300"/>
                    <a:pt x="76664" y="17550"/>
                    <a:pt x="76664" y="17859"/>
                  </a:cubicBezTo>
                  <a:cubicBezTo>
                    <a:pt x="76664" y="18157"/>
                    <a:pt x="76403" y="18431"/>
                    <a:pt x="76093" y="18431"/>
                  </a:cubicBezTo>
                  <a:cubicBezTo>
                    <a:pt x="75795" y="18431"/>
                    <a:pt x="75533" y="18169"/>
                    <a:pt x="75533" y="17859"/>
                  </a:cubicBezTo>
                  <a:cubicBezTo>
                    <a:pt x="75533" y="17550"/>
                    <a:pt x="75783" y="17300"/>
                    <a:pt x="76093" y="17300"/>
                  </a:cubicBezTo>
                  <a:close/>
                  <a:moveTo>
                    <a:pt x="79712" y="17300"/>
                  </a:moveTo>
                  <a:cubicBezTo>
                    <a:pt x="80010" y="17300"/>
                    <a:pt x="80284" y="17550"/>
                    <a:pt x="80284" y="17859"/>
                  </a:cubicBezTo>
                  <a:cubicBezTo>
                    <a:pt x="80284" y="18157"/>
                    <a:pt x="80022" y="18431"/>
                    <a:pt x="79712" y="18431"/>
                  </a:cubicBezTo>
                  <a:cubicBezTo>
                    <a:pt x="79403" y="18431"/>
                    <a:pt x="79153" y="18169"/>
                    <a:pt x="79153" y="17859"/>
                  </a:cubicBezTo>
                  <a:cubicBezTo>
                    <a:pt x="79165" y="17550"/>
                    <a:pt x="79403" y="17300"/>
                    <a:pt x="79712" y="17300"/>
                  </a:cubicBezTo>
                  <a:close/>
                  <a:moveTo>
                    <a:pt x="83451" y="17300"/>
                  </a:moveTo>
                  <a:cubicBezTo>
                    <a:pt x="83761" y="17300"/>
                    <a:pt x="84011" y="17550"/>
                    <a:pt x="84011" y="17859"/>
                  </a:cubicBezTo>
                  <a:cubicBezTo>
                    <a:pt x="84011" y="18169"/>
                    <a:pt x="83761" y="18431"/>
                    <a:pt x="83451" y="18431"/>
                  </a:cubicBezTo>
                  <a:cubicBezTo>
                    <a:pt x="83141" y="18431"/>
                    <a:pt x="82880" y="18169"/>
                    <a:pt x="82880" y="17859"/>
                  </a:cubicBezTo>
                  <a:cubicBezTo>
                    <a:pt x="82880" y="17550"/>
                    <a:pt x="83141" y="17300"/>
                    <a:pt x="83451" y="17300"/>
                  </a:cubicBezTo>
                  <a:close/>
                  <a:moveTo>
                    <a:pt x="87166" y="17300"/>
                  </a:moveTo>
                  <a:cubicBezTo>
                    <a:pt x="87463" y="17300"/>
                    <a:pt x="87737" y="17550"/>
                    <a:pt x="87737" y="17859"/>
                  </a:cubicBezTo>
                  <a:cubicBezTo>
                    <a:pt x="87737" y="18157"/>
                    <a:pt x="87475" y="18431"/>
                    <a:pt x="87166" y="18431"/>
                  </a:cubicBezTo>
                  <a:cubicBezTo>
                    <a:pt x="86856" y="18431"/>
                    <a:pt x="86606" y="18169"/>
                    <a:pt x="86606" y="17859"/>
                  </a:cubicBezTo>
                  <a:cubicBezTo>
                    <a:pt x="86618" y="17550"/>
                    <a:pt x="86856" y="17300"/>
                    <a:pt x="87166" y="17300"/>
                  </a:cubicBezTo>
                  <a:close/>
                  <a:moveTo>
                    <a:pt x="90904" y="17300"/>
                  </a:moveTo>
                  <a:cubicBezTo>
                    <a:pt x="91214" y="17300"/>
                    <a:pt x="91464" y="17550"/>
                    <a:pt x="91464" y="17859"/>
                  </a:cubicBezTo>
                  <a:cubicBezTo>
                    <a:pt x="91464" y="18169"/>
                    <a:pt x="91214" y="18431"/>
                    <a:pt x="90904" y="18431"/>
                  </a:cubicBezTo>
                  <a:cubicBezTo>
                    <a:pt x="90595" y="18431"/>
                    <a:pt x="90345" y="18169"/>
                    <a:pt x="90345" y="17859"/>
                  </a:cubicBezTo>
                  <a:cubicBezTo>
                    <a:pt x="90345" y="17550"/>
                    <a:pt x="90595" y="17300"/>
                    <a:pt x="90904" y="17300"/>
                  </a:cubicBezTo>
                  <a:close/>
                  <a:moveTo>
                    <a:pt x="94631" y="17300"/>
                  </a:moveTo>
                  <a:cubicBezTo>
                    <a:pt x="94929" y="17300"/>
                    <a:pt x="95191" y="17550"/>
                    <a:pt x="95191" y="17859"/>
                  </a:cubicBezTo>
                  <a:cubicBezTo>
                    <a:pt x="95191" y="18157"/>
                    <a:pt x="94941" y="18431"/>
                    <a:pt x="94631" y="18431"/>
                  </a:cubicBezTo>
                  <a:cubicBezTo>
                    <a:pt x="94310" y="18431"/>
                    <a:pt x="94060" y="18169"/>
                    <a:pt x="94060" y="17859"/>
                  </a:cubicBezTo>
                  <a:cubicBezTo>
                    <a:pt x="94071" y="17550"/>
                    <a:pt x="94310" y="17300"/>
                    <a:pt x="94631" y="17300"/>
                  </a:cubicBezTo>
                  <a:close/>
                  <a:moveTo>
                    <a:pt x="98346" y="17300"/>
                  </a:moveTo>
                  <a:cubicBezTo>
                    <a:pt x="98655" y="17300"/>
                    <a:pt x="98905" y="17550"/>
                    <a:pt x="98905" y="17859"/>
                  </a:cubicBezTo>
                  <a:cubicBezTo>
                    <a:pt x="98905" y="18169"/>
                    <a:pt x="98655" y="18431"/>
                    <a:pt x="98346" y="18431"/>
                  </a:cubicBezTo>
                  <a:cubicBezTo>
                    <a:pt x="98036" y="18431"/>
                    <a:pt x="97786" y="18169"/>
                    <a:pt x="97786" y="17859"/>
                  </a:cubicBezTo>
                  <a:cubicBezTo>
                    <a:pt x="97786" y="17550"/>
                    <a:pt x="98036" y="17300"/>
                    <a:pt x="98346" y="17300"/>
                  </a:cubicBezTo>
                  <a:close/>
                  <a:moveTo>
                    <a:pt x="102084" y="17300"/>
                  </a:moveTo>
                  <a:cubicBezTo>
                    <a:pt x="102382" y="17300"/>
                    <a:pt x="102644" y="17550"/>
                    <a:pt x="102644" y="17859"/>
                  </a:cubicBezTo>
                  <a:cubicBezTo>
                    <a:pt x="102644" y="18157"/>
                    <a:pt x="102394" y="18431"/>
                    <a:pt x="102084" y="18431"/>
                  </a:cubicBezTo>
                  <a:cubicBezTo>
                    <a:pt x="101787" y="18431"/>
                    <a:pt x="101513" y="18169"/>
                    <a:pt x="101513" y="17859"/>
                  </a:cubicBezTo>
                  <a:cubicBezTo>
                    <a:pt x="101513" y="17550"/>
                    <a:pt x="101775" y="17300"/>
                    <a:pt x="102084" y="17300"/>
                  </a:cubicBezTo>
                  <a:close/>
                  <a:moveTo>
                    <a:pt x="105799" y="17300"/>
                  </a:moveTo>
                  <a:cubicBezTo>
                    <a:pt x="106121" y="17300"/>
                    <a:pt x="106371" y="17550"/>
                    <a:pt x="106371" y="17859"/>
                  </a:cubicBezTo>
                  <a:cubicBezTo>
                    <a:pt x="106371" y="18169"/>
                    <a:pt x="106109" y="18431"/>
                    <a:pt x="105799" y="18431"/>
                  </a:cubicBezTo>
                  <a:cubicBezTo>
                    <a:pt x="105490" y="18431"/>
                    <a:pt x="105239" y="18169"/>
                    <a:pt x="105239" y="17859"/>
                  </a:cubicBezTo>
                  <a:cubicBezTo>
                    <a:pt x="105239" y="17550"/>
                    <a:pt x="105490" y="17300"/>
                    <a:pt x="105799" y="17300"/>
                  </a:cubicBezTo>
                  <a:close/>
                  <a:moveTo>
                    <a:pt x="109538" y="17300"/>
                  </a:moveTo>
                  <a:cubicBezTo>
                    <a:pt x="109835" y="17300"/>
                    <a:pt x="110109" y="17550"/>
                    <a:pt x="110109" y="17859"/>
                  </a:cubicBezTo>
                  <a:cubicBezTo>
                    <a:pt x="110109" y="18157"/>
                    <a:pt x="109847" y="18431"/>
                    <a:pt x="109538" y="18431"/>
                  </a:cubicBezTo>
                  <a:cubicBezTo>
                    <a:pt x="109228" y="18431"/>
                    <a:pt x="108978" y="18169"/>
                    <a:pt x="108978" y="17859"/>
                  </a:cubicBezTo>
                  <a:cubicBezTo>
                    <a:pt x="108978" y="17550"/>
                    <a:pt x="109228" y="17300"/>
                    <a:pt x="109538" y="17300"/>
                  </a:cubicBezTo>
                  <a:close/>
                  <a:moveTo>
                    <a:pt x="113264" y="17300"/>
                  </a:moveTo>
                  <a:cubicBezTo>
                    <a:pt x="113574" y="17300"/>
                    <a:pt x="113824" y="17550"/>
                    <a:pt x="113824" y="17859"/>
                  </a:cubicBezTo>
                  <a:cubicBezTo>
                    <a:pt x="113824" y="18169"/>
                    <a:pt x="113574" y="18431"/>
                    <a:pt x="113264" y="18431"/>
                  </a:cubicBezTo>
                  <a:cubicBezTo>
                    <a:pt x="112943" y="18431"/>
                    <a:pt x="112693" y="18169"/>
                    <a:pt x="112693" y="17859"/>
                  </a:cubicBezTo>
                  <a:cubicBezTo>
                    <a:pt x="112693" y="17550"/>
                    <a:pt x="112943" y="17300"/>
                    <a:pt x="113264" y="17300"/>
                  </a:cubicBezTo>
                  <a:close/>
                  <a:moveTo>
                    <a:pt x="116991" y="17300"/>
                  </a:moveTo>
                  <a:cubicBezTo>
                    <a:pt x="117289" y="17300"/>
                    <a:pt x="117562" y="17550"/>
                    <a:pt x="117562" y="17859"/>
                  </a:cubicBezTo>
                  <a:cubicBezTo>
                    <a:pt x="117562" y="18157"/>
                    <a:pt x="117312" y="18431"/>
                    <a:pt x="116991" y="18431"/>
                  </a:cubicBezTo>
                  <a:cubicBezTo>
                    <a:pt x="116681" y="18431"/>
                    <a:pt x="116431" y="18169"/>
                    <a:pt x="116431" y="17859"/>
                  </a:cubicBezTo>
                  <a:cubicBezTo>
                    <a:pt x="116431" y="17550"/>
                    <a:pt x="116681" y="17300"/>
                    <a:pt x="116991" y="17300"/>
                  </a:cubicBezTo>
                  <a:close/>
                  <a:moveTo>
                    <a:pt x="120718" y="17300"/>
                  </a:moveTo>
                  <a:cubicBezTo>
                    <a:pt x="121027" y="17300"/>
                    <a:pt x="121277" y="17550"/>
                    <a:pt x="121277" y="17859"/>
                  </a:cubicBezTo>
                  <a:cubicBezTo>
                    <a:pt x="121277" y="18169"/>
                    <a:pt x="121027" y="18431"/>
                    <a:pt x="120718" y="18431"/>
                  </a:cubicBezTo>
                  <a:cubicBezTo>
                    <a:pt x="120408" y="18431"/>
                    <a:pt x="120146" y="18169"/>
                    <a:pt x="120146" y="17859"/>
                  </a:cubicBezTo>
                  <a:cubicBezTo>
                    <a:pt x="120146" y="17550"/>
                    <a:pt x="120420" y="17300"/>
                    <a:pt x="120718" y="17300"/>
                  </a:cubicBezTo>
                  <a:close/>
                  <a:moveTo>
                    <a:pt x="124456" y="17300"/>
                  </a:moveTo>
                  <a:cubicBezTo>
                    <a:pt x="124754" y="17300"/>
                    <a:pt x="125016" y="17550"/>
                    <a:pt x="125016" y="17859"/>
                  </a:cubicBezTo>
                  <a:cubicBezTo>
                    <a:pt x="125016" y="18157"/>
                    <a:pt x="124766" y="18431"/>
                    <a:pt x="124456" y="18431"/>
                  </a:cubicBezTo>
                  <a:cubicBezTo>
                    <a:pt x="124135" y="18431"/>
                    <a:pt x="123885" y="18169"/>
                    <a:pt x="123885" y="17859"/>
                  </a:cubicBezTo>
                  <a:cubicBezTo>
                    <a:pt x="123885" y="17550"/>
                    <a:pt x="124135" y="17300"/>
                    <a:pt x="124456" y="17300"/>
                  </a:cubicBezTo>
                  <a:close/>
                  <a:moveTo>
                    <a:pt x="128171" y="17300"/>
                  </a:moveTo>
                  <a:cubicBezTo>
                    <a:pt x="128480" y="17300"/>
                    <a:pt x="128742" y="17550"/>
                    <a:pt x="128742" y="17859"/>
                  </a:cubicBezTo>
                  <a:cubicBezTo>
                    <a:pt x="128742" y="18169"/>
                    <a:pt x="128480" y="18431"/>
                    <a:pt x="128171" y="18431"/>
                  </a:cubicBezTo>
                  <a:cubicBezTo>
                    <a:pt x="127861" y="18431"/>
                    <a:pt x="127611" y="18169"/>
                    <a:pt x="127611" y="17859"/>
                  </a:cubicBezTo>
                  <a:cubicBezTo>
                    <a:pt x="127611" y="17550"/>
                    <a:pt x="127861" y="17300"/>
                    <a:pt x="128171" y="17300"/>
                  </a:cubicBezTo>
                  <a:close/>
                  <a:moveTo>
                    <a:pt x="131898" y="17300"/>
                  </a:moveTo>
                  <a:cubicBezTo>
                    <a:pt x="132195" y="17300"/>
                    <a:pt x="132457" y="17550"/>
                    <a:pt x="132457" y="17859"/>
                  </a:cubicBezTo>
                  <a:cubicBezTo>
                    <a:pt x="132457" y="18157"/>
                    <a:pt x="132207" y="18431"/>
                    <a:pt x="131898" y="18431"/>
                  </a:cubicBezTo>
                  <a:cubicBezTo>
                    <a:pt x="131600" y="18431"/>
                    <a:pt x="131326" y="18169"/>
                    <a:pt x="131326" y="17859"/>
                  </a:cubicBezTo>
                  <a:cubicBezTo>
                    <a:pt x="131338" y="17550"/>
                    <a:pt x="131576" y="17300"/>
                    <a:pt x="131898" y="17300"/>
                  </a:cubicBezTo>
                  <a:close/>
                  <a:moveTo>
                    <a:pt x="135624" y="17300"/>
                  </a:moveTo>
                  <a:cubicBezTo>
                    <a:pt x="135946" y="17300"/>
                    <a:pt x="136196" y="17550"/>
                    <a:pt x="136196" y="17859"/>
                  </a:cubicBezTo>
                  <a:cubicBezTo>
                    <a:pt x="136196" y="18169"/>
                    <a:pt x="135934" y="18431"/>
                    <a:pt x="135624" y="18431"/>
                  </a:cubicBezTo>
                  <a:cubicBezTo>
                    <a:pt x="135315" y="18431"/>
                    <a:pt x="135065" y="18169"/>
                    <a:pt x="135065" y="17859"/>
                  </a:cubicBezTo>
                  <a:cubicBezTo>
                    <a:pt x="135065" y="17550"/>
                    <a:pt x="135315" y="17300"/>
                    <a:pt x="135624" y="17300"/>
                  </a:cubicBezTo>
                  <a:close/>
                  <a:moveTo>
                    <a:pt x="3405" y="19157"/>
                  </a:moveTo>
                  <a:cubicBezTo>
                    <a:pt x="3703" y="19157"/>
                    <a:pt x="3977" y="19407"/>
                    <a:pt x="3977" y="19717"/>
                  </a:cubicBezTo>
                  <a:cubicBezTo>
                    <a:pt x="3977" y="20014"/>
                    <a:pt x="3727" y="20288"/>
                    <a:pt x="3405" y="20288"/>
                  </a:cubicBezTo>
                  <a:cubicBezTo>
                    <a:pt x="3096" y="20288"/>
                    <a:pt x="2846" y="20026"/>
                    <a:pt x="2846" y="19717"/>
                  </a:cubicBezTo>
                  <a:cubicBezTo>
                    <a:pt x="2858" y="19407"/>
                    <a:pt x="3096" y="19157"/>
                    <a:pt x="3405" y="19157"/>
                  </a:cubicBezTo>
                  <a:close/>
                  <a:moveTo>
                    <a:pt x="7132" y="19157"/>
                  </a:moveTo>
                  <a:cubicBezTo>
                    <a:pt x="7430" y="19157"/>
                    <a:pt x="7692" y="19407"/>
                    <a:pt x="7692" y="19717"/>
                  </a:cubicBezTo>
                  <a:cubicBezTo>
                    <a:pt x="7692" y="20014"/>
                    <a:pt x="7442" y="20288"/>
                    <a:pt x="7132" y="20288"/>
                  </a:cubicBezTo>
                  <a:cubicBezTo>
                    <a:pt x="6834" y="20288"/>
                    <a:pt x="6560" y="20026"/>
                    <a:pt x="6560" y="19717"/>
                  </a:cubicBezTo>
                  <a:cubicBezTo>
                    <a:pt x="6560" y="19407"/>
                    <a:pt x="6822" y="19157"/>
                    <a:pt x="7132" y="19157"/>
                  </a:cubicBezTo>
                  <a:close/>
                  <a:moveTo>
                    <a:pt x="10871" y="19157"/>
                  </a:moveTo>
                  <a:cubicBezTo>
                    <a:pt x="11168" y="19157"/>
                    <a:pt x="11430" y="19407"/>
                    <a:pt x="11430" y="19717"/>
                  </a:cubicBezTo>
                  <a:cubicBezTo>
                    <a:pt x="11430" y="20014"/>
                    <a:pt x="11180" y="20288"/>
                    <a:pt x="10871" y="20288"/>
                  </a:cubicBezTo>
                  <a:cubicBezTo>
                    <a:pt x="10573" y="20288"/>
                    <a:pt x="10299" y="20026"/>
                    <a:pt x="10299" y="19717"/>
                  </a:cubicBezTo>
                  <a:cubicBezTo>
                    <a:pt x="10299" y="19407"/>
                    <a:pt x="10549" y="19157"/>
                    <a:pt x="10871" y="19157"/>
                  </a:cubicBezTo>
                  <a:close/>
                  <a:moveTo>
                    <a:pt x="14585" y="19157"/>
                  </a:moveTo>
                  <a:cubicBezTo>
                    <a:pt x="14883" y="19157"/>
                    <a:pt x="15157" y="19407"/>
                    <a:pt x="15157" y="19717"/>
                  </a:cubicBezTo>
                  <a:cubicBezTo>
                    <a:pt x="15157" y="20014"/>
                    <a:pt x="14895" y="20288"/>
                    <a:pt x="14585" y="20288"/>
                  </a:cubicBezTo>
                  <a:cubicBezTo>
                    <a:pt x="14288" y="20288"/>
                    <a:pt x="14014" y="20026"/>
                    <a:pt x="14014" y="19717"/>
                  </a:cubicBezTo>
                  <a:cubicBezTo>
                    <a:pt x="14014" y="19407"/>
                    <a:pt x="14276" y="19157"/>
                    <a:pt x="14585" y="19157"/>
                  </a:cubicBezTo>
                  <a:close/>
                  <a:moveTo>
                    <a:pt x="18324" y="19157"/>
                  </a:moveTo>
                  <a:cubicBezTo>
                    <a:pt x="18622" y="19157"/>
                    <a:pt x="18883" y="19407"/>
                    <a:pt x="18883" y="19717"/>
                  </a:cubicBezTo>
                  <a:cubicBezTo>
                    <a:pt x="18883" y="20014"/>
                    <a:pt x="18633" y="20288"/>
                    <a:pt x="18324" y="20288"/>
                  </a:cubicBezTo>
                  <a:cubicBezTo>
                    <a:pt x="18026" y="20288"/>
                    <a:pt x="17752" y="20026"/>
                    <a:pt x="17752" y="19717"/>
                  </a:cubicBezTo>
                  <a:cubicBezTo>
                    <a:pt x="17752" y="19407"/>
                    <a:pt x="18014" y="19157"/>
                    <a:pt x="18324" y="19157"/>
                  </a:cubicBezTo>
                  <a:close/>
                  <a:moveTo>
                    <a:pt x="22039" y="19157"/>
                  </a:moveTo>
                  <a:cubicBezTo>
                    <a:pt x="22336" y="19157"/>
                    <a:pt x="22610" y="19407"/>
                    <a:pt x="22610" y="19717"/>
                  </a:cubicBezTo>
                  <a:cubicBezTo>
                    <a:pt x="22610" y="20014"/>
                    <a:pt x="22360" y="20288"/>
                    <a:pt x="22039" y="20288"/>
                  </a:cubicBezTo>
                  <a:cubicBezTo>
                    <a:pt x="21729" y="20288"/>
                    <a:pt x="21479" y="20026"/>
                    <a:pt x="21479" y="19717"/>
                  </a:cubicBezTo>
                  <a:cubicBezTo>
                    <a:pt x="21479" y="19407"/>
                    <a:pt x="21729" y="19157"/>
                    <a:pt x="22039" y="19157"/>
                  </a:cubicBezTo>
                  <a:close/>
                  <a:moveTo>
                    <a:pt x="25777" y="19157"/>
                  </a:moveTo>
                  <a:cubicBezTo>
                    <a:pt x="26075" y="19157"/>
                    <a:pt x="26349" y="19407"/>
                    <a:pt x="26349" y="19717"/>
                  </a:cubicBezTo>
                  <a:cubicBezTo>
                    <a:pt x="26349" y="20014"/>
                    <a:pt x="26087" y="20288"/>
                    <a:pt x="25777" y="20288"/>
                  </a:cubicBezTo>
                  <a:cubicBezTo>
                    <a:pt x="25468" y="20288"/>
                    <a:pt x="25206" y="20026"/>
                    <a:pt x="25206" y="19717"/>
                  </a:cubicBezTo>
                  <a:cubicBezTo>
                    <a:pt x="25206" y="19407"/>
                    <a:pt x="25468" y="19157"/>
                    <a:pt x="25777" y="19157"/>
                  </a:cubicBezTo>
                  <a:close/>
                  <a:moveTo>
                    <a:pt x="29504" y="19157"/>
                  </a:moveTo>
                  <a:cubicBezTo>
                    <a:pt x="29801" y="19157"/>
                    <a:pt x="30063" y="19407"/>
                    <a:pt x="30063" y="19717"/>
                  </a:cubicBezTo>
                  <a:cubicBezTo>
                    <a:pt x="30063" y="20014"/>
                    <a:pt x="29813" y="20288"/>
                    <a:pt x="29504" y="20288"/>
                  </a:cubicBezTo>
                  <a:cubicBezTo>
                    <a:pt x="29182" y="20288"/>
                    <a:pt x="28932" y="20026"/>
                    <a:pt x="28932" y="19717"/>
                  </a:cubicBezTo>
                  <a:cubicBezTo>
                    <a:pt x="28932" y="19407"/>
                    <a:pt x="29182" y="19157"/>
                    <a:pt x="29504" y="19157"/>
                  </a:cubicBezTo>
                  <a:close/>
                  <a:moveTo>
                    <a:pt x="33230" y="19157"/>
                  </a:moveTo>
                  <a:cubicBezTo>
                    <a:pt x="33528" y="19157"/>
                    <a:pt x="33802" y="19407"/>
                    <a:pt x="33802" y="19717"/>
                  </a:cubicBezTo>
                  <a:cubicBezTo>
                    <a:pt x="33802" y="20014"/>
                    <a:pt x="33552" y="20288"/>
                    <a:pt x="33230" y="20288"/>
                  </a:cubicBezTo>
                  <a:cubicBezTo>
                    <a:pt x="32921" y="20288"/>
                    <a:pt x="32671" y="20026"/>
                    <a:pt x="32671" y="19717"/>
                  </a:cubicBezTo>
                  <a:cubicBezTo>
                    <a:pt x="32671" y="19407"/>
                    <a:pt x="32921" y="19157"/>
                    <a:pt x="33230" y="19157"/>
                  </a:cubicBezTo>
                  <a:close/>
                  <a:moveTo>
                    <a:pt x="36957" y="19157"/>
                  </a:moveTo>
                  <a:cubicBezTo>
                    <a:pt x="37255" y="19157"/>
                    <a:pt x="37517" y="19407"/>
                    <a:pt x="37517" y="19717"/>
                  </a:cubicBezTo>
                  <a:cubicBezTo>
                    <a:pt x="37517" y="20014"/>
                    <a:pt x="37267" y="20288"/>
                    <a:pt x="36957" y="20288"/>
                  </a:cubicBezTo>
                  <a:cubicBezTo>
                    <a:pt x="36648" y="20288"/>
                    <a:pt x="36386" y="20026"/>
                    <a:pt x="36386" y="19717"/>
                  </a:cubicBezTo>
                  <a:cubicBezTo>
                    <a:pt x="36409" y="19407"/>
                    <a:pt x="36648" y="19157"/>
                    <a:pt x="36957" y="19157"/>
                  </a:cubicBezTo>
                  <a:close/>
                  <a:moveTo>
                    <a:pt x="40672" y="19157"/>
                  </a:moveTo>
                  <a:cubicBezTo>
                    <a:pt x="40970" y="19157"/>
                    <a:pt x="41243" y="19407"/>
                    <a:pt x="41243" y="19717"/>
                  </a:cubicBezTo>
                  <a:cubicBezTo>
                    <a:pt x="41243" y="20014"/>
                    <a:pt x="40993" y="20288"/>
                    <a:pt x="40672" y="20288"/>
                  </a:cubicBezTo>
                  <a:cubicBezTo>
                    <a:pt x="40374" y="20288"/>
                    <a:pt x="40112" y="20026"/>
                    <a:pt x="40112" y="19717"/>
                  </a:cubicBezTo>
                  <a:cubicBezTo>
                    <a:pt x="40112" y="19407"/>
                    <a:pt x="40362" y="19157"/>
                    <a:pt x="40672" y="19157"/>
                  </a:cubicBezTo>
                  <a:close/>
                  <a:moveTo>
                    <a:pt x="44410" y="19157"/>
                  </a:moveTo>
                  <a:cubicBezTo>
                    <a:pt x="44708" y="19157"/>
                    <a:pt x="44982" y="19407"/>
                    <a:pt x="44982" y="19717"/>
                  </a:cubicBezTo>
                  <a:cubicBezTo>
                    <a:pt x="44982" y="20014"/>
                    <a:pt x="44720" y="20288"/>
                    <a:pt x="44410" y="20288"/>
                  </a:cubicBezTo>
                  <a:cubicBezTo>
                    <a:pt x="44113" y="20288"/>
                    <a:pt x="43851" y="20026"/>
                    <a:pt x="43851" y="19717"/>
                  </a:cubicBezTo>
                  <a:cubicBezTo>
                    <a:pt x="43851" y="19407"/>
                    <a:pt x="44101" y="19157"/>
                    <a:pt x="44410" y="19157"/>
                  </a:cubicBezTo>
                  <a:close/>
                  <a:moveTo>
                    <a:pt x="48137" y="19157"/>
                  </a:moveTo>
                  <a:cubicBezTo>
                    <a:pt x="48435" y="19157"/>
                    <a:pt x="48697" y="19407"/>
                    <a:pt x="48697" y="19717"/>
                  </a:cubicBezTo>
                  <a:cubicBezTo>
                    <a:pt x="48697" y="20014"/>
                    <a:pt x="48447" y="20288"/>
                    <a:pt x="48137" y="20288"/>
                  </a:cubicBezTo>
                  <a:cubicBezTo>
                    <a:pt x="47839" y="20288"/>
                    <a:pt x="47566" y="20026"/>
                    <a:pt x="47566" y="19717"/>
                  </a:cubicBezTo>
                  <a:cubicBezTo>
                    <a:pt x="47566" y="19407"/>
                    <a:pt x="47839" y="19157"/>
                    <a:pt x="48137" y="19157"/>
                  </a:cubicBezTo>
                  <a:close/>
                  <a:moveTo>
                    <a:pt x="51864" y="19157"/>
                  </a:moveTo>
                  <a:cubicBezTo>
                    <a:pt x="52161" y="19157"/>
                    <a:pt x="52435" y="19407"/>
                    <a:pt x="52435" y="19717"/>
                  </a:cubicBezTo>
                  <a:cubicBezTo>
                    <a:pt x="52435" y="20014"/>
                    <a:pt x="52185" y="20288"/>
                    <a:pt x="51864" y="20288"/>
                  </a:cubicBezTo>
                  <a:cubicBezTo>
                    <a:pt x="51566" y="20288"/>
                    <a:pt x="51304" y="20026"/>
                    <a:pt x="51304" y="19717"/>
                  </a:cubicBezTo>
                  <a:cubicBezTo>
                    <a:pt x="51304" y="19407"/>
                    <a:pt x="51554" y="19157"/>
                    <a:pt x="51864" y="19157"/>
                  </a:cubicBezTo>
                  <a:close/>
                  <a:moveTo>
                    <a:pt x="55602" y="19157"/>
                  </a:moveTo>
                  <a:cubicBezTo>
                    <a:pt x="55900" y="19157"/>
                    <a:pt x="56174" y="19407"/>
                    <a:pt x="56174" y="19717"/>
                  </a:cubicBezTo>
                  <a:cubicBezTo>
                    <a:pt x="56174" y="20014"/>
                    <a:pt x="55912" y="20288"/>
                    <a:pt x="55602" y="20288"/>
                  </a:cubicBezTo>
                  <a:cubicBezTo>
                    <a:pt x="55293" y="20288"/>
                    <a:pt x="55043" y="20026"/>
                    <a:pt x="55043" y="19717"/>
                  </a:cubicBezTo>
                  <a:cubicBezTo>
                    <a:pt x="55043" y="19407"/>
                    <a:pt x="55293" y="19157"/>
                    <a:pt x="55602" y="19157"/>
                  </a:cubicBezTo>
                  <a:close/>
                  <a:moveTo>
                    <a:pt x="59329" y="19157"/>
                  </a:moveTo>
                  <a:cubicBezTo>
                    <a:pt x="59627" y="19157"/>
                    <a:pt x="59889" y="19407"/>
                    <a:pt x="59889" y="19717"/>
                  </a:cubicBezTo>
                  <a:cubicBezTo>
                    <a:pt x="59889" y="20014"/>
                    <a:pt x="59639" y="20288"/>
                    <a:pt x="59329" y="20288"/>
                  </a:cubicBezTo>
                  <a:cubicBezTo>
                    <a:pt x="59008" y="20288"/>
                    <a:pt x="58757" y="20026"/>
                    <a:pt x="58757" y="19717"/>
                  </a:cubicBezTo>
                  <a:cubicBezTo>
                    <a:pt x="58757" y="19407"/>
                    <a:pt x="59008" y="19157"/>
                    <a:pt x="59329" y="19157"/>
                  </a:cubicBezTo>
                  <a:close/>
                  <a:moveTo>
                    <a:pt x="63056" y="19157"/>
                  </a:moveTo>
                  <a:cubicBezTo>
                    <a:pt x="63353" y="19157"/>
                    <a:pt x="63627" y="19407"/>
                    <a:pt x="63627" y="19717"/>
                  </a:cubicBezTo>
                  <a:cubicBezTo>
                    <a:pt x="63627" y="20014"/>
                    <a:pt x="63377" y="20288"/>
                    <a:pt x="63056" y="20288"/>
                  </a:cubicBezTo>
                  <a:cubicBezTo>
                    <a:pt x="62746" y="20288"/>
                    <a:pt x="62496" y="20026"/>
                    <a:pt x="62496" y="19717"/>
                  </a:cubicBezTo>
                  <a:cubicBezTo>
                    <a:pt x="62496" y="19407"/>
                    <a:pt x="62746" y="19157"/>
                    <a:pt x="63056" y="19157"/>
                  </a:cubicBezTo>
                  <a:close/>
                  <a:moveTo>
                    <a:pt x="66782" y="19157"/>
                  </a:moveTo>
                  <a:cubicBezTo>
                    <a:pt x="67080" y="19157"/>
                    <a:pt x="67342" y="19407"/>
                    <a:pt x="67342" y="19717"/>
                  </a:cubicBezTo>
                  <a:cubicBezTo>
                    <a:pt x="67342" y="20014"/>
                    <a:pt x="67092" y="20288"/>
                    <a:pt x="66782" y="20288"/>
                  </a:cubicBezTo>
                  <a:cubicBezTo>
                    <a:pt x="66473" y="20288"/>
                    <a:pt x="66211" y="20026"/>
                    <a:pt x="66211" y="19717"/>
                  </a:cubicBezTo>
                  <a:cubicBezTo>
                    <a:pt x="66211" y="19407"/>
                    <a:pt x="66473" y="19157"/>
                    <a:pt x="66782" y="19157"/>
                  </a:cubicBezTo>
                  <a:close/>
                  <a:moveTo>
                    <a:pt x="70509" y="19157"/>
                  </a:moveTo>
                  <a:cubicBezTo>
                    <a:pt x="70807" y="19157"/>
                    <a:pt x="71080" y="19407"/>
                    <a:pt x="71080" y="19717"/>
                  </a:cubicBezTo>
                  <a:cubicBezTo>
                    <a:pt x="71080" y="20014"/>
                    <a:pt x="70830" y="20288"/>
                    <a:pt x="70509" y="20288"/>
                  </a:cubicBezTo>
                  <a:cubicBezTo>
                    <a:pt x="70199" y="20288"/>
                    <a:pt x="69949" y="20026"/>
                    <a:pt x="69949" y="19717"/>
                  </a:cubicBezTo>
                  <a:cubicBezTo>
                    <a:pt x="69949" y="19407"/>
                    <a:pt x="70199" y="19157"/>
                    <a:pt x="70509" y="19157"/>
                  </a:cubicBezTo>
                  <a:close/>
                  <a:moveTo>
                    <a:pt x="74236" y="19157"/>
                  </a:moveTo>
                  <a:cubicBezTo>
                    <a:pt x="74533" y="19157"/>
                    <a:pt x="74795" y="19407"/>
                    <a:pt x="74795" y="19717"/>
                  </a:cubicBezTo>
                  <a:cubicBezTo>
                    <a:pt x="74795" y="20014"/>
                    <a:pt x="74545" y="20288"/>
                    <a:pt x="74236" y="20288"/>
                  </a:cubicBezTo>
                  <a:cubicBezTo>
                    <a:pt x="73938" y="20288"/>
                    <a:pt x="73676" y="20026"/>
                    <a:pt x="73676" y="19717"/>
                  </a:cubicBezTo>
                  <a:cubicBezTo>
                    <a:pt x="73676" y="19407"/>
                    <a:pt x="73926" y="19157"/>
                    <a:pt x="74236" y="19157"/>
                  </a:cubicBezTo>
                  <a:close/>
                  <a:moveTo>
                    <a:pt x="77855" y="19157"/>
                  </a:moveTo>
                  <a:cubicBezTo>
                    <a:pt x="78153" y="19157"/>
                    <a:pt x="78415" y="19407"/>
                    <a:pt x="78415" y="19717"/>
                  </a:cubicBezTo>
                  <a:cubicBezTo>
                    <a:pt x="78415" y="20014"/>
                    <a:pt x="78165" y="20288"/>
                    <a:pt x="77855" y="20288"/>
                  </a:cubicBezTo>
                  <a:cubicBezTo>
                    <a:pt x="77546" y="20288"/>
                    <a:pt x="77284" y="20026"/>
                    <a:pt x="77284" y="19717"/>
                  </a:cubicBezTo>
                  <a:cubicBezTo>
                    <a:pt x="77284" y="19407"/>
                    <a:pt x="77546" y="19157"/>
                    <a:pt x="77855" y="19157"/>
                  </a:cubicBezTo>
                  <a:close/>
                  <a:moveTo>
                    <a:pt x="81570" y="19157"/>
                  </a:moveTo>
                  <a:cubicBezTo>
                    <a:pt x="81868" y="19157"/>
                    <a:pt x="82141" y="19407"/>
                    <a:pt x="82141" y="19717"/>
                  </a:cubicBezTo>
                  <a:cubicBezTo>
                    <a:pt x="82141" y="20014"/>
                    <a:pt x="81879" y="20288"/>
                    <a:pt x="81570" y="20288"/>
                  </a:cubicBezTo>
                  <a:cubicBezTo>
                    <a:pt x="81260" y="20288"/>
                    <a:pt x="81010" y="20026"/>
                    <a:pt x="81010" y="19717"/>
                  </a:cubicBezTo>
                  <a:cubicBezTo>
                    <a:pt x="81010" y="19407"/>
                    <a:pt x="81260" y="19157"/>
                    <a:pt x="81570" y="19157"/>
                  </a:cubicBezTo>
                  <a:close/>
                  <a:moveTo>
                    <a:pt x="85308" y="19157"/>
                  </a:moveTo>
                  <a:cubicBezTo>
                    <a:pt x="85606" y="19157"/>
                    <a:pt x="85880" y="19407"/>
                    <a:pt x="85880" y="19717"/>
                  </a:cubicBezTo>
                  <a:cubicBezTo>
                    <a:pt x="85880" y="20014"/>
                    <a:pt x="85618" y="20288"/>
                    <a:pt x="85308" y="20288"/>
                  </a:cubicBezTo>
                  <a:cubicBezTo>
                    <a:pt x="84999" y="20288"/>
                    <a:pt x="84749" y="20026"/>
                    <a:pt x="84749" y="19717"/>
                  </a:cubicBezTo>
                  <a:cubicBezTo>
                    <a:pt x="84749" y="19407"/>
                    <a:pt x="84999" y="19157"/>
                    <a:pt x="85308" y="19157"/>
                  </a:cubicBezTo>
                  <a:close/>
                  <a:moveTo>
                    <a:pt x="89035" y="19157"/>
                  </a:moveTo>
                  <a:cubicBezTo>
                    <a:pt x="89333" y="19157"/>
                    <a:pt x="89595" y="19407"/>
                    <a:pt x="89595" y="19717"/>
                  </a:cubicBezTo>
                  <a:cubicBezTo>
                    <a:pt x="89595" y="20014"/>
                    <a:pt x="89345" y="20288"/>
                    <a:pt x="89035" y="20288"/>
                  </a:cubicBezTo>
                  <a:cubicBezTo>
                    <a:pt x="88714" y="20288"/>
                    <a:pt x="88464" y="20026"/>
                    <a:pt x="88464" y="19717"/>
                  </a:cubicBezTo>
                  <a:cubicBezTo>
                    <a:pt x="88464" y="19407"/>
                    <a:pt x="88714" y="19157"/>
                    <a:pt x="89035" y="19157"/>
                  </a:cubicBezTo>
                  <a:close/>
                  <a:moveTo>
                    <a:pt x="92762" y="19157"/>
                  </a:moveTo>
                  <a:cubicBezTo>
                    <a:pt x="93059" y="19157"/>
                    <a:pt x="93333" y="19407"/>
                    <a:pt x="93333" y="19717"/>
                  </a:cubicBezTo>
                  <a:cubicBezTo>
                    <a:pt x="93333" y="20014"/>
                    <a:pt x="93071" y="20288"/>
                    <a:pt x="92762" y="20288"/>
                  </a:cubicBezTo>
                  <a:cubicBezTo>
                    <a:pt x="92452" y="20288"/>
                    <a:pt x="92202" y="20026"/>
                    <a:pt x="92202" y="19717"/>
                  </a:cubicBezTo>
                  <a:cubicBezTo>
                    <a:pt x="92202" y="19407"/>
                    <a:pt x="92452" y="19157"/>
                    <a:pt x="92762" y="19157"/>
                  </a:cubicBezTo>
                  <a:close/>
                  <a:moveTo>
                    <a:pt x="96488" y="19157"/>
                  </a:moveTo>
                  <a:cubicBezTo>
                    <a:pt x="96786" y="19157"/>
                    <a:pt x="97048" y="19407"/>
                    <a:pt x="97048" y="19717"/>
                  </a:cubicBezTo>
                  <a:cubicBezTo>
                    <a:pt x="97048" y="20014"/>
                    <a:pt x="96798" y="20288"/>
                    <a:pt x="96488" y="20288"/>
                  </a:cubicBezTo>
                  <a:cubicBezTo>
                    <a:pt x="96191" y="20288"/>
                    <a:pt x="95917" y="20026"/>
                    <a:pt x="95917" y="19717"/>
                  </a:cubicBezTo>
                  <a:cubicBezTo>
                    <a:pt x="95917" y="19407"/>
                    <a:pt x="96179" y="19157"/>
                    <a:pt x="96488" y="19157"/>
                  </a:cubicBezTo>
                  <a:close/>
                  <a:moveTo>
                    <a:pt x="100203" y="19157"/>
                  </a:moveTo>
                  <a:cubicBezTo>
                    <a:pt x="100501" y="19157"/>
                    <a:pt x="100775" y="19407"/>
                    <a:pt x="100775" y="19717"/>
                  </a:cubicBezTo>
                  <a:cubicBezTo>
                    <a:pt x="100775" y="20014"/>
                    <a:pt x="100513" y="20288"/>
                    <a:pt x="100203" y="20288"/>
                  </a:cubicBezTo>
                  <a:cubicBezTo>
                    <a:pt x="99905" y="20288"/>
                    <a:pt x="99644" y="20026"/>
                    <a:pt x="99644" y="19717"/>
                  </a:cubicBezTo>
                  <a:cubicBezTo>
                    <a:pt x="99644" y="19407"/>
                    <a:pt x="99894" y="19157"/>
                    <a:pt x="100203" y="19157"/>
                  </a:cubicBezTo>
                  <a:close/>
                  <a:moveTo>
                    <a:pt x="103942" y="19157"/>
                  </a:moveTo>
                  <a:cubicBezTo>
                    <a:pt x="104239" y="19157"/>
                    <a:pt x="104513" y="19407"/>
                    <a:pt x="104513" y="19717"/>
                  </a:cubicBezTo>
                  <a:cubicBezTo>
                    <a:pt x="104513" y="20014"/>
                    <a:pt x="104251" y="20288"/>
                    <a:pt x="103942" y="20288"/>
                  </a:cubicBezTo>
                  <a:cubicBezTo>
                    <a:pt x="103644" y="20288"/>
                    <a:pt x="103382" y="20026"/>
                    <a:pt x="103382" y="19717"/>
                  </a:cubicBezTo>
                  <a:cubicBezTo>
                    <a:pt x="103382" y="19407"/>
                    <a:pt x="103632" y="19157"/>
                    <a:pt x="103942" y="19157"/>
                  </a:cubicBezTo>
                  <a:close/>
                  <a:moveTo>
                    <a:pt x="107668" y="19157"/>
                  </a:moveTo>
                  <a:cubicBezTo>
                    <a:pt x="107966" y="19157"/>
                    <a:pt x="108228" y="19407"/>
                    <a:pt x="108228" y="19717"/>
                  </a:cubicBezTo>
                  <a:cubicBezTo>
                    <a:pt x="108228" y="20014"/>
                    <a:pt x="107978" y="20288"/>
                    <a:pt x="107668" y="20288"/>
                  </a:cubicBezTo>
                  <a:cubicBezTo>
                    <a:pt x="107371" y="20288"/>
                    <a:pt x="107097" y="20026"/>
                    <a:pt x="107097" y="19717"/>
                  </a:cubicBezTo>
                  <a:cubicBezTo>
                    <a:pt x="107097" y="19407"/>
                    <a:pt x="107347" y="19157"/>
                    <a:pt x="107668" y="19157"/>
                  </a:cubicBezTo>
                  <a:close/>
                  <a:moveTo>
                    <a:pt x="111395" y="19157"/>
                  </a:moveTo>
                  <a:cubicBezTo>
                    <a:pt x="111693" y="19157"/>
                    <a:pt x="111967" y="19407"/>
                    <a:pt x="111967" y="19717"/>
                  </a:cubicBezTo>
                  <a:cubicBezTo>
                    <a:pt x="111967" y="20014"/>
                    <a:pt x="111705" y="20288"/>
                    <a:pt x="111395" y="20288"/>
                  </a:cubicBezTo>
                  <a:cubicBezTo>
                    <a:pt x="111085" y="20288"/>
                    <a:pt x="110835" y="20026"/>
                    <a:pt x="110835" y="19717"/>
                  </a:cubicBezTo>
                  <a:cubicBezTo>
                    <a:pt x="110835" y="19407"/>
                    <a:pt x="111085" y="19157"/>
                    <a:pt x="111395" y="19157"/>
                  </a:cubicBezTo>
                  <a:close/>
                  <a:moveTo>
                    <a:pt x="115122" y="19157"/>
                  </a:moveTo>
                  <a:cubicBezTo>
                    <a:pt x="115419" y="19157"/>
                    <a:pt x="115681" y="19407"/>
                    <a:pt x="115681" y="19717"/>
                  </a:cubicBezTo>
                  <a:cubicBezTo>
                    <a:pt x="115681" y="20014"/>
                    <a:pt x="115431" y="20288"/>
                    <a:pt x="115122" y="20288"/>
                  </a:cubicBezTo>
                  <a:cubicBezTo>
                    <a:pt x="114812" y="20288"/>
                    <a:pt x="114550" y="20026"/>
                    <a:pt x="114550" y="19717"/>
                  </a:cubicBezTo>
                  <a:cubicBezTo>
                    <a:pt x="114550" y="19407"/>
                    <a:pt x="114812" y="19157"/>
                    <a:pt x="115122" y="19157"/>
                  </a:cubicBezTo>
                  <a:close/>
                  <a:moveTo>
                    <a:pt x="118860" y="19157"/>
                  </a:moveTo>
                  <a:cubicBezTo>
                    <a:pt x="119158" y="19157"/>
                    <a:pt x="119420" y="19407"/>
                    <a:pt x="119420" y="19717"/>
                  </a:cubicBezTo>
                  <a:cubicBezTo>
                    <a:pt x="119420" y="20014"/>
                    <a:pt x="119170" y="20288"/>
                    <a:pt x="118860" y="20288"/>
                  </a:cubicBezTo>
                  <a:cubicBezTo>
                    <a:pt x="118539" y="20288"/>
                    <a:pt x="118289" y="20026"/>
                    <a:pt x="118289" y="19717"/>
                  </a:cubicBezTo>
                  <a:cubicBezTo>
                    <a:pt x="118289" y="19407"/>
                    <a:pt x="118539" y="19157"/>
                    <a:pt x="118860" y="19157"/>
                  </a:cubicBezTo>
                  <a:close/>
                  <a:moveTo>
                    <a:pt x="122575" y="19157"/>
                  </a:moveTo>
                  <a:cubicBezTo>
                    <a:pt x="122873" y="19157"/>
                    <a:pt x="123146" y="19407"/>
                    <a:pt x="123146" y="19717"/>
                  </a:cubicBezTo>
                  <a:cubicBezTo>
                    <a:pt x="123146" y="20014"/>
                    <a:pt x="122885" y="20288"/>
                    <a:pt x="122575" y="20288"/>
                  </a:cubicBezTo>
                  <a:cubicBezTo>
                    <a:pt x="122265" y="20288"/>
                    <a:pt x="122015" y="20026"/>
                    <a:pt x="122015" y="19717"/>
                  </a:cubicBezTo>
                  <a:cubicBezTo>
                    <a:pt x="122027" y="19407"/>
                    <a:pt x="122277" y="19157"/>
                    <a:pt x="122575" y="19157"/>
                  </a:cubicBezTo>
                  <a:close/>
                  <a:moveTo>
                    <a:pt x="126314" y="19157"/>
                  </a:moveTo>
                  <a:cubicBezTo>
                    <a:pt x="126611" y="19157"/>
                    <a:pt x="126873" y="19407"/>
                    <a:pt x="126873" y="19717"/>
                  </a:cubicBezTo>
                  <a:cubicBezTo>
                    <a:pt x="126873" y="20014"/>
                    <a:pt x="126623" y="20288"/>
                    <a:pt x="126314" y="20288"/>
                  </a:cubicBezTo>
                  <a:cubicBezTo>
                    <a:pt x="126004" y="20288"/>
                    <a:pt x="125742" y="20026"/>
                    <a:pt x="125742" y="19717"/>
                  </a:cubicBezTo>
                  <a:cubicBezTo>
                    <a:pt x="125742" y="19407"/>
                    <a:pt x="126004" y="19157"/>
                    <a:pt x="126314" y="19157"/>
                  </a:cubicBezTo>
                  <a:close/>
                  <a:moveTo>
                    <a:pt x="130028" y="19157"/>
                  </a:moveTo>
                  <a:cubicBezTo>
                    <a:pt x="130326" y="19157"/>
                    <a:pt x="130600" y="19407"/>
                    <a:pt x="130600" y="19717"/>
                  </a:cubicBezTo>
                  <a:cubicBezTo>
                    <a:pt x="130600" y="20014"/>
                    <a:pt x="130350" y="20288"/>
                    <a:pt x="130028" y="20288"/>
                  </a:cubicBezTo>
                  <a:cubicBezTo>
                    <a:pt x="129731" y="20288"/>
                    <a:pt x="129469" y="20026"/>
                    <a:pt x="129469" y="19717"/>
                  </a:cubicBezTo>
                  <a:cubicBezTo>
                    <a:pt x="129469" y="19407"/>
                    <a:pt x="129719" y="19157"/>
                    <a:pt x="130028" y="19157"/>
                  </a:cubicBezTo>
                  <a:close/>
                  <a:moveTo>
                    <a:pt x="133767" y="19157"/>
                  </a:moveTo>
                  <a:cubicBezTo>
                    <a:pt x="134065" y="19157"/>
                    <a:pt x="134326" y="19407"/>
                    <a:pt x="134326" y="19717"/>
                  </a:cubicBezTo>
                  <a:cubicBezTo>
                    <a:pt x="134326" y="20014"/>
                    <a:pt x="134076" y="20288"/>
                    <a:pt x="133767" y="20288"/>
                  </a:cubicBezTo>
                  <a:cubicBezTo>
                    <a:pt x="133469" y="20288"/>
                    <a:pt x="133207" y="20026"/>
                    <a:pt x="133207" y="19717"/>
                  </a:cubicBezTo>
                  <a:cubicBezTo>
                    <a:pt x="133207" y="19407"/>
                    <a:pt x="133457" y="19157"/>
                    <a:pt x="133767" y="19157"/>
                  </a:cubicBezTo>
                  <a:close/>
                  <a:moveTo>
                    <a:pt x="137494" y="19157"/>
                  </a:moveTo>
                  <a:cubicBezTo>
                    <a:pt x="137791" y="19157"/>
                    <a:pt x="138053" y="19407"/>
                    <a:pt x="138053" y="19717"/>
                  </a:cubicBezTo>
                  <a:cubicBezTo>
                    <a:pt x="138053" y="20014"/>
                    <a:pt x="137803" y="20288"/>
                    <a:pt x="137494" y="20288"/>
                  </a:cubicBezTo>
                  <a:cubicBezTo>
                    <a:pt x="137196" y="20288"/>
                    <a:pt x="136922" y="20026"/>
                    <a:pt x="136922" y="19717"/>
                  </a:cubicBezTo>
                  <a:cubicBezTo>
                    <a:pt x="136934" y="19407"/>
                    <a:pt x="137172" y="19157"/>
                    <a:pt x="137494" y="19157"/>
                  </a:cubicBezTo>
                  <a:close/>
                  <a:moveTo>
                    <a:pt x="1548" y="21026"/>
                  </a:moveTo>
                  <a:cubicBezTo>
                    <a:pt x="1846" y="21026"/>
                    <a:pt x="2119" y="21288"/>
                    <a:pt x="2119" y="21598"/>
                  </a:cubicBezTo>
                  <a:cubicBezTo>
                    <a:pt x="2119" y="21896"/>
                    <a:pt x="1858" y="22158"/>
                    <a:pt x="1548" y="22158"/>
                  </a:cubicBezTo>
                  <a:cubicBezTo>
                    <a:pt x="1238" y="22158"/>
                    <a:pt x="988" y="21908"/>
                    <a:pt x="988" y="21598"/>
                  </a:cubicBezTo>
                  <a:cubicBezTo>
                    <a:pt x="988" y="21288"/>
                    <a:pt x="1238" y="21026"/>
                    <a:pt x="1548" y="21026"/>
                  </a:cubicBezTo>
                  <a:close/>
                  <a:moveTo>
                    <a:pt x="5287" y="21026"/>
                  </a:moveTo>
                  <a:cubicBezTo>
                    <a:pt x="5596" y="21026"/>
                    <a:pt x="5846" y="21288"/>
                    <a:pt x="5846" y="21598"/>
                  </a:cubicBezTo>
                  <a:cubicBezTo>
                    <a:pt x="5846" y="21908"/>
                    <a:pt x="5596" y="22158"/>
                    <a:pt x="5287" y="22158"/>
                  </a:cubicBezTo>
                  <a:cubicBezTo>
                    <a:pt x="4977" y="22158"/>
                    <a:pt x="4715" y="21908"/>
                    <a:pt x="4715" y="21598"/>
                  </a:cubicBezTo>
                  <a:cubicBezTo>
                    <a:pt x="4715" y="21288"/>
                    <a:pt x="4977" y="21026"/>
                    <a:pt x="5287" y="21026"/>
                  </a:cubicBezTo>
                  <a:close/>
                  <a:moveTo>
                    <a:pt x="9001" y="21026"/>
                  </a:moveTo>
                  <a:cubicBezTo>
                    <a:pt x="9299" y="21026"/>
                    <a:pt x="9573" y="21288"/>
                    <a:pt x="9573" y="21598"/>
                  </a:cubicBezTo>
                  <a:cubicBezTo>
                    <a:pt x="9573" y="21896"/>
                    <a:pt x="9323" y="22158"/>
                    <a:pt x="9001" y="22158"/>
                  </a:cubicBezTo>
                  <a:cubicBezTo>
                    <a:pt x="8704" y="22158"/>
                    <a:pt x="8442" y="21908"/>
                    <a:pt x="8442" y="21598"/>
                  </a:cubicBezTo>
                  <a:cubicBezTo>
                    <a:pt x="8442" y="21288"/>
                    <a:pt x="8692" y="21026"/>
                    <a:pt x="9001" y="21026"/>
                  </a:cubicBezTo>
                  <a:close/>
                  <a:moveTo>
                    <a:pt x="12728" y="21026"/>
                  </a:moveTo>
                  <a:cubicBezTo>
                    <a:pt x="13037" y="21026"/>
                    <a:pt x="13288" y="21288"/>
                    <a:pt x="13288" y="21598"/>
                  </a:cubicBezTo>
                  <a:cubicBezTo>
                    <a:pt x="13288" y="21908"/>
                    <a:pt x="13037" y="22158"/>
                    <a:pt x="12728" y="22158"/>
                  </a:cubicBezTo>
                  <a:cubicBezTo>
                    <a:pt x="12418" y="22158"/>
                    <a:pt x="12156" y="21908"/>
                    <a:pt x="12156" y="21598"/>
                  </a:cubicBezTo>
                  <a:cubicBezTo>
                    <a:pt x="12156" y="21288"/>
                    <a:pt x="12418" y="21026"/>
                    <a:pt x="12728" y="21026"/>
                  </a:cubicBezTo>
                  <a:close/>
                  <a:moveTo>
                    <a:pt x="16466" y="21026"/>
                  </a:moveTo>
                  <a:cubicBezTo>
                    <a:pt x="16764" y="21026"/>
                    <a:pt x="17026" y="21288"/>
                    <a:pt x="17026" y="21598"/>
                  </a:cubicBezTo>
                  <a:cubicBezTo>
                    <a:pt x="17026" y="21896"/>
                    <a:pt x="16776" y="22158"/>
                    <a:pt x="16466" y="22158"/>
                  </a:cubicBezTo>
                  <a:cubicBezTo>
                    <a:pt x="16169" y="22158"/>
                    <a:pt x="15895" y="21908"/>
                    <a:pt x="15895" y="21598"/>
                  </a:cubicBezTo>
                  <a:cubicBezTo>
                    <a:pt x="15895" y="21288"/>
                    <a:pt x="16145" y="21026"/>
                    <a:pt x="16466" y="21026"/>
                  </a:cubicBezTo>
                  <a:close/>
                  <a:moveTo>
                    <a:pt x="20181" y="21026"/>
                  </a:moveTo>
                  <a:cubicBezTo>
                    <a:pt x="20491" y="21026"/>
                    <a:pt x="20753" y="21288"/>
                    <a:pt x="20753" y="21598"/>
                  </a:cubicBezTo>
                  <a:cubicBezTo>
                    <a:pt x="20753" y="21908"/>
                    <a:pt x="20491" y="22158"/>
                    <a:pt x="20181" y="22158"/>
                  </a:cubicBezTo>
                  <a:cubicBezTo>
                    <a:pt x="19872" y="22158"/>
                    <a:pt x="19622" y="21908"/>
                    <a:pt x="19622" y="21598"/>
                  </a:cubicBezTo>
                  <a:cubicBezTo>
                    <a:pt x="19622" y="21288"/>
                    <a:pt x="19872" y="21026"/>
                    <a:pt x="20181" y="21026"/>
                  </a:cubicBezTo>
                  <a:close/>
                  <a:moveTo>
                    <a:pt x="23920" y="21026"/>
                  </a:moveTo>
                  <a:cubicBezTo>
                    <a:pt x="24217" y="21026"/>
                    <a:pt x="24479" y="21288"/>
                    <a:pt x="24479" y="21598"/>
                  </a:cubicBezTo>
                  <a:cubicBezTo>
                    <a:pt x="24479" y="21896"/>
                    <a:pt x="24229" y="22158"/>
                    <a:pt x="23920" y="22158"/>
                  </a:cubicBezTo>
                  <a:cubicBezTo>
                    <a:pt x="23610" y="22158"/>
                    <a:pt x="23348" y="21908"/>
                    <a:pt x="23348" y="21598"/>
                  </a:cubicBezTo>
                  <a:cubicBezTo>
                    <a:pt x="23348" y="21288"/>
                    <a:pt x="23610" y="21026"/>
                    <a:pt x="23920" y="21026"/>
                  </a:cubicBezTo>
                  <a:close/>
                  <a:moveTo>
                    <a:pt x="27635" y="21026"/>
                  </a:moveTo>
                  <a:cubicBezTo>
                    <a:pt x="27956" y="21026"/>
                    <a:pt x="28206" y="21288"/>
                    <a:pt x="28206" y="21598"/>
                  </a:cubicBezTo>
                  <a:cubicBezTo>
                    <a:pt x="28206" y="21908"/>
                    <a:pt x="27956" y="22158"/>
                    <a:pt x="27635" y="22158"/>
                  </a:cubicBezTo>
                  <a:cubicBezTo>
                    <a:pt x="27325" y="22158"/>
                    <a:pt x="27075" y="21908"/>
                    <a:pt x="27075" y="21598"/>
                  </a:cubicBezTo>
                  <a:cubicBezTo>
                    <a:pt x="27075" y="21288"/>
                    <a:pt x="27325" y="21026"/>
                    <a:pt x="27635" y="21026"/>
                  </a:cubicBezTo>
                  <a:close/>
                  <a:moveTo>
                    <a:pt x="31373" y="21026"/>
                  </a:moveTo>
                  <a:cubicBezTo>
                    <a:pt x="31671" y="21026"/>
                    <a:pt x="31945" y="21288"/>
                    <a:pt x="31945" y="21598"/>
                  </a:cubicBezTo>
                  <a:cubicBezTo>
                    <a:pt x="31945" y="21896"/>
                    <a:pt x="31683" y="22158"/>
                    <a:pt x="31373" y="22158"/>
                  </a:cubicBezTo>
                  <a:cubicBezTo>
                    <a:pt x="31064" y="22158"/>
                    <a:pt x="30814" y="21908"/>
                    <a:pt x="30814" y="21598"/>
                  </a:cubicBezTo>
                  <a:cubicBezTo>
                    <a:pt x="30814" y="21288"/>
                    <a:pt x="31064" y="21026"/>
                    <a:pt x="31373" y="21026"/>
                  </a:cubicBezTo>
                  <a:close/>
                  <a:moveTo>
                    <a:pt x="35100" y="21026"/>
                  </a:moveTo>
                  <a:cubicBezTo>
                    <a:pt x="35409" y="21026"/>
                    <a:pt x="35659" y="21288"/>
                    <a:pt x="35659" y="21598"/>
                  </a:cubicBezTo>
                  <a:cubicBezTo>
                    <a:pt x="35659" y="21908"/>
                    <a:pt x="35409" y="22158"/>
                    <a:pt x="35100" y="22158"/>
                  </a:cubicBezTo>
                  <a:cubicBezTo>
                    <a:pt x="34778" y="22158"/>
                    <a:pt x="34528" y="21908"/>
                    <a:pt x="34528" y="21598"/>
                  </a:cubicBezTo>
                  <a:cubicBezTo>
                    <a:pt x="34528" y="21288"/>
                    <a:pt x="34778" y="21026"/>
                    <a:pt x="35100" y="21026"/>
                  </a:cubicBezTo>
                  <a:close/>
                  <a:moveTo>
                    <a:pt x="38815" y="21026"/>
                  </a:moveTo>
                  <a:cubicBezTo>
                    <a:pt x="39112" y="21026"/>
                    <a:pt x="39386" y="21288"/>
                    <a:pt x="39386" y="21598"/>
                  </a:cubicBezTo>
                  <a:cubicBezTo>
                    <a:pt x="39386" y="21896"/>
                    <a:pt x="39124" y="22158"/>
                    <a:pt x="38815" y="22158"/>
                  </a:cubicBezTo>
                  <a:cubicBezTo>
                    <a:pt x="38517" y="22158"/>
                    <a:pt x="38255" y="21908"/>
                    <a:pt x="38255" y="21598"/>
                  </a:cubicBezTo>
                  <a:cubicBezTo>
                    <a:pt x="38267" y="21288"/>
                    <a:pt x="38505" y="21026"/>
                    <a:pt x="38815" y="21026"/>
                  </a:cubicBezTo>
                  <a:close/>
                  <a:moveTo>
                    <a:pt x="42553" y="21026"/>
                  </a:moveTo>
                  <a:cubicBezTo>
                    <a:pt x="42863" y="21026"/>
                    <a:pt x="43113" y="21288"/>
                    <a:pt x="43113" y="21598"/>
                  </a:cubicBezTo>
                  <a:cubicBezTo>
                    <a:pt x="43113" y="21908"/>
                    <a:pt x="42863" y="22158"/>
                    <a:pt x="42553" y="22158"/>
                  </a:cubicBezTo>
                  <a:cubicBezTo>
                    <a:pt x="42232" y="22158"/>
                    <a:pt x="41982" y="21908"/>
                    <a:pt x="41982" y="21598"/>
                  </a:cubicBezTo>
                  <a:cubicBezTo>
                    <a:pt x="41982" y="21288"/>
                    <a:pt x="42244" y="21026"/>
                    <a:pt x="42553" y="21026"/>
                  </a:cubicBezTo>
                  <a:close/>
                  <a:moveTo>
                    <a:pt x="46268" y="21026"/>
                  </a:moveTo>
                  <a:cubicBezTo>
                    <a:pt x="46565" y="21026"/>
                    <a:pt x="46839" y="21288"/>
                    <a:pt x="46839" y="21598"/>
                  </a:cubicBezTo>
                  <a:cubicBezTo>
                    <a:pt x="46839" y="21896"/>
                    <a:pt x="46589" y="22158"/>
                    <a:pt x="46268" y="22158"/>
                  </a:cubicBezTo>
                  <a:cubicBezTo>
                    <a:pt x="45970" y="22158"/>
                    <a:pt x="45708" y="21908"/>
                    <a:pt x="45708" y="21598"/>
                  </a:cubicBezTo>
                  <a:cubicBezTo>
                    <a:pt x="45720" y="21288"/>
                    <a:pt x="45958" y="21026"/>
                    <a:pt x="46268" y="21026"/>
                  </a:cubicBezTo>
                  <a:close/>
                  <a:moveTo>
                    <a:pt x="50006" y="21026"/>
                  </a:moveTo>
                  <a:cubicBezTo>
                    <a:pt x="50316" y="21026"/>
                    <a:pt x="50578" y="21288"/>
                    <a:pt x="50578" y="21598"/>
                  </a:cubicBezTo>
                  <a:cubicBezTo>
                    <a:pt x="50578" y="21908"/>
                    <a:pt x="50316" y="22158"/>
                    <a:pt x="50006" y="22158"/>
                  </a:cubicBezTo>
                  <a:cubicBezTo>
                    <a:pt x="49697" y="22158"/>
                    <a:pt x="49447" y="21908"/>
                    <a:pt x="49447" y="21598"/>
                  </a:cubicBezTo>
                  <a:cubicBezTo>
                    <a:pt x="49447" y="21288"/>
                    <a:pt x="49697" y="21026"/>
                    <a:pt x="50006" y="21026"/>
                  </a:cubicBezTo>
                  <a:close/>
                  <a:moveTo>
                    <a:pt x="53733" y="21026"/>
                  </a:moveTo>
                  <a:cubicBezTo>
                    <a:pt x="54031" y="21026"/>
                    <a:pt x="54293" y="21288"/>
                    <a:pt x="54293" y="21598"/>
                  </a:cubicBezTo>
                  <a:cubicBezTo>
                    <a:pt x="54293" y="21896"/>
                    <a:pt x="54043" y="22158"/>
                    <a:pt x="53733" y="22158"/>
                  </a:cubicBezTo>
                  <a:cubicBezTo>
                    <a:pt x="53412" y="22158"/>
                    <a:pt x="53162" y="21908"/>
                    <a:pt x="53162" y="21598"/>
                  </a:cubicBezTo>
                  <a:cubicBezTo>
                    <a:pt x="53173" y="21288"/>
                    <a:pt x="53412" y="21026"/>
                    <a:pt x="53733" y="21026"/>
                  </a:cubicBezTo>
                  <a:close/>
                  <a:moveTo>
                    <a:pt x="57460" y="21026"/>
                  </a:moveTo>
                  <a:cubicBezTo>
                    <a:pt x="57781" y="21026"/>
                    <a:pt x="58031" y="21288"/>
                    <a:pt x="58031" y="21598"/>
                  </a:cubicBezTo>
                  <a:cubicBezTo>
                    <a:pt x="58031" y="21908"/>
                    <a:pt x="57781" y="22158"/>
                    <a:pt x="57460" y="22158"/>
                  </a:cubicBezTo>
                  <a:cubicBezTo>
                    <a:pt x="57150" y="22158"/>
                    <a:pt x="56900" y="21908"/>
                    <a:pt x="56900" y="21598"/>
                  </a:cubicBezTo>
                  <a:cubicBezTo>
                    <a:pt x="56900" y="21288"/>
                    <a:pt x="57150" y="21026"/>
                    <a:pt x="57460" y="21026"/>
                  </a:cubicBezTo>
                  <a:close/>
                  <a:moveTo>
                    <a:pt x="61186" y="21026"/>
                  </a:moveTo>
                  <a:cubicBezTo>
                    <a:pt x="61484" y="21026"/>
                    <a:pt x="61746" y="21288"/>
                    <a:pt x="61746" y="21598"/>
                  </a:cubicBezTo>
                  <a:cubicBezTo>
                    <a:pt x="61746" y="21896"/>
                    <a:pt x="61496" y="22158"/>
                    <a:pt x="61186" y="22158"/>
                  </a:cubicBezTo>
                  <a:cubicBezTo>
                    <a:pt x="60877" y="22158"/>
                    <a:pt x="60615" y="21908"/>
                    <a:pt x="60615" y="21598"/>
                  </a:cubicBezTo>
                  <a:cubicBezTo>
                    <a:pt x="60639" y="21288"/>
                    <a:pt x="60877" y="21026"/>
                    <a:pt x="61186" y="21026"/>
                  </a:cubicBezTo>
                  <a:close/>
                  <a:moveTo>
                    <a:pt x="64925" y="21026"/>
                  </a:moveTo>
                  <a:cubicBezTo>
                    <a:pt x="65234" y="21026"/>
                    <a:pt x="65485" y="21288"/>
                    <a:pt x="65485" y="21598"/>
                  </a:cubicBezTo>
                  <a:cubicBezTo>
                    <a:pt x="65485" y="21908"/>
                    <a:pt x="65234" y="22158"/>
                    <a:pt x="64925" y="22158"/>
                  </a:cubicBezTo>
                  <a:cubicBezTo>
                    <a:pt x="64603" y="22158"/>
                    <a:pt x="64353" y="21908"/>
                    <a:pt x="64353" y="21598"/>
                  </a:cubicBezTo>
                  <a:cubicBezTo>
                    <a:pt x="64353" y="21288"/>
                    <a:pt x="64603" y="21026"/>
                    <a:pt x="64925" y="21026"/>
                  </a:cubicBezTo>
                  <a:close/>
                  <a:moveTo>
                    <a:pt x="68640" y="21026"/>
                  </a:moveTo>
                  <a:cubicBezTo>
                    <a:pt x="68937" y="21026"/>
                    <a:pt x="69211" y="21288"/>
                    <a:pt x="69211" y="21598"/>
                  </a:cubicBezTo>
                  <a:cubicBezTo>
                    <a:pt x="69211" y="21896"/>
                    <a:pt x="68949" y="22158"/>
                    <a:pt x="68640" y="22158"/>
                  </a:cubicBezTo>
                  <a:cubicBezTo>
                    <a:pt x="68330" y="22158"/>
                    <a:pt x="68080" y="21908"/>
                    <a:pt x="68080" y="21598"/>
                  </a:cubicBezTo>
                  <a:cubicBezTo>
                    <a:pt x="68092" y="21288"/>
                    <a:pt x="68330" y="21026"/>
                    <a:pt x="68640" y="21026"/>
                  </a:cubicBezTo>
                  <a:close/>
                  <a:moveTo>
                    <a:pt x="72366" y="21026"/>
                  </a:moveTo>
                  <a:cubicBezTo>
                    <a:pt x="72676" y="21026"/>
                    <a:pt x="72926" y="21288"/>
                    <a:pt x="72926" y="21598"/>
                  </a:cubicBezTo>
                  <a:cubicBezTo>
                    <a:pt x="72926" y="21908"/>
                    <a:pt x="72676" y="22158"/>
                    <a:pt x="72366" y="22158"/>
                  </a:cubicBezTo>
                  <a:cubicBezTo>
                    <a:pt x="72045" y="22158"/>
                    <a:pt x="71795" y="21908"/>
                    <a:pt x="71795" y="21598"/>
                  </a:cubicBezTo>
                  <a:cubicBezTo>
                    <a:pt x="71795" y="21288"/>
                    <a:pt x="72069" y="21026"/>
                    <a:pt x="72366" y="21026"/>
                  </a:cubicBezTo>
                  <a:close/>
                  <a:moveTo>
                    <a:pt x="76093" y="21026"/>
                  </a:moveTo>
                  <a:cubicBezTo>
                    <a:pt x="76391" y="21026"/>
                    <a:pt x="76664" y="21288"/>
                    <a:pt x="76664" y="21598"/>
                  </a:cubicBezTo>
                  <a:cubicBezTo>
                    <a:pt x="76664" y="21896"/>
                    <a:pt x="76403" y="22158"/>
                    <a:pt x="76093" y="22158"/>
                  </a:cubicBezTo>
                  <a:cubicBezTo>
                    <a:pt x="75795" y="22158"/>
                    <a:pt x="75533" y="21908"/>
                    <a:pt x="75533" y="21598"/>
                  </a:cubicBezTo>
                  <a:cubicBezTo>
                    <a:pt x="75533" y="21288"/>
                    <a:pt x="75783" y="21026"/>
                    <a:pt x="76093" y="21026"/>
                  </a:cubicBezTo>
                  <a:close/>
                  <a:moveTo>
                    <a:pt x="79712" y="21026"/>
                  </a:moveTo>
                  <a:cubicBezTo>
                    <a:pt x="80010" y="21026"/>
                    <a:pt x="80284" y="21288"/>
                    <a:pt x="80284" y="21598"/>
                  </a:cubicBezTo>
                  <a:cubicBezTo>
                    <a:pt x="80284" y="21896"/>
                    <a:pt x="80022" y="22158"/>
                    <a:pt x="79712" y="22158"/>
                  </a:cubicBezTo>
                  <a:cubicBezTo>
                    <a:pt x="79403" y="22158"/>
                    <a:pt x="79153" y="21908"/>
                    <a:pt x="79153" y="21598"/>
                  </a:cubicBezTo>
                  <a:cubicBezTo>
                    <a:pt x="79165" y="21288"/>
                    <a:pt x="79403" y="21026"/>
                    <a:pt x="79712" y="21026"/>
                  </a:cubicBezTo>
                  <a:close/>
                  <a:moveTo>
                    <a:pt x="83451" y="21026"/>
                  </a:moveTo>
                  <a:cubicBezTo>
                    <a:pt x="83761" y="21026"/>
                    <a:pt x="84011" y="21288"/>
                    <a:pt x="84011" y="21598"/>
                  </a:cubicBezTo>
                  <a:cubicBezTo>
                    <a:pt x="84011" y="21908"/>
                    <a:pt x="83761" y="22158"/>
                    <a:pt x="83451" y="22158"/>
                  </a:cubicBezTo>
                  <a:cubicBezTo>
                    <a:pt x="83141" y="22158"/>
                    <a:pt x="82880" y="21908"/>
                    <a:pt x="82880" y="21598"/>
                  </a:cubicBezTo>
                  <a:cubicBezTo>
                    <a:pt x="82880" y="21288"/>
                    <a:pt x="83141" y="21026"/>
                    <a:pt x="83451" y="21026"/>
                  </a:cubicBezTo>
                  <a:close/>
                  <a:moveTo>
                    <a:pt x="87166" y="21026"/>
                  </a:moveTo>
                  <a:cubicBezTo>
                    <a:pt x="87463" y="21026"/>
                    <a:pt x="87737" y="21288"/>
                    <a:pt x="87737" y="21598"/>
                  </a:cubicBezTo>
                  <a:cubicBezTo>
                    <a:pt x="87737" y="21896"/>
                    <a:pt x="87475" y="22158"/>
                    <a:pt x="87166" y="22158"/>
                  </a:cubicBezTo>
                  <a:cubicBezTo>
                    <a:pt x="86856" y="22158"/>
                    <a:pt x="86606" y="21908"/>
                    <a:pt x="86606" y="21598"/>
                  </a:cubicBezTo>
                  <a:cubicBezTo>
                    <a:pt x="86618" y="21288"/>
                    <a:pt x="86856" y="21026"/>
                    <a:pt x="87166" y="21026"/>
                  </a:cubicBezTo>
                  <a:close/>
                  <a:moveTo>
                    <a:pt x="90904" y="21026"/>
                  </a:moveTo>
                  <a:cubicBezTo>
                    <a:pt x="91214" y="21026"/>
                    <a:pt x="91464" y="21288"/>
                    <a:pt x="91464" y="21598"/>
                  </a:cubicBezTo>
                  <a:cubicBezTo>
                    <a:pt x="91464" y="21908"/>
                    <a:pt x="91214" y="22158"/>
                    <a:pt x="90904" y="22158"/>
                  </a:cubicBezTo>
                  <a:cubicBezTo>
                    <a:pt x="90595" y="22158"/>
                    <a:pt x="90345" y="21908"/>
                    <a:pt x="90345" y="21598"/>
                  </a:cubicBezTo>
                  <a:cubicBezTo>
                    <a:pt x="90345" y="21288"/>
                    <a:pt x="90595" y="21026"/>
                    <a:pt x="90904" y="21026"/>
                  </a:cubicBezTo>
                  <a:close/>
                  <a:moveTo>
                    <a:pt x="94631" y="21026"/>
                  </a:moveTo>
                  <a:cubicBezTo>
                    <a:pt x="94929" y="21026"/>
                    <a:pt x="95191" y="21288"/>
                    <a:pt x="95191" y="21598"/>
                  </a:cubicBezTo>
                  <a:cubicBezTo>
                    <a:pt x="95191" y="21896"/>
                    <a:pt x="94941" y="22158"/>
                    <a:pt x="94631" y="22158"/>
                  </a:cubicBezTo>
                  <a:cubicBezTo>
                    <a:pt x="94310" y="22158"/>
                    <a:pt x="94060" y="21908"/>
                    <a:pt x="94060" y="21598"/>
                  </a:cubicBezTo>
                  <a:cubicBezTo>
                    <a:pt x="94071" y="21288"/>
                    <a:pt x="94310" y="21026"/>
                    <a:pt x="94631" y="21026"/>
                  </a:cubicBezTo>
                  <a:close/>
                  <a:moveTo>
                    <a:pt x="98346" y="21026"/>
                  </a:moveTo>
                  <a:cubicBezTo>
                    <a:pt x="98655" y="21026"/>
                    <a:pt x="98905" y="21288"/>
                    <a:pt x="98905" y="21598"/>
                  </a:cubicBezTo>
                  <a:cubicBezTo>
                    <a:pt x="98905" y="21908"/>
                    <a:pt x="98655" y="22158"/>
                    <a:pt x="98346" y="22158"/>
                  </a:cubicBezTo>
                  <a:cubicBezTo>
                    <a:pt x="98036" y="22158"/>
                    <a:pt x="97786" y="21908"/>
                    <a:pt x="97786" y="21598"/>
                  </a:cubicBezTo>
                  <a:cubicBezTo>
                    <a:pt x="97786" y="21288"/>
                    <a:pt x="98036" y="21026"/>
                    <a:pt x="98346" y="21026"/>
                  </a:cubicBezTo>
                  <a:close/>
                  <a:moveTo>
                    <a:pt x="102084" y="21026"/>
                  </a:moveTo>
                  <a:cubicBezTo>
                    <a:pt x="102382" y="21026"/>
                    <a:pt x="102644" y="21288"/>
                    <a:pt x="102644" y="21598"/>
                  </a:cubicBezTo>
                  <a:cubicBezTo>
                    <a:pt x="102644" y="21896"/>
                    <a:pt x="102394" y="22158"/>
                    <a:pt x="102084" y="22158"/>
                  </a:cubicBezTo>
                  <a:cubicBezTo>
                    <a:pt x="101787" y="22158"/>
                    <a:pt x="101513" y="21908"/>
                    <a:pt x="101513" y="21598"/>
                  </a:cubicBezTo>
                  <a:cubicBezTo>
                    <a:pt x="101513" y="21288"/>
                    <a:pt x="101775" y="21026"/>
                    <a:pt x="102084" y="21026"/>
                  </a:cubicBezTo>
                  <a:close/>
                  <a:moveTo>
                    <a:pt x="105799" y="21026"/>
                  </a:moveTo>
                  <a:cubicBezTo>
                    <a:pt x="106121" y="21026"/>
                    <a:pt x="106371" y="21288"/>
                    <a:pt x="106371" y="21598"/>
                  </a:cubicBezTo>
                  <a:cubicBezTo>
                    <a:pt x="106371" y="21908"/>
                    <a:pt x="106109" y="22158"/>
                    <a:pt x="105799" y="22158"/>
                  </a:cubicBezTo>
                  <a:cubicBezTo>
                    <a:pt x="105490" y="22158"/>
                    <a:pt x="105239" y="21908"/>
                    <a:pt x="105239" y="21598"/>
                  </a:cubicBezTo>
                  <a:cubicBezTo>
                    <a:pt x="105239" y="21288"/>
                    <a:pt x="105490" y="21026"/>
                    <a:pt x="105799" y="21026"/>
                  </a:cubicBezTo>
                  <a:close/>
                  <a:moveTo>
                    <a:pt x="109538" y="21026"/>
                  </a:moveTo>
                  <a:cubicBezTo>
                    <a:pt x="109835" y="21026"/>
                    <a:pt x="110109" y="21288"/>
                    <a:pt x="110109" y="21598"/>
                  </a:cubicBezTo>
                  <a:cubicBezTo>
                    <a:pt x="110109" y="21896"/>
                    <a:pt x="109847" y="22158"/>
                    <a:pt x="109538" y="22158"/>
                  </a:cubicBezTo>
                  <a:cubicBezTo>
                    <a:pt x="109228" y="22158"/>
                    <a:pt x="108978" y="21908"/>
                    <a:pt x="108978" y="21598"/>
                  </a:cubicBezTo>
                  <a:cubicBezTo>
                    <a:pt x="108978" y="21288"/>
                    <a:pt x="109228" y="21026"/>
                    <a:pt x="109538" y="21026"/>
                  </a:cubicBezTo>
                  <a:close/>
                  <a:moveTo>
                    <a:pt x="113264" y="21026"/>
                  </a:moveTo>
                  <a:cubicBezTo>
                    <a:pt x="113574" y="21026"/>
                    <a:pt x="113824" y="21288"/>
                    <a:pt x="113824" y="21598"/>
                  </a:cubicBezTo>
                  <a:cubicBezTo>
                    <a:pt x="113824" y="21908"/>
                    <a:pt x="113574" y="22158"/>
                    <a:pt x="113264" y="22158"/>
                  </a:cubicBezTo>
                  <a:cubicBezTo>
                    <a:pt x="112943" y="22158"/>
                    <a:pt x="112693" y="21908"/>
                    <a:pt x="112693" y="21598"/>
                  </a:cubicBezTo>
                  <a:cubicBezTo>
                    <a:pt x="112693" y="21288"/>
                    <a:pt x="112943" y="21026"/>
                    <a:pt x="113264" y="21026"/>
                  </a:cubicBezTo>
                  <a:close/>
                  <a:moveTo>
                    <a:pt x="116991" y="21026"/>
                  </a:moveTo>
                  <a:cubicBezTo>
                    <a:pt x="117289" y="21026"/>
                    <a:pt x="117562" y="21288"/>
                    <a:pt x="117562" y="21598"/>
                  </a:cubicBezTo>
                  <a:cubicBezTo>
                    <a:pt x="117562" y="21896"/>
                    <a:pt x="117312" y="22158"/>
                    <a:pt x="116991" y="22158"/>
                  </a:cubicBezTo>
                  <a:cubicBezTo>
                    <a:pt x="116681" y="22158"/>
                    <a:pt x="116431" y="21908"/>
                    <a:pt x="116431" y="21598"/>
                  </a:cubicBezTo>
                  <a:cubicBezTo>
                    <a:pt x="116431" y="21288"/>
                    <a:pt x="116681" y="21026"/>
                    <a:pt x="116991" y="21026"/>
                  </a:cubicBezTo>
                  <a:close/>
                  <a:moveTo>
                    <a:pt x="120718" y="21026"/>
                  </a:moveTo>
                  <a:cubicBezTo>
                    <a:pt x="121027" y="21026"/>
                    <a:pt x="121277" y="21288"/>
                    <a:pt x="121277" y="21598"/>
                  </a:cubicBezTo>
                  <a:cubicBezTo>
                    <a:pt x="121277" y="21908"/>
                    <a:pt x="121027" y="22158"/>
                    <a:pt x="120718" y="22158"/>
                  </a:cubicBezTo>
                  <a:cubicBezTo>
                    <a:pt x="120408" y="22158"/>
                    <a:pt x="120146" y="21908"/>
                    <a:pt x="120146" y="21598"/>
                  </a:cubicBezTo>
                  <a:cubicBezTo>
                    <a:pt x="120146" y="21288"/>
                    <a:pt x="120420" y="21026"/>
                    <a:pt x="120718" y="21026"/>
                  </a:cubicBezTo>
                  <a:close/>
                  <a:moveTo>
                    <a:pt x="124456" y="21026"/>
                  </a:moveTo>
                  <a:cubicBezTo>
                    <a:pt x="124754" y="21026"/>
                    <a:pt x="125016" y="21288"/>
                    <a:pt x="125016" y="21598"/>
                  </a:cubicBezTo>
                  <a:cubicBezTo>
                    <a:pt x="125016" y="21896"/>
                    <a:pt x="124766" y="22158"/>
                    <a:pt x="124456" y="22158"/>
                  </a:cubicBezTo>
                  <a:cubicBezTo>
                    <a:pt x="124135" y="22158"/>
                    <a:pt x="123885" y="21908"/>
                    <a:pt x="123885" y="21598"/>
                  </a:cubicBezTo>
                  <a:cubicBezTo>
                    <a:pt x="123885" y="21288"/>
                    <a:pt x="124135" y="21026"/>
                    <a:pt x="124456" y="21026"/>
                  </a:cubicBezTo>
                  <a:close/>
                  <a:moveTo>
                    <a:pt x="128171" y="21026"/>
                  </a:moveTo>
                  <a:cubicBezTo>
                    <a:pt x="128480" y="21026"/>
                    <a:pt x="128742" y="21288"/>
                    <a:pt x="128742" y="21598"/>
                  </a:cubicBezTo>
                  <a:cubicBezTo>
                    <a:pt x="128742" y="21908"/>
                    <a:pt x="128480" y="22158"/>
                    <a:pt x="128171" y="22158"/>
                  </a:cubicBezTo>
                  <a:cubicBezTo>
                    <a:pt x="127861" y="22158"/>
                    <a:pt x="127611" y="21908"/>
                    <a:pt x="127611" y="21598"/>
                  </a:cubicBezTo>
                  <a:cubicBezTo>
                    <a:pt x="127611" y="21288"/>
                    <a:pt x="127861" y="21026"/>
                    <a:pt x="128171" y="21026"/>
                  </a:cubicBezTo>
                  <a:close/>
                  <a:moveTo>
                    <a:pt x="131898" y="21026"/>
                  </a:moveTo>
                  <a:cubicBezTo>
                    <a:pt x="132195" y="21026"/>
                    <a:pt x="132457" y="21288"/>
                    <a:pt x="132457" y="21598"/>
                  </a:cubicBezTo>
                  <a:cubicBezTo>
                    <a:pt x="132457" y="21896"/>
                    <a:pt x="132207" y="22158"/>
                    <a:pt x="131898" y="22158"/>
                  </a:cubicBezTo>
                  <a:cubicBezTo>
                    <a:pt x="131600" y="22158"/>
                    <a:pt x="131326" y="21908"/>
                    <a:pt x="131326" y="21598"/>
                  </a:cubicBezTo>
                  <a:cubicBezTo>
                    <a:pt x="131338" y="21288"/>
                    <a:pt x="131576" y="21026"/>
                    <a:pt x="131898" y="21026"/>
                  </a:cubicBezTo>
                  <a:close/>
                  <a:moveTo>
                    <a:pt x="135624" y="21026"/>
                  </a:moveTo>
                  <a:cubicBezTo>
                    <a:pt x="135946" y="21026"/>
                    <a:pt x="136196" y="21288"/>
                    <a:pt x="136196" y="21598"/>
                  </a:cubicBezTo>
                  <a:cubicBezTo>
                    <a:pt x="136196" y="21908"/>
                    <a:pt x="135934" y="22158"/>
                    <a:pt x="135624" y="22158"/>
                  </a:cubicBezTo>
                  <a:cubicBezTo>
                    <a:pt x="135315" y="22158"/>
                    <a:pt x="135065" y="21908"/>
                    <a:pt x="135065" y="21598"/>
                  </a:cubicBezTo>
                  <a:cubicBezTo>
                    <a:pt x="135065" y="21288"/>
                    <a:pt x="135315" y="21026"/>
                    <a:pt x="135624" y="21026"/>
                  </a:cubicBezTo>
                  <a:close/>
                  <a:moveTo>
                    <a:pt x="3405" y="22896"/>
                  </a:moveTo>
                  <a:cubicBezTo>
                    <a:pt x="3703" y="22896"/>
                    <a:pt x="3977" y="23146"/>
                    <a:pt x="3977" y="23455"/>
                  </a:cubicBezTo>
                  <a:cubicBezTo>
                    <a:pt x="3977" y="23765"/>
                    <a:pt x="3727" y="24015"/>
                    <a:pt x="3405" y="24015"/>
                  </a:cubicBezTo>
                  <a:cubicBezTo>
                    <a:pt x="3096" y="24015"/>
                    <a:pt x="2846" y="23765"/>
                    <a:pt x="2846" y="23455"/>
                  </a:cubicBezTo>
                  <a:cubicBezTo>
                    <a:pt x="2858" y="23146"/>
                    <a:pt x="3096" y="22896"/>
                    <a:pt x="3405" y="22896"/>
                  </a:cubicBezTo>
                  <a:close/>
                  <a:moveTo>
                    <a:pt x="7132" y="22896"/>
                  </a:moveTo>
                  <a:cubicBezTo>
                    <a:pt x="7430" y="22896"/>
                    <a:pt x="7692" y="23146"/>
                    <a:pt x="7692" y="23455"/>
                  </a:cubicBezTo>
                  <a:cubicBezTo>
                    <a:pt x="7692" y="23765"/>
                    <a:pt x="7442" y="24015"/>
                    <a:pt x="7132" y="24015"/>
                  </a:cubicBezTo>
                  <a:cubicBezTo>
                    <a:pt x="6834" y="24015"/>
                    <a:pt x="6560" y="23765"/>
                    <a:pt x="6560" y="23455"/>
                  </a:cubicBezTo>
                  <a:cubicBezTo>
                    <a:pt x="6584" y="23146"/>
                    <a:pt x="6822" y="22896"/>
                    <a:pt x="7132" y="22896"/>
                  </a:cubicBezTo>
                  <a:close/>
                  <a:moveTo>
                    <a:pt x="10871" y="22896"/>
                  </a:moveTo>
                  <a:cubicBezTo>
                    <a:pt x="11168" y="22896"/>
                    <a:pt x="11430" y="23146"/>
                    <a:pt x="11430" y="23455"/>
                  </a:cubicBezTo>
                  <a:cubicBezTo>
                    <a:pt x="11430" y="23765"/>
                    <a:pt x="11180" y="24015"/>
                    <a:pt x="10871" y="24015"/>
                  </a:cubicBezTo>
                  <a:cubicBezTo>
                    <a:pt x="10573" y="24015"/>
                    <a:pt x="10299" y="23765"/>
                    <a:pt x="10299" y="23455"/>
                  </a:cubicBezTo>
                  <a:cubicBezTo>
                    <a:pt x="10299" y="23146"/>
                    <a:pt x="10549" y="22896"/>
                    <a:pt x="10871" y="22896"/>
                  </a:cubicBezTo>
                  <a:close/>
                  <a:moveTo>
                    <a:pt x="14585" y="22896"/>
                  </a:moveTo>
                  <a:cubicBezTo>
                    <a:pt x="14883" y="22896"/>
                    <a:pt x="15157" y="23146"/>
                    <a:pt x="15157" y="23455"/>
                  </a:cubicBezTo>
                  <a:cubicBezTo>
                    <a:pt x="15157" y="23765"/>
                    <a:pt x="14895" y="24015"/>
                    <a:pt x="14585" y="24015"/>
                  </a:cubicBezTo>
                  <a:cubicBezTo>
                    <a:pt x="14288" y="24015"/>
                    <a:pt x="14014" y="23765"/>
                    <a:pt x="14014" y="23455"/>
                  </a:cubicBezTo>
                  <a:cubicBezTo>
                    <a:pt x="14038" y="23146"/>
                    <a:pt x="14276" y="22896"/>
                    <a:pt x="14585" y="22896"/>
                  </a:cubicBezTo>
                  <a:close/>
                  <a:moveTo>
                    <a:pt x="18324" y="22896"/>
                  </a:moveTo>
                  <a:cubicBezTo>
                    <a:pt x="18622" y="22896"/>
                    <a:pt x="18883" y="23146"/>
                    <a:pt x="18883" y="23455"/>
                  </a:cubicBezTo>
                  <a:cubicBezTo>
                    <a:pt x="18883" y="23765"/>
                    <a:pt x="18633" y="24015"/>
                    <a:pt x="18324" y="24015"/>
                  </a:cubicBezTo>
                  <a:cubicBezTo>
                    <a:pt x="18026" y="24015"/>
                    <a:pt x="17752" y="23765"/>
                    <a:pt x="17752" y="23455"/>
                  </a:cubicBezTo>
                  <a:cubicBezTo>
                    <a:pt x="17752" y="23146"/>
                    <a:pt x="18014" y="22896"/>
                    <a:pt x="18324" y="22896"/>
                  </a:cubicBezTo>
                  <a:close/>
                  <a:moveTo>
                    <a:pt x="22039" y="22896"/>
                  </a:moveTo>
                  <a:cubicBezTo>
                    <a:pt x="22336" y="22896"/>
                    <a:pt x="22610" y="23146"/>
                    <a:pt x="22610" y="23455"/>
                  </a:cubicBezTo>
                  <a:cubicBezTo>
                    <a:pt x="22610" y="23765"/>
                    <a:pt x="22360" y="24015"/>
                    <a:pt x="22039" y="24015"/>
                  </a:cubicBezTo>
                  <a:cubicBezTo>
                    <a:pt x="21729" y="24015"/>
                    <a:pt x="21479" y="23765"/>
                    <a:pt x="21479" y="23455"/>
                  </a:cubicBezTo>
                  <a:cubicBezTo>
                    <a:pt x="21491" y="23146"/>
                    <a:pt x="21729" y="22896"/>
                    <a:pt x="22039" y="22896"/>
                  </a:cubicBezTo>
                  <a:close/>
                  <a:moveTo>
                    <a:pt x="25777" y="22896"/>
                  </a:moveTo>
                  <a:cubicBezTo>
                    <a:pt x="26075" y="22896"/>
                    <a:pt x="26349" y="23146"/>
                    <a:pt x="26349" y="23455"/>
                  </a:cubicBezTo>
                  <a:cubicBezTo>
                    <a:pt x="26349" y="23765"/>
                    <a:pt x="26087" y="24015"/>
                    <a:pt x="25777" y="24015"/>
                  </a:cubicBezTo>
                  <a:cubicBezTo>
                    <a:pt x="25468" y="24015"/>
                    <a:pt x="25206" y="23765"/>
                    <a:pt x="25206" y="23455"/>
                  </a:cubicBezTo>
                  <a:cubicBezTo>
                    <a:pt x="25218" y="23146"/>
                    <a:pt x="25468" y="22896"/>
                    <a:pt x="25777" y="22896"/>
                  </a:cubicBezTo>
                  <a:close/>
                  <a:moveTo>
                    <a:pt x="29504" y="22896"/>
                  </a:moveTo>
                  <a:cubicBezTo>
                    <a:pt x="29801" y="22896"/>
                    <a:pt x="30063" y="23146"/>
                    <a:pt x="30063" y="23455"/>
                  </a:cubicBezTo>
                  <a:cubicBezTo>
                    <a:pt x="30063" y="23765"/>
                    <a:pt x="29813" y="24015"/>
                    <a:pt x="29504" y="24015"/>
                  </a:cubicBezTo>
                  <a:cubicBezTo>
                    <a:pt x="29182" y="24015"/>
                    <a:pt x="28932" y="23765"/>
                    <a:pt x="28932" y="23455"/>
                  </a:cubicBezTo>
                  <a:cubicBezTo>
                    <a:pt x="28944" y="23146"/>
                    <a:pt x="29182" y="22896"/>
                    <a:pt x="29504" y="22896"/>
                  </a:cubicBezTo>
                  <a:close/>
                  <a:moveTo>
                    <a:pt x="33230" y="22896"/>
                  </a:moveTo>
                  <a:cubicBezTo>
                    <a:pt x="33528" y="22896"/>
                    <a:pt x="33802" y="23146"/>
                    <a:pt x="33802" y="23455"/>
                  </a:cubicBezTo>
                  <a:cubicBezTo>
                    <a:pt x="33802" y="23765"/>
                    <a:pt x="33552" y="24015"/>
                    <a:pt x="33230" y="24015"/>
                  </a:cubicBezTo>
                  <a:cubicBezTo>
                    <a:pt x="32921" y="24015"/>
                    <a:pt x="32671" y="23765"/>
                    <a:pt x="32671" y="23455"/>
                  </a:cubicBezTo>
                  <a:cubicBezTo>
                    <a:pt x="32671" y="23146"/>
                    <a:pt x="32921" y="22896"/>
                    <a:pt x="33230" y="22896"/>
                  </a:cubicBezTo>
                  <a:close/>
                  <a:moveTo>
                    <a:pt x="36957" y="22896"/>
                  </a:moveTo>
                  <a:cubicBezTo>
                    <a:pt x="37255" y="22896"/>
                    <a:pt x="37517" y="23146"/>
                    <a:pt x="37517" y="23455"/>
                  </a:cubicBezTo>
                  <a:cubicBezTo>
                    <a:pt x="37517" y="23765"/>
                    <a:pt x="37267" y="24015"/>
                    <a:pt x="36957" y="24015"/>
                  </a:cubicBezTo>
                  <a:cubicBezTo>
                    <a:pt x="36648" y="24015"/>
                    <a:pt x="36386" y="23765"/>
                    <a:pt x="36386" y="23455"/>
                  </a:cubicBezTo>
                  <a:cubicBezTo>
                    <a:pt x="36409" y="23146"/>
                    <a:pt x="36648" y="22896"/>
                    <a:pt x="36957" y="22896"/>
                  </a:cubicBezTo>
                  <a:close/>
                  <a:moveTo>
                    <a:pt x="40672" y="22896"/>
                  </a:moveTo>
                  <a:cubicBezTo>
                    <a:pt x="40970" y="22896"/>
                    <a:pt x="41243" y="23146"/>
                    <a:pt x="41243" y="23455"/>
                  </a:cubicBezTo>
                  <a:cubicBezTo>
                    <a:pt x="41243" y="23765"/>
                    <a:pt x="40993" y="24015"/>
                    <a:pt x="40672" y="24015"/>
                  </a:cubicBezTo>
                  <a:cubicBezTo>
                    <a:pt x="40374" y="24015"/>
                    <a:pt x="40112" y="23765"/>
                    <a:pt x="40112" y="23455"/>
                  </a:cubicBezTo>
                  <a:cubicBezTo>
                    <a:pt x="40124" y="23146"/>
                    <a:pt x="40362" y="22896"/>
                    <a:pt x="40672" y="22896"/>
                  </a:cubicBezTo>
                  <a:close/>
                  <a:moveTo>
                    <a:pt x="44410" y="22896"/>
                  </a:moveTo>
                  <a:cubicBezTo>
                    <a:pt x="44708" y="22896"/>
                    <a:pt x="44982" y="23146"/>
                    <a:pt x="44982" y="23455"/>
                  </a:cubicBezTo>
                  <a:cubicBezTo>
                    <a:pt x="44982" y="23765"/>
                    <a:pt x="44720" y="24015"/>
                    <a:pt x="44410" y="24015"/>
                  </a:cubicBezTo>
                  <a:cubicBezTo>
                    <a:pt x="44113" y="24015"/>
                    <a:pt x="43851" y="23765"/>
                    <a:pt x="43851" y="23455"/>
                  </a:cubicBezTo>
                  <a:cubicBezTo>
                    <a:pt x="43851" y="23146"/>
                    <a:pt x="44101" y="22896"/>
                    <a:pt x="44410" y="22896"/>
                  </a:cubicBezTo>
                  <a:close/>
                  <a:moveTo>
                    <a:pt x="48137" y="22896"/>
                  </a:moveTo>
                  <a:cubicBezTo>
                    <a:pt x="48435" y="22896"/>
                    <a:pt x="48697" y="23146"/>
                    <a:pt x="48697" y="23455"/>
                  </a:cubicBezTo>
                  <a:cubicBezTo>
                    <a:pt x="48697" y="23765"/>
                    <a:pt x="48447" y="24015"/>
                    <a:pt x="48137" y="24015"/>
                  </a:cubicBezTo>
                  <a:cubicBezTo>
                    <a:pt x="47839" y="24015"/>
                    <a:pt x="47566" y="23765"/>
                    <a:pt x="47566" y="23455"/>
                  </a:cubicBezTo>
                  <a:cubicBezTo>
                    <a:pt x="47578" y="23146"/>
                    <a:pt x="47839" y="22896"/>
                    <a:pt x="48137" y="22896"/>
                  </a:cubicBezTo>
                  <a:close/>
                  <a:moveTo>
                    <a:pt x="51864" y="22896"/>
                  </a:moveTo>
                  <a:cubicBezTo>
                    <a:pt x="52161" y="22896"/>
                    <a:pt x="52435" y="23146"/>
                    <a:pt x="52435" y="23455"/>
                  </a:cubicBezTo>
                  <a:cubicBezTo>
                    <a:pt x="52435" y="23765"/>
                    <a:pt x="52185" y="24015"/>
                    <a:pt x="51864" y="24015"/>
                  </a:cubicBezTo>
                  <a:cubicBezTo>
                    <a:pt x="51566" y="24015"/>
                    <a:pt x="51304" y="23765"/>
                    <a:pt x="51304" y="23455"/>
                  </a:cubicBezTo>
                  <a:cubicBezTo>
                    <a:pt x="51304" y="23146"/>
                    <a:pt x="51554" y="22896"/>
                    <a:pt x="51864" y="22896"/>
                  </a:cubicBezTo>
                  <a:close/>
                  <a:moveTo>
                    <a:pt x="55602" y="22896"/>
                  </a:moveTo>
                  <a:cubicBezTo>
                    <a:pt x="55900" y="22896"/>
                    <a:pt x="56174" y="23146"/>
                    <a:pt x="56174" y="23455"/>
                  </a:cubicBezTo>
                  <a:cubicBezTo>
                    <a:pt x="56174" y="23765"/>
                    <a:pt x="55912" y="24015"/>
                    <a:pt x="55602" y="24015"/>
                  </a:cubicBezTo>
                  <a:cubicBezTo>
                    <a:pt x="55293" y="24015"/>
                    <a:pt x="55043" y="23765"/>
                    <a:pt x="55043" y="23455"/>
                  </a:cubicBezTo>
                  <a:cubicBezTo>
                    <a:pt x="55043" y="23146"/>
                    <a:pt x="55293" y="22896"/>
                    <a:pt x="55602" y="22896"/>
                  </a:cubicBezTo>
                  <a:close/>
                  <a:moveTo>
                    <a:pt x="59329" y="22896"/>
                  </a:moveTo>
                  <a:cubicBezTo>
                    <a:pt x="59627" y="22896"/>
                    <a:pt x="59889" y="23146"/>
                    <a:pt x="59889" y="23455"/>
                  </a:cubicBezTo>
                  <a:cubicBezTo>
                    <a:pt x="59889" y="23765"/>
                    <a:pt x="59639" y="24015"/>
                    <a:pt x="59329" y="24015"/>
                  </a:cubicBezTo>
                  <a:cubicBezTo>
                    <a:pt x="59008" y="24015"/>
                    <a:pt x="58757" y="23765"/>
                    <a:pt x="58757" y="23455"/>
                  </a:cubicBezTo>
                  <a:cubicBezTo>
                    <a:pt x="58757" y="23146"/>
                    <a:pt x="59008" y="22896"/>
                    <a:pt x="59329" y="22896"/>
                  </a:cubicBezTo>
                  <a:close/>
                  <a:moveTo>
                    <a:pt x="63056" y="22896"/>
                  </a:moveTo>
                  <a:cubicBezTo>
                    <a:pt x="63353" y="22896"/>
                    <a:pt x="63627" y="23146"/>
                    <a:pt x="63627" y="23455"/>
                  </a:cubicBezTo>
                  <a:cubicBezTo>
                    <a:pt x="63627" y="23765"/>
                    <a:pt x="63377" y="24015"/>
                    <a:pt x="63056" y="24015"/>
                  </a:cubicBezTo>
                  <a:cubicBezTo>
                    <a:pt x="62746" y="24015"/>
                    <a:pt x="62496" y="23765"/>
                    <a:pt x="62496" y="23455"/>
                  </a:cubicBezTo>
                  <a:cubicBezTo>
                    <a:pt x="62496" y="23146"/>
                    <a:pt x="62746" y="22896"/>
                    <a:pt x="63056" y="22896"/>
                  </a:cubicBezTo>
                  <a:close/>
                  <a:moveTo>
                    <a:pt x="66782" y="22896"/>
                  </a:moveTo>
                  <a:cubicBezTo>
                    <a:pt x="67080" y="22896"/>
                    <a:pt x="67342" y="23146"/>
                    <a:pt x="67342" y="23455"/>
                  </a:cubicBezTo>
                  <a:cubicBezTo>
                    <a:pt x="67342" y="23765"/>
                    <a:pt x="67092" y="24015"/>
                    <a:pt x="66782" y="24015"/>
                  </a:cubicBezTo>
                  <a:cubicBezTo>
                    <a:pt x="66473" y="24015"/>
                    <a:pt x="66211" y="23765"/>
                    <a:pt x="66211" y="23455"/>
                  </a:cubicBezTo>
                  <a:cubicBezTo>
                    <a:pt x="66235" y="23146"/>
                    <a:pt x="66473" y="22896"/>
                    <a:pt x="66782" y="22896"/>
                  </a:cubicBezTo>
                  <a:close/>
                  <a:moveTo>
                    <a:pt x="70509" y="22896"/>
                  </a:moveTo>
                  <a:cubicBezTo>
                    <a:pt x="70807" y="22896"/>
                    <a:pt x="71080" y="23146"/>
                    <a:pt x="71080" y="23455"/>
                  </a:cubicBezTo>
                  <a:cubicBezTo>
                    <a:pt x="71080" y="23765"/>
                    <a:pt x="70830" y="24015"/>
                    <a:pt x="70509" y="24015"/>
                  </a:cubicBezTo>
                  <a:cubicBezTo>
                    <a:pt x="70199" y="24015"/>
                    <a:pt x="69949" y="23765"/>
                    <a:pt x="69949" y="23455"/>
                  </a:cubicBezTo>
                  <a:cubicBezTo>
                    <a:pt x="69949" y="23146"/>
                    <a:pt x="70199" y="22896"/>
                    <a:pt x="70509" y="22896"/>
                  </a:cubicBezTo>
                  <a:close/>
                  <a:moveTo>
                    <a:pt x="74236" y="22896"/>
                  </a:moveTo>
                  <a:cubicBezTo>
                    <a:pt x="74533" y="22896"/>
                    <a:pt x="74795" y="23146"/>
                    <a:pt x="74795" y="23455"/>
                  </a:cubicBezTo>
                  <a:cubicBezTo>
                    <a:pt x="74795" y="23765"/>
                    <a:pt x="74545" y="24015"/>
                    <a:pt x="74236" y="24015"/>
                  </a:cubicBezTo>
                  <a:cubicBezTo>
                    <a:pt x="73938" y="24015"/>
                    <a:pt x="73676" y="23765"/>
                    <a:pt x="73676" y="23455"/>
                  </a:cubicBezTo>
                  <a:cubicBezTo>
                    <a:pt x="73676" y="23146"/>
                    <a:pt x="73926" y="22896"/>
                    <a:pt x="74236" y="22896"/>
                  </a:cubicBezTo>
                  <a:close/>
                  <a:moveTo>
                    <a:pt x="77855" y="22896"/>
                  </a:moveTo>
                  <a:cubicBezTo>
                    <a:pt x="78153" y="22896"/>
                    <a:pt x="78415" y="23146"/>
                    <a:pt x="78415" y="23455"/>
                  </a:cubicBezTo>
                  <a:cubicBezTo>
                    <a:pt x="78415" y="23765"/>
                    <a:pt x="78165" y="24015"/>
                    <a:pt x="77855" y="24015"/>
                  </a:cubicBezTo>
                  <a:cubicBezTo>
                    <a:pt x="77546" y="24015"/>
                    <a:pt x="77284" y="23765"/>
                    <a:pt x="77284" y="23455"/>
                  </a:cubicBezTo>
                  <a:cubicBezTo>
                    <a:pt x="77284" y="23146"/>
                    <a:pt x="77546" y="22896"/>
                    <a:pt x="77855" y="22896"/>
                  </a:cubicBezTo>
                  <a:close/>
                  <a:moveTo>
                    <a:pt x="81570" y="22896"/>
                  </a:moveTo>
                  <a:cubicBezTo>
                    <a:pt x="81868" y="22896"/>
                    <a:pt x="82141" y="23146"/>
                    <a:pt x="82141" y="23455"/>
                  </a:cubicBezTo>
                  <a:cubicBezTo>
                    <a:pt x="82141" y="23765"/>
                    <a:pt x="81879" y="24015"/>
                    <a:pt x="81570" y="24015"/>
                  </a:cubicBezTo>
                  <a:cubicBezTo>
                    <a:pt x="81260" y="24015"/>
                    <a:pt x="81010" y="23765"/>
                    <a:pt x="81010" y="23455"/>
                  </a:cubicBezTo>
                  <a:cubicBezTo>
                    <a:pt x="81022" y="23146"/>
                    <a:pt x="81260" y="22896"/>
                    <a:pt x="81570" y="22896"/>
                  </a:cubicBezTo>
                  <a:close/>
                  <a:moveTo>
                    <a:pt x="85308" y="22896"/>
                  </a:moveTo>
                  <a:cubicBezTo>
                    <a:pt x="85606" y="22896"/>
                    <a:pt x="85880" y="23146"/>
                    <a:pt x="85880" y="23455"/>
                  </a:cubicBezTo>
                  <a:cubicBezTo>
                    <a:pt x="85880" y="23765"/>
                    <a:pt x="85618" y="24015"/>
                    <a:pt x="85308" y="24015"/>
                  </a:cubicBezTo>
                  <a:cubicBezTo>
                    <a:pt x="84999" y="24015"/>
                    <a:pt x="84749" y="23765"/>
                    <a:pt x="84749" y="23455"/>
                  </a:cubicBezTo>
                  <a:cubicBezTo>
                    <a:pt x="84749" y="23146"/>
                    <a:pt x="84999" y="22896"/>
                    <a:pt x="85308" y="22896"/>
                  </a:cubicBezTo>
                  <a:close/>
                  <a:moveTo>
                    <a:pt x="89035" y="22896"/>
                  </a:moveTo>
                  <a:cubicBezTo>
                    <a:pt x="89333" y="22896"/>
                    <a:pt x="89595" y="23146"/>
                    <a:pt x="89595" y="23455"/>
                  </a:cubicBezTo>
                  <a:cubicBezTo>
                    <a:pt x="89595" y="23765"/>
                    <a:pt x="89345" y="24015"/>
                    <a:pt x="89035" y="24015"/>
                  </a:cubicBezTo>
                  <a:cubicBezTo>
                    <a:pt x="88714" y="24015"/>
                    <a:pt x="88464" y="23765"/>
                    <a:pt x="88464" y="23455"/>
                  </a:cubicBezTo>
                  <a:cubicBezTo>
                    <a:pt x="88475" y="23146"/>
                    <a:pt x="88714" y="22896"/>
                    <a:pt x="89035" y="22896"/>
                  </a:cubicBezTo>
                  <a:close/>
                  <a:moveTo>
                    <a:pt x="92762" y="22896"/>
                  </a:moveTo>
                  <a:cubicBezTo>
                    <a:pt x="93059" y="22896"/>
                    <a:pt x="93333" y="23146"/>
                    <a:pt x="93333" y="23455"/>
                  </a:cubicBezTo>
                  <a:cubicBezTo>
                    <a:pt x="93333" y="23765"/>
                    <a:pt x="93071" y="24015"/>
                    <a:pt x="92762" y="24015"/>
                  </a:cubicBezTo>
                  <a:cubicBezTo>
                    <a:pt x="92452" y="24015"/>
                    <a:pt x="92202" y="23765"/>
                    <a:pt x="92202" y="23455"/>
                  </a:cubicBezTo>
                  <a:cubicBezTo>
                    <a:pt x="92202" y="23146"/>
                    <a:pt x="92452" y="22896"/>
                    <a:pt x="92762" y="22896"/>
                  </a:cubicBezTo>
                  <a:close/>
                  <a:moveTo>
                    <a:pt x="96488" y="22896"/>
                  </a:moveTo>
                  <a:cubicBezTo>
                    <a:pt x="96786" y="22896"/>
                    <a:pt x="97048" y="23146"/>
                    <a:pt x="97048" y="23455"/>
                  </a:cubicBezTo>
                  <a:cubicBezTo>
                    <a:pt x="97048" y="23765"/>
                    <a:pt x="96798" y="24015"/>
                    <a:pt x="96488" y="24015"/>
                  </a:cubicBezTo>
                  <a:cubicBezTo>
                    <a:pt x="96191" y="24015"/>
                    <a:pt x="95917" y="23765"/>
                    <a:pt x="95917" y="23455"/>
                  </a:cubicBezTo>
                  <a:cubicBezTo>
                    <a:pt x="95917" y="23146"/>
                    <a:pt x="96179" y="22896"/>
                    <a:pt x="96488" y="22896"/>
                  </a:cubicBezTo>
                  <a:close/>
                  <a:moveTo>
                    <a:pt x="100203" y="22896"/>
                  </a:moveTo>
                  <a:cubicBezTo>
                    <a:pt x="100501" y="22896"/>
                    <a:pt x="100775" y="23146"/>
                    <a:pt x="100775" y="23455"/>
                  </a:cubicBezTo>
                  <a:cubicBezTo>
                    <a:pt x="100775" y="23765"/>
                    <a:pt x="100513" y="24015"/>
                    <a:pt x="100203" y="24015"/>
                  </a:cubicBezTo>
                  <a:cubicBezTo>
                    <a:pt x="99905" y="24015"/>
                    <a:pt x="99644" y="23765"/>
                    <a:pt x="99644" y="23455"/>
                  </a:cubicBezTo>
                  <a:cubicBezTo>
                    <a:pt x="99655" y="23146"/>
                    <a:pt x="99894" y="22896"/>
                    <a:pt x="100203" y="22896"/>
                  </a:cubicBezTo>
                  <a:close/>
                  <a:moveTo>
                    <a:pt x="103942" y="22896"/>
                  </a:moveTo>
                  <a:cubicBezTo>
                    <a:pt x="104239" y="22896"/>
                    <a:pt x="104513" y="23146"/>
                    <a:pt x="104513" y="23455"/>
                  </a:cubicBezTo>
                  <a:cubicBezTo>
                    <a:pt x="104513" y="23765"/>
                    <a:pt x="104251" y="24015"/>
                    <a:pt x="103942" y="24015"/>
                  </a:cubicBezTo>
                  <a:cubicBezTo>
                    <a:pt x="103644" y="24015"/>
                    <a:pt x="103382" y="23765"/>
                    <a:pt x="103382" y="23455"/>
                  </a:cubicBezTo>
                  <a:cubicBezTo>
                    <a:pt x="103382" y="23146"/>
                    <a:pt x="103632" y="22896"/>
                    <a:pt x="103942" y="22896"/>
                  </a:cubicBezTo>
                  <a:close/>
                  <a:moveTo>
                    <a:pt x="107668" y="22896"/>
                  </a:moveTo>
                  <a:cubicBezTo>
                    <a:pt x="107966" y="22896"/>
                    <a:pt x="108228" y="23146"/>
                    <a:pt x="108228" y="23455"/>
                  </a:cubicBezTo>
                  <a:cubicBezTo>
                    <a:pt x="108228" y="23765"/>
                    <a:pt x="107978" y="24015"/>
                    <a:pt x="107668" y="24015"/>
                  </a:cubicBezTo>
                  <a:cubicBezTo>
                    <a:pt x="107371" y="24015"/>
                    <a:pt x="107097" y="23765"/>
                    <a:pt x="107097" y="23455"/>
                  </a:cubicBezTo>
                  <a:cubicBezTo>
                    <a:pt x="107109" y="23146"/>
                    <a:pt x="107347" y="22896"/>
                    <a:pt x="107668" y="22896"/>
                  </a:cubicBezTo>
                  <a:close/>
                  <a:moveTo>
                    <a:pt x="111395" y="22896"/>
                  </a:moveTo>
                  <a:cubicBezTo>
                    <a:pt x="111693" y="22896"/>
                    <a:pt x="111967" y="23146"/>
                    <a:pt x="111967" y="23455"/>
                  </a:cubicBezTo>
                  <a:cubicBezTo>
                    <a:pt x="111967" y="23765"/>
                    <a:pt x="111705" y="24015"/>
                    <a:pt x="111395" y="24015"/>
                  </a:cubicBezTo>
                  <a:cubicBezTo>
                    <a:pt x="111085" y="24015"/>
                    <a:pt x="110835" y="23765"/>
                    <a:pt x="110835" y="23455"/>
                  </a:cubicBezTo>
                  <a:cubicBezTo>
                    <a:pt x="110835" y="23146"/>
                    <a:pt x="111085" y="22896"/>
                    <a:pt x="111395" y="22896"/>
                  </a:cubicBezTo>
                  <a:close/>
                  <a:moveTo>
                    <a:pt x="115122" y="22896"/>
                  </a:moveTo>
                  <a:cubicBezTo>
                    <a:pt x="115419" y="22896"/>
                    <a:pt x="115681" y="23146"/>
                    <a:pt x="115681" y="23455"/>
                  </a:cubicBezTo>
                  <a:cubicBezTo>
                    <a:pt x="115681" y="23765"/>
                    <a:pt x="115431" y="24015"/>
                    <a:pt x="115122" y="24015"/>
                  </a:cubicBezTo>
                  <a:cubicBezTo>
                    <a:pt x="114812" y="24015"/>
                    <a:pt x="114550" y="23765"/>
                    <a:pt x="114550" y="23455"/>
                  </a:cubicBezTo>
                  <a:cubicBezTo>
                    <a:pt x="114574" y="23146"/>
                    <a:pt x="114812" y="22896"/>
                    <a:pt x="115122" y="22896"/>
                  </a:cubicBezTo>
                  <a:close/>
                  <a:moveTo>
                    <a:pt x="118860" y="22896"/>
                  </a:moveTo>
                  <a:cubicBezTo>
                    <a:pt x="119158" y="22896"/>
                    <a:pt x="119420" y="23146"/>
                    <a:pt x="119420" y="23455"/>
                  </a:cubicBezTo>
                  <a:cubicBezTo>
                    <a:pt x="119420" y="23765"/>
                    <a:pt x="119170" y="24015"/>
                    <a:pt x="118860" y="24015"/>
                  </a:cubicBezTo>
                  <a:cubicBezTo>
                    <a:pt x="118539" y="24015"/>
                    <a:pt x="118289" y="23765"/>
                    <a:pt x="118289" y="23455"/>
                  </a:cubicBezTo>
                  <a:cubicBezTo>
                    <a:pt x="118289" y="23146"/>
                    <a:pt x="118539" y="22896"/>
                    <a:pt x="118860" y="22896"/>
                  </a:cubicBezTo>
                  <a:close/>
                  <a:moveTo>
                    <a:pt x="122575" y="22896"/>
                  </a:moveTo>
                  <a:cubicBezTo>
                    <a:pt x="122873" y="22896"/>
                    <a:pt x="123146" y="23146"/>
                    <a:pt x="123146" y="23455"/>
                  </a:cubicBezTo>
                  <a:cubicBezTo>
                    <a:pt x="123146" y="23765"/>
                    <a:pt x="122885" y="24015"/>
                    <a:pt x="122575" y="24015"/>
                  </a:cubicBezTo>
                  <a:cubicBezTo>
                    <a:pt x="122265" y="24015"/>
                    <a:pt x="122015" y="23765"/>
                    <a:pt x="122015" y="23455"/>
                  </a:cubicBezTo>
                  <a:cubicBezTo>
                    <a:pt x="122027" y="23146"/>
                    <a:pt x="122277" y="22896"/>
                    <a:pt x="122575" y="22896"/>
                  </a:cubicBezTo>
                  <a:close/>
                  <a:moveTo>
                    <a:pt x="126314" y="22896"/>
                  </a:moveTo>
                  <a:cubicBezTo>
                    <a:pt x="126611" y="22896"/>
                    <a:pt x="126873" y="23146"/>
                    <a:pt x="126873" y="23455"/>
                  </a:cubicBezTo>
                  <a:cubicBezTo>
                    <a:pt x="126873" y="23765"/>
                    <a:pt x="126623" y="24015"/>
                    <a:pt x="126314" y="24015"/>
                  </a:cubicBezTo>
                  <a:cubicBezTo>
                    <a:pt x="126004" y="24015"/>
                    <a:pt x="125742" y="23765"/>
                    <a:pt x="125742" y="23455"/>
                  </a:cubicBezTo>
                  <a:cubicBezTo>
                    <a:pt x="125742" y="23146"/>
                    <a:pt x="126004" y="22896"/>
                    <a:pt x="126314" y="22896"/>
                  </a:cubicBezTo>
                  <a:close/>
                  <a:moveTo>
                    <a:pt x="130028" y="22896"/>
                  </a:moveTo>
                  <a:cubicBezTo>
                    <a:pt x="130326" y="22896"/>
                    <a:pt x="130600" y="23146"/>
                    <a:pt x="130600" y="23455"/>
                  </a:cubicBezTo>
                  <a:cubicBezTo>
                    <a:pt x="130600" y="23765"/>
                    <a:pt x="130350" y="24015"/>
                    <a:pt x="130028" y="24015"/>
                  </a:cubicBezTo>
                  <a:cubicBezTo>
                    <a:pt x="129731" y="24015"/>
                    <a:pt x="129469" y="23765"/>
                    <a:pt x="129469" y="23455"/>
                  </a:cubicBezTo>
                  <a:cubicBezTo>
                    <a:pt x="129469" y="23146"/>
                    <a:pt x="129719" y="22896"/>
                    <a:pt x="130028" y="22896"/>
                  </a:cubicBezTo>
                  <a:close/>
                  <a:moveTo>
                    <a:pt x="133767" y="22896"/>
                  </a:moveTo>
                  <a:cubicBezTo>
                    <a:pt x="134065" y="22896"/>
                    <a:pt x="134326" y="23146"/>
                    <a:pt x="134326" y="23455"/>
                  </a:cubicBezTo>
                  <a:cubicBezTo>
                    <a:pt x="134326" y="23765"/>
                    <a:pt x="134076" y="24015"/>
                    <a:pt x="133767" y="24015"/>
                  </a:cubicBezTo>
                  <a:cubicBezTo>
                    <a:pt x="133469" y="24015"/>
                    <a:pt x="133207" y="23765"/>
                    <a:pt x="133207" y="23455"/>
                  </a:cubicBezTo>
                  <a:cubicBezTo>
                    <a:pt x="133207" y="23146"/>
                    <a:pt x="133457" y="22896"/>
                    <a:pt x="133767" y="22896"/>
                  </a:cubicBezTo>
                  <a:close/>
                  <a:moveTo>
                    <a:pt x="137494" y="22896"/>
                  </a:moveTo>
                  <a:cubicBezTo>
                    <a:pt x="137791" y="22896"/>
                    <a:pt x="138053" y="23146"/>
                    <a:pt x="138053" y="23455"/>
                  </a:cubicBezTo>
                  <a:cubicBezTo>
                    <a:pt x="138053" y="23765"/>
                    <a:pt x="137803" y="24015"/>
                    <a:pt x="137494" y="24015"/>
                  </a:cubicBezTo>
                  <a:cubicBezTo>
                    <a:pt x="137196" y="24015"/>
                    <a:pt x="136922" y="23765"/>
                    <a:pt x="136922" y="23455"/>
                  </a:cubicBezTo>
                  <a:cubicBezTo>
                    <a:pt x="136934" y="23146"/>
                    <a:pt x="137172" y="22896"/>
                    <a:pt x="137494" y="22896"/>
                  </a:cubicBezTo>
                  <a:close/>
                  <a:moveTo>
                    <a:pt x="1548" y="24753"/>
                  </a:moveTo>
                  <a:cubicBezTo>
                    <a:pt x="1846" y="24753"/>
                    <a:pt x="2119" y="25003"/>
                    <a:pt x="2119" y="25313"/>
                  </a:cubicBezTo>
                  <a:cubicBezTo>
                    <a:pt x="2119" y="25610"/>
                    <a:pt x="1858" y="25884"/>
                    <a:pt x="1548" y="25884"/>
                  </a:cubicBezTo>
                  <a:cubicBezTo>
                    <a:pt x="1238" y="25884"/>
                    <a:pt x="988" y="25622"/>
                    <a:pt x="988" y="25313"/>
                  </a:cubicBezTo>
                  <a:cubicBezTo>
                    <a:pt x="988" y="25003"/>
                    <a:pt x="1238" y="24753"/>
                    <a:pt x="1548" y="24753"/>
                  </a:cubicBezTo>
                  <a:close/>
                  <a:moveTo>
                    <a:pt x="5287" y="24753"/>
                  </a:moveTo>
                  <a:cubicBezTo>
                    <a:pt x="5596" y="24753"/>
                    <a:pt x="5846" y="25003"/>
                    <a:pt x="5846" y="25313"/>
                  </a:cubicBezTo>
                  <a:cubicBezTo>
                    <a:pt x="5846" y="25622"/>
                    <a:pt x="5596" y="25884"/>
                    <a:pt x="5287" y="25884"/>
                  </a:cubicBezTo>
                  <a:cubicBezTo>
                    <a:pt x="4977" y="25884"/>
                    <a:pt x="4715" y="25622"/>
                    <a:pt x="4715" y="25313"/>
                  </a:cubicBezTo>
                  <a:cubicBezTo>
                    <a:pt x="4715" y="25003"/>
                    <a:pt x="4977" y="24753"/>
                    <a:pt x="5287" y="24753"/>
                  </a:cubicBezTo>
                  <a:close/>
                  <a:moveTo>
                    <a:pt x="9001" y="24753"/>
                  </a:moveTo>
                  <a:cubicBezTo>
                    <a:pt x="9299" y="24753"/>
                    <a:pt x="9573" y="25003"/>
                    <a:pt x="9573" y="25313"/>
                  </a:cubicBezTo>
                  <a:cubicBezTo>
                    <a:pt x="9573" y="25610"/>
                    <a:pt x="9323" y="25884"/>
                    <a:pt x="9001" y="25884"/>
                  </a:cubicBezTo>
                  <a:cubicBezTo>
                    <a:pt x="8704" y="25884"/>
                    <a:pt x="8442" y="25622"/>
                    <a:pt x="8442" y="25313"/>
                  </a:cubicBezTo>
                  <a:cubicBezTo>
                    <a:pt x="8442" y="25003"/>
                    <a:pt x="8692" y="24753"/>
                    <a:pt x="9001" y="24753"/>
                  </a:cubicBezTo>
                  <a:close/>
                  <a:moveTo>
                    <a:pt x="12728" y="24753"/>
                  </a:moveTo>
                  <a:cubicBezTo>
                    <a:pt x="13037" y="24753"/>
                    <a:pt x="13288" y="25003"/>
                    <a:pt x="13288" y="25313"/>
                  </a:cubicBezTo>
                  <a:cubicBezTo>
                    <a:pt x="13288" y="25622"/>
                    <a:pt x="13037" y="25884"/>
                    <a:pt x="12728" y="25884"/>
                  </a:cubicBezTo>
                  <a:cubicBezTo>
                    <a:pt x="12418" y="25884"/>
                    <a:pt x="12156" y="25622"/>
                    <a:pt x="12156" y="25313"/>
                  </a:cubicBezTo>
                  <a:cubicBezTo>
                    <a:pt x="12180" y="25003"/>
                    <a:pt x="12418" y="24753"/>
                    <a:pt x="12728" y="24753"/>
                  </a:cubicBezTo>
                  <a:close/>
                  <a:moveTo>
                    <a:pt x="16466" y="24753"/>
                  </a:moveTo>
                  <a:cubicBezTo>
                    <a:pt x="16764" y="24753"/>
                    <a:pt x="17026" y="25003"/>
                    <a:pt x="17026" y="25313"/>
                  </a:cubicBezTo>
                  <a:cubicBezTo>
                    <a:pt x="17026" y="25610"/>
                    <a:pt x="16776" y="25884"/>
                    <a:pt x="16466" y="25884"/>
                  </a:cubicBezTo>
                  <a:cubicBezTo>
                    <a:pt x="16169" y="25884"/>
                    <a:pt x="15895" y="25622"/>
                    <a:pt x="15895" y="25313"/>
                  </a:cubicBezTo>
                  <a:cubicBezTo>
                    <a:pt x="15895" y="25003"/>
                    <a:pt x="16145" y="24753"/>
                    <a:pt x="16466" y="24753"/>
                  </a:cubicBezTo>
                  <a:close/>
                  <a:moveTo>
                    <a:pt x="20181" y="24753"/>
                  </a:moveTo>
                  <a:cubicBezTo>
                    <a:pt x="20491" y="24753"/>
                    <a:pt x="20753" y="25003"/>
                    <a:pt x="20753" y="25313"/>
                  </a:cubicBezTo>
                  <a:cubicBezTo>
                    <a:pt x="20753" y="25622"/>
                    <a:pt x="20491" y="25884"/>
                    <a:pt x="20181" y="25884"/>
                  </a:cubicBezTo>
                  <a:cubicBezTo>
                    <a:pt x="19872" y="25884"/>
                    <a:pt x="19622" y="25622"/>
                    <a:pt x="19622" y="25313"/>
                  </a:cubicBezTo>
                  <a:cubicBezTo>
                    <a:pt x="19634" y="25003"/>
                    <a:pt x="19872" y="24753"/>
                    <a:pt x="20181" y="24753"/>
                  </a:cubicBezTo>
                  <a:close/>
                  <a:moveTo>
                    <a:pt x="23920" y="24753"/>
                  </a:moveTo>
                  <a:cubicBezTo>
                    <a:pt x="24217" y="24753"/>
                    <a:pt x="24479" y="25003"/>
                    <a:pt x="24479" y="25313"/>
                  </a:cubicBezTo>
                  <a:cubicBezTo>
                    <a:pt x="24479" y="25610"/>
                    <a:pt x="24229" y="25884"/>
                    <a:pt x="23920" y="25884"/>
                  </a:cubicBezTo>
                  <a:cubicBezTo>
                    <a:pt x="23610" y="25884"/>
                    <a:pt x="23348" y="25622"/>
                    <a:pt x="23348" y="25313"/>
                  </a:cubicBezTo>
                  <a:cubicBezTo>
                    <a:pt x="23348" y="25003"/>
                    <a:pt x="23610" y="24753"/>
                    <a:pt x="23920" y="24753"/>
                  </a:cubicBezTo>
                  <a:close/>
                  <a:moveTo>
                    <a:pt x="27635" y="24753"/>
                  </a:moveTo>
                  <a:cubicBezTo>
                    <a:pt x="27956" y="24753"/>
                    <a:pt x="28206" y="25003"/>
                    <a:pt x="28206" y="25313"/>
                  </a:cubicBezTo>
                  <a:cubicBezTo>
                    <a:pt x="28206" y="25622"/>
                    <a:pt x="27956" y="25884"/>
                    <a:pt x="27635" y="25884"/>
                  </a:cubicBezTo>
                  <a:cubicBezTo>
                    <a:pt x="27325" y="25884"/>
                    <a:pt x="27075" y="25622"/>
                    <a:pt x="27075" y="25313"/>
                  </a:cubicBezTo>
                  <a:cubicBezTo>
                    <a:pt x="27087" y="25003"/>
                    <a:pt x="27325" y="24753"/>
                    <a:pt x="27635" y="24753"/>
                  </a:cubicBezTo>
                  <a:close/>
                  <a:moveTo>
                    <a:pt x="31373" y="24753"/>
                  </a:moveTo>
                  <a:cubicBezTo>
                    <a:pt x="31671" y="24753"/>
                    <a:pt x="31945" y="25003"/>
                    <a:pt x="31945" y="25313"/>
                  </a:cubicBezTo>
                  <a:cubicBezTo>
                    <a:pt x="31945" y="25610"/>
                    <a:pt x="31683" y="25884"/>
                    <a:pt x="31373" y="25884"/>
                  </a:cubicBezTo>
                  <a:cubicBezTo>
                    <a:pt x="31064" y="25884"/>
                    <a:pt x="30814" y="25622"/>
                    <a:pt x="30814" y="25313"/>
                  </a:cubicBezTo>
                  <a:cubicBezTo>
                    <a:pt x="30814" y="25003"/>
                    <a:pt x="31064" y="24753"/>
                    <a:pt x="31373" y="24753"/>
                  </a:cubicBezTo>
                  <a:close/>
                  <a:moveTo>
                    <a:pt x="35100" y="24753"/>
                  </a:moveTo>
                  <a:cubicBezTo>
                    <a:pt x="35409" y="24753"/>
                    <a:pt x="35659" y="25003"/>
                    <a:pt x="35659" y="25313"/>
                  </a:cubicBezTo>
                  <a:cubicBezTo>
                    <a:pt x="35659" y="25622"/>
                    <a:pt x="35409" y="25884"/>
                    <a:pt x="35100" y="25884"/>
                  </a:cubicBezTo>
                  <a:cubicBezTo>
                    <a:pt x="34778" y="25884"/>
                    <a:pt x="34528" y="25622"/>
                    <a:pt x="34528" y="25313"/>
                  </a:cubicBezTo>
                  <a:cubicBezTo>
                    <a:pt x="34540" y="25003"/>
                    <a:pt x="34778" y="24753"/>
                    <a:pt x="35100" y="24753"/>
                  </a:cubicBezTo>
                  <a:close/>
                  <a:moveTo>
                    <a:pt x="38815" y="24753"/>
                  </a:moveTo>
                  <a:cubicBezTo>
                    <a:pt x="39112" y="24753"/>
                    <a:pt x="39386" y="25003"/>
                    <a:pt x="39386" y="25313"/>
                  </a:cubicBezTo>
                  <a:cubicBezTo>
                    <a:pt x="39386" y="25610"/>
                    <a:pt x="39124" y="25884"/>
                    <a:pt x="38815" y="25884"/>
                  </a:cubicBezTo>
                  <a:cubicBezTo>
                    <a:pt x="38517" y="25884"/>
                    <a:pt x="38255" y="25622"/>
                    <a:pt x="38255" y="25313"/>
                  </a:cubicBezTo>
                  <a:cubicBezTo>
                    <a:pt x="38255" y="25003"/>
                    <a:pt x="38505" y="24753"/>
                    <a:pt x="38815" y="24753"/>
                  </a:cubicBezTo>
                  <a:close/>
                  <a:moveTo>
                    <a:pt x="42553" y="24753"/>
                  </a:moveTo>
                  <a:cubicBezTo>
                    <a:pt x="42863" y="24753"/>
                    <a:pt x="43113" y="25003"/>
                    <a:pt x="43113" y="25313"/>
                  </a:cubicBezTo>
                  <a:cubicBezTo>
                    <a:pt x="43113" y="25622"/>
                    <a:pt x="42863" y="25884"/>
                    <a:pt x="42553" y="25884"/>
                  </a:cubicBezTo>
                  <a:cubicBezTo>
                    <a:pt x="42232" y="25884"/>
                    <a:pt x="41982" y="25622"/>
                    <a:pt x="41982" y="25313"/>
                  </a:cubicBezTo>
                  <a:cubicBezTo>
                    <a:pt x="41982" y="25003"/>
                    <a:pt x="42244" y="24753"/>
                    <a:pt x="42553" y="24753"/>
                  </a:cubicBezTo>
                  <a:close/>
                  <a:moveTo>
                    <a:pt x="46268" y="24753"/>
                  </a:moveTo>
                  <a:cubicBezTo>
                    <a:pt x="46565" y="24753"/>
                    <a:pt x="46839" y="25003"/>
                    <a:pt x="46839" y="25313"/>
                  </a:cubicBezTo>
                  <a:cubicBezTo>
                    <a:pt x="46839" y="25610"/>
                    <a:pt x="46589" y="25884"/>
                    <a:pt x="46268" y="25884"/>
                  </a:cubicBezTo>
                  <a:cubicBezTo>
                    <a:pt x="45970" y="25884"/>
                    <a:pt x="45708" y="25622"/>
                    <a:pt x="45708" y="25313"/>
                  </a:cubicBezTo>
                  <a:cubicBezTo>
                    <a:pt x="45708" y="25003"/>
                    <a:pt x="45958" y="24753"/>
                    <a:pt x="46268" y="24753"/>
                  </a:cubicBezTo>
                  <a:close/>
                  <a:moveTo>
                    <a:pt x="50006" y="24753"/>
                  </a:moveTo>
                  <a:cubicBezTo>
                    <a:pt x="50316" y="24753"/>
                    <a:pt x="50578" y="25003"/>
                    <a:pt x="50578" y="25313"/>
                  </a:cubicBezTo>
                  <a:cubicBezTo>
                    <a:pt x="50578" y="25622"/>
                    <a:pt x="50316" y="25884"/>
                    <a:pt x="50006" y="25884"/>
                  </a:cubicBezTo>
                  <a:cubicBezTo>
                    <a:pt x="49697" y="25884"/>
                    <a:pt x="49447" y="25622"/>
                    <a:pt x="49447" y="25313"/>
                  </a:cubicBezTo>
                  <a:cubicBezTo>
                    <a:pt x="49447" y="25003"/>
                    <a:pt x="49697" y="24753"/>
                    <a:pt x="50006" y="24753"/>
                  </a:cubicBezTo>
                  <a:close/>
                  <a:moveTo>
                    <a:pt x="53733" y="24753"/>
                  </a:moveTo>
                  <a:cubicBezTo>
                    <a:pt x="54031" y="24753"/>
                    <a:pt x="54293" y="25003"/>
                    <a:pt x="54293" y="25313"/>
                  </a:cubicBezTo>
                  <a:cubicBezTo>
                    <a:pt x="54293" y="25610"/>
                    <a:pt x="54043" y="25884"/>
                    <a:pt x="53733" y="25884"/>
                  </a:cubicBezTo>
                  <a:cubicBezTo>
                    <a:pt x="53412" y="25884"/>
                    <a:pt x="53162" y="25622"/>
                    <a:pt x="53162" y="25313"/>
                  </a:cubicBezTo>
                  <a:cubicBezTo>
                    <a:pt x="53162" y="25003"/>
                    <a:pt x="53412" y="24753"/>
                    <a:pt x="53733" y="24753"/>
                  </a:cubicBezTo>
                  <a:close/>
                  <a:moveTo>
                    <a:pt x="57460" y="24753"/>
                  </a:moveTo>
                  <a:cubicBezTo>
                    <a:pt x="57781" y="24753"/>
                    <a:pt x="58031" y="25003"/>
                    <a:pt x="58031" y="25313"/>
                  </a:cubicBezTo>
                  <a:cubicBezTo>
                    <a:pt x="58031" y="25622"/>
                    <a:pt x="57781" y="25884"/>
                    <a:pt x="57460" y="25884"/>
                  </a:cubicBezTo>
                  <a:cubicBezTo>
                    <a:pt x="57150" y="25884"/>
                    <a:pt x="56900" y="25622"/>
                    <a:pt x="56900" y="25313"/>
                  </a:cubicBezTo>
                  <a:cubicBezTo>
                    <a:pt x="56900" y="25003"/>
                    <a:pt x="57150" y="24753"/>
                    <a:pt x="57460" y="24753"/>
                  </a:cubicBezTo>
                  <a:close/>
                  <a:moveTo>
                    <a:pt x="61186" y="24753"/>
                  </a:moveTo>
                  <a:cubicBezTo>
                    <a:pt x="61484" y="24753"/>
                    <a:pt x="61746" y="25003"/>
                    <a:pt x="61746" y="25313"/>
                  </a:cubicBezTo>
                  <a:cubicBezTo>
                    <a:pt x="61746" y="25610"/>
                    <a:pt x="61496" y="25884"/>
                    <a:pt x="61186" y="25884"/>
                  </a:cubicBezTo>
                  <a:cubicBezTo>
                    <a:pt x="60877" y="25884"/>
                    <a:pt x="60615" y="25622"/>
                    <a:pt x="60615" y="25313"/>
                  </a:cubicBezTo>
                  <a:cubicBezTo>
                    <a:pt x="60615" y="25003"/>
                    <a:pt x="60877" y="24753"/>
                    <a:pt x="61186" y="24753"/>
                  </a:cubicBezTo>
                  <a:close/>
                  <a:moveTo>
                    <a:pt x="64925" y="24753"/>
                  </a:moveTo>
                  <a:cubicBezTo>
                    <a:pt x="65234" y="24753"/>
                    <a:pt x="65485" y="25003"/>
                    <a:pt x="65485" y="25313"/>
                  </a:cubicBezTo>
                  <a:cubicBezTo>
                    <a:pt x="65485" y="25622"/>
                    <a:pt x="65234" y="25884"/>
                    <a:pt x="64925" y="25884"/>
                  </a:cubicBezTo>
                  <a:cubicBezTo>
                    <a:pt x="64603" y="25884"/>
                    <a:pt x="64353" y="25622"/>
                    <a:pt x="64353" y="25313"/>
                  </a:cubicBezTo>
                  <a:cubicBezTo>
                    <a:pt x="64353" y="25003"/>
                    <a:pt x="64603" y="24753"/>
                    <a:pt x="64925" y="24753"/>
                  </a:cubicBezTo>
                  <a:close/>
                  <a:moveTo>
                    <a:pt x="68640" y="24753"/>
                  </a:moveTo>
                  <a:cubicBezTo>
                    <a:pt x="68937" y="24753"/>
                    <a:pt x="69211" y="25003"/>
                    <a:pt x="69211" y="25313"/>
                  </a:cubicBezTo>
                  <a:cubicBezTo>
                    <a:pt x="69211" y="25610"/>
                    <a:pt x="68949" y="25884"/>
                    <a:pt x="68640" y="25884"/>
                  </a:cubicBezTo>
                  <a:cubicBezTo>
                    <a:pt x="68330" y="25884"/>
                    <a:pt x="68080" y="25622"/>
                    <a:pt x="68080" y="25313"/>
                  </a:cubicBezTo>
                  <a:cubicBezTo>
                    <a:pt x="68092" y="25003"/>
                    <a:pt x="68330" y="24753"/>
                    <a:pt x="68640" y="24753"/>
                  </a:cubicBezTo>
                  <a:close/>
                  <a:moveTo>
                    <a:pt x="72366" y="24753"/>
                  </a:moveTo>
                  <a:cubicBezTo>
                    <a:pt x="72676" y="24753"/>
                    <a:pt x="72926" y="25003"/>
                    <a:pt x="72926" y="25313"/>
                  </a:cubicBezTo>
                  <a:cubicBezTo>
                    <a:pt x="72926" y="25622"/>
                    <a:pt x="72676" y="25884"/>
                    <a:pt x="72366" y="25884"/>
                  </a:cubicBezTo>
                  <a:cubicBezTo>
                    <a:pt x="72045" y="25884"/>
                    <a:pt x="71795" y="25622"/>
                    <a:pt x="71795" y="25313"/>
                  </a:cubicBezTo>
                  <a:cubicBezTo>
                    <a:pt x="71807" y="25003"/>
                    <a:pt x="72069" y="24753"/>
                    <a:pt x="72366" y="24753"/>
                  </a:cubicBezTo>
                  <a:close/>
                  <a:moveTo>
                    <a:pt x="76093" y="24753"/>
                  </a:moveTo>
                  <a:cubicBezTo>
                    <a:pt x="76391" y="24753"/>
                    <a:pt x="76664" y="25003"/>
                    <a:pt x="76664" y="25313"/>
                  </a:cubicBezTo>
                  <a:cubicBezTo>
                    <a:pt x="76664" y="25610"/>
                    <a:pt x="76403" y="25884"/>
                    <a:pt x="76093" y="25884"/>
                  </a:cubicBezTo>
                  <a:cubicBezTo>
                    <a:pt x="75795" y="25884"/>
                    <a:pt x="75533" y="25622"/>
                    <a:pt x="75533" y="25313"/>
                  </a:cubicBezTo>
                  <a:cubicBezTo>
                    <a:pt x="75533" y="25003"/>
                    <a:pt x="75783" y="24753"/>
                    <a:pt x="76093" y="24753"/>
                  </a:cubicBezTo>
                  <a:close/>
                  <a:moveTo>
                    <a:pt x="79712" y="24753"/>
                  </a:moveTo>
                  <a:cubicBezTo>
                    <a:pt x="80010" y="24753"/>
                    <a:pt x="80284" y="25003"/>
                    <a:pt x="80284" y="25313"/>
                  </a:cubicBezTo>
                  <a:cubicBezTo>
                    <a:pt x="80284" y="25610"/>
                    <a:pt x="80022" y="25884"/>
                    <a:pt x="79712" y="25884"/>
                  </a:cubicBezTo>
                  <a:cubicBezTo>
                    <a:pt x="79403" y="25884"/>
                    <a:pt x="79153" y="25622"/>
                    <a:pt x="79153" y="25313"/>
                  </a:cubicBezTo>
                  <a:cubicBezTo>
                    <a:pt x="79153" y="25003"/>
                    <a:pt x="79403" y="24753"/>
                    <a:pt x="79712" y="24753"/>
                  </a:cubicBezTo>
                  <a:close/>
                  <a:moveTo>
                    <a:pt x="83451" y="24753"/>
                  </a:moveTo>
                  <a:cubicBezTo>
                    <a:pt x="83761" y="24753"/>
                    <a:pt x="84011" y="25003"/>
                    <a:pt x="84011" y="25313"/>
                  </a:cubicBezTo>
                  <a:cubicBezTo>
                    <a:pt x="84011" y="25622"/>
                    <a:pt x="83761" y="25884"/>
                    <a:pt x="83451" y="25884"/>
                  </a:cubicBezTo>
                  <a:cubicBezTo>
                    <a:pt x="83141" y="25884"/>
                    <a:pt x="82880" y="25622"/>
                    <a:pt x="82880" y="25313"/>
                  </a:cubicBezTo>
                  <a:cubicBezTo>
                    <a:pt x="82880" y="25003"/>
                    <a:pt x="83141" y="24753"/>
                    <a:pt x="83451" y="24753"/>
                  </a:cubicBezTo>
                  <a:close/>
                  <a:moveTo>
                    <a:pt x="87166" y="24753"/>
                  </a:moveTo>
                  <a:cubicBezTo>
                    <a:pt x="87463" y="24753"/>
                    <a:pt x="87737" y="25003"/>
                    <a:pt x="87737" y="25313"/>
                  </a:cubicBezTo>
                  <a:cubicBezTo>
                    <a:pt x="87737" y="25610"/>
                    <a:pt x="87475" y="25884"/>
                    <a:pt x="87166" y="25884"/>
                  </a:cubicBezTo>
                  <a:cubicBezTo>
                    <a:pt x="86856" y="25884"/>
                    <a:pt x="86606" y="25622"/>
                    <a:pt x="86606" y="25313"/>
                  </a:cubicBezTo>
                  <a:cubicBezTo>
                    <a:pt x="86606" y="25003"/>
                    <a:pt x="86856" y="24753"/>
                    <a:pt x="87166" y="24753"/>
                  </a:cubicBezTo>
                  <a:close/>
                  <a:moveTo>
                    <a:pt x="90904" y="24753"/>
                  </a:moveTo>
                  <a:cubicBezTo>
                    <a:pt x="91214" y="24753"/>
                    <a:pt x="91464" y="25003"/>
                    <a:pt x="91464" y="25313"/>
                  </a:cubicBezTo>
                  <a:cubicBezTo>
                    <a:pt x="91464" y="25622"/>
                    <a:pt x="91214" y="25884"/>
                    <a:pt x="90904" y="25884"/>
                  </a:cubicBezTo>
                  <a:cubicBezTo>
                    <a:pt x="90595" y="25884"/>
                    <a:pt x="90345" y="25622"/>
                    <a:pt x="90345" y="25313"/>
                  </a:cubicBezTo>
                  <a:cubicBezTo>
                    <a:pt x="90345" y="25003"/>
                    <a:pt x="90595" y="24753"/>
                    <a:pt x="90904" y="24753"/>
                  </a:cubicBezTo>
                  <a:close/>
                  <a:moveTo>
                    <a:pt x="94631" y="24753"/>
                  </a:moveTo>
                  <a:cubicBezTo>
                    <a:pt x="94929" y="24753"/>
                    <a:pt x="95191" y="25003"/>
                    <a:pt x="95191" y="25313"/>
                  </a:cubicBezTo>
                  <a:cubicBezTo>
                    <a:pt x="95191" y="25610"/>
                    <a:pt x="94941" y="25884"/>
                    <a:pt x="94631" y="25884"/>
                  </a:cubicBezTo>
                  <a:cubicBezTo>
                    <a:pt x="94310" y="25884"/>
                    <a:pt x="94060" y="25622"/>
                    <a:pt x="94060" y="25313"/>
                  </a:cubicBezTo>
                  <a:cubicBezTo>
                    <a:pt x="94071" y="25003"/>
                    <a:pt x="94310" y="24753"/>
                    <a:pt x="94631" y="24753"/>
                  </a:cubicBezTo>
                  <a:close/>
                  <a:moveTo>
                    <a:pt x="98346" y="24753"/>
                  </a:moveTo>
                  <a:cubicBezTo>
                    <a:pt x="98655" y="24753"/>
                    <a:pt x="98905" y="25003"/>
                    <a:pt x="98905" y="25313"/>
                  </a:cubicBezTo>
                  <a:cubicBezTo>
                    <a:pt x="98905" y="25622"/>
                    <a:pt x="98655" y="25884"/>
                    <a:pt x="98346" y="25884"/>
                  </a:cubicBezTo>
                  <a:cubicBezTo>
                    <a:pt x="98036" y="25884"/>
                    <a:pt x="97786" y="25622"/>
                    <a:pt x="97786" y="25313"/>
                  </a:cubicBezTo>
                  <a:cubicBezTo>
                    <a:pt x="97798" y="25003"/>
                    <a:pt x="98036" y="24753"/>
                    <a:pt x="98346" y="24753"/>
                  </a:cubicBezTo>
                  <a:close/>
                  <a:moveTo>
                    <a:pt x="102084" y="24753"/>
                  </a:moveTo>
                  <a:cubicBezTo>
                    <a:pt x="102382" y="24753"/>
                    <a:pt x="102644" y="25003"/>
                    <a:pt x="102644" y="25313"/>
                  </a:cubicBezTo>
                  <a:cubicBezTo>
                    <a:pt x="102644" y="25610"/>
                    <a:pt x="102394" y="25884"/>
                    <a:pt x="102084" y="25884"/>
                  </a:cubicBezTo>
                  <a:cubicBezTo>
                    <a:pt x="101787" y="25884"/>
                    <a:pt x="101513" y="25622"/>
                    <a:pt x="101513" y="25313"/>
                  </a:cubicBezTo>
                  <a:cubicBezTo>
                    <a:pt x="101513" y="25003"/>
                    <a:pt x="101775" y="24753"/>
                    <a:pt x="102084" y="24753"/>
                  </a:cubicBezTo>
                  <a:close/>
                  <a:moveTo>
                    <a:pt x="105799" y="24753"/>
                  </a:moveTo>
                  <a:cubicBezTo>
                    <a:pt x="106121" y="24753"/>
                    <a:pt x="106371" y="25003"/>
                    <a:pt x="106371" y="25313"/>
                  </a:cubicBezTo>
                  <a:cubicBezTo>
                    <a:pt x="106371" y="25622"/>
                    <a:pt x="106109" y="25884"/>
                    <a:pt x="105799" y="25884"/>
                  </a:cubicBezTo>
                  <a:cubicBezTo>
                    <a:pt x="105490" y="25884"/>
                    <a:pt x="105239" y="25622"/>
                    <a:pt x="105239" y="25313"/>
                  </a:cubicBezTo>
                  <a:cubicBezTo>
                    <a:pt x="105251" y="25003"/>
                    <a:pt x="105490" y="24753"/>
                    <a:pt x="105799" y="24753"/>
                  </a:cubicBezTo>
                  <a:close/>
                  <a:moveTo>
                    <a:pt x="109538" y="24753"/>
                  </a:moveTo>
                  <a:cubicBezTo>
                    <a:pt x="109835" y="24753"/>
                    <a:pt x="110109" y="25003"/>
                    <a:pt x="110109" y="25313"/>
                  </a:cubicBezTo>
                  <a:cubicBezTo>
                    <a:pt x="110109" y="25610"/>
                    <a:pt x="109847" y="25884"/>
                    <a:pt x="109538" y="25884"/>
                  </a:cubicBezTo>
                  <a:cubicBezTo>
                    <a:pt x="109228" y="25884"/>
                    <a:pt x="108978" y="25622"/>
                    <a:pt x="108978" y="25313"/>
                  </a:cubicBezTo>
                  <a:cubicBezTo>
                    <a:pt x="108978" y="25003"/>
                    <a:pt x="109228" y="24753"/>
                    <a:pt x="109538" y="24753"/>
                  </a:cubicBezTo>
                  <a:close/>
                  <a:moveTo>
                    <a:pt x="113264" y="24753"/>
                  </a:moveTo>
                  <a:cubicBezTo>
                    <a:pt x="113574" y="24753"/>
                    <a:pt x="113824" y="25003"/>
                    <a:pt x="113824" y="25313"/>
                  </a:cubicBezTo>
                  <a:cubicBezTo>
                    <a:pt x="113824" y="25622"/>
                    <a:pt x="113574" y="25884"/>
                    <a:pt x="113264" y="25884"/>
                  </a:cubicBezTo>
                  <a:cubicBezTo>
                    <a:pt x="112943" y="25884"/>
                    <a:pt x="112693" y="25622"/>
                    <a:pt x="112693" y="25313"/>
                  </a:cubicBezTo>
                  <a:cubicBezTo>
                    <a:pt x="112705" y="25003"/>
                    <a:pt x="112943" y="24753"/>
                    <a:pt x="113264" y="24753"/>
                  </a:cubicBezTo>
                  <a:close/>
                  <a:moveTo>
                    <a:pt x="116991" y="24753"/>
                  </a:moveTo>
                  <a:cubicBezTo>
                    <a:pt x="117289" y="24753"/>
                    <a:pt x="117562" y="25003"/>
                    <a:pt x="117562" y="25313"/>
                  </a:cubicBezTo>
                  <a:cubicBezTo>
                    <a:pt x="117562" y="25610"/>
                    <a:pt x="117312" y="25884"/>
                    <a:pt x="116991" y="25884"/>
                  </a:cubicBezTo>
                  <a:cubicBezTo>
                    <a:pt x="116681" y="25884"/>
                    <a:pt x="116431" y="25622"/>
                    <a:pt x="116431" y="25313"/>
                  </a:cubicBezTo>
                  <a:cubicBezTo>
                    <a:pt x="116431" y="25003"/>
                    <a:pt x="116681" y="24753"/>
                    <a:pt x="116991" y="24753"/>
                  </a:cubicBezTo>
                  <a:close/>
                  <a:moveTo>
                    <a:pt x="120718" y="24753"/>
                  </a:moveTo>
                  <a:cubicBezTo>
                    <a:pt x="121027" y="24753"/>
                    <a:pt x="121277" y="25003"/>
                    <a:pt x="121277" y="25313"/>
                  </a:cubicBezTo>
                  <a:cubicBezTo>
                    <a:pt x="121277" y="25622"/>
                    <a:pt x="121027" y="25884"/>
                    <a:pt x="120718" y="25884"/>
                  </a:cubicBezTo>
                  <a:cubicBezTo>
                    <a:pt x="120408" y="25884"/>
                    <a:pt x="120146" y="25622"/>
                    <a:pt x="120146" y="25313"/>
                  </a:cubicBezTo>
                  <a:cubicBezTo>
                    <a:pt x="120170" y="25003"/>
                    <a:pt x="120420" y="24753"/>
                    <a:pt x="120718" y="24753"/>
                  </a:cubicBezTo>
                  <a:close/>
                  <a:moveTo>
                    <a:pt x="124456" y="24753"/>
                  </a:moveTo>
                  <a:cubicBezTo>
                    <a:pt x="124754" y="24753"/>
                    <a:pt x="125016" y="25003"/>
                    <a:pt x="125016" y="25313"/>
                  </a:cubicBezTo>
                  <a:cubicBezTo>
                    <a:pt x="125016" y="25610"/>
                    <a:pt x="124766" y="25884"/>
                    <a:pt x="124456" y="25884"/>
                  </a:cubicBezTo>
                  <a:cubicBezTo>
                    <a:pt x="124135" y="25884"/>
                    <a:pt x="123885" y="25622"/>
                    <a:pt x="123885" y="25313"/>
                  </a:cubicBezTo>
                  <a:cubicBezTo>
                    <a:pt x="123885" y="25003"/>
                    <a:pt x="124135" y="24753"/>
                    <a:pt x="124456" y="24753"/>
                  </a:cubicBezTo>
                  <a:close/>
                  <a:moveTo>
                    <a:pt x="128171" y="24753"/>
                  </a:moveTo>
                  <a:cubicBezTo>
                    <a:pt x="128480" y="24753"/>
                    <a:pt x="128742" y="25003"/>
                    <a:pt x="128742" y="25313"/>
                  </a:cubicBezTo>
                  <a:cubicBezTo>
                    <a:pt x="128742" y="25622"/>
                    <a:pt x="128480" y="25884"/>
                    <a:pt x="128171" y="25884"/>
                  </a:cubicBezTo>
                  <a:cubicBezTo>
                    <a:pt x="127861" y="25884"/>
                    <a:pt x="127611" y="25622"/>
                    <a:pt x="127611" y="25313"/>
                  </a:cubicBezTo>
                  <a:cubicBezTo>
                    <a:pt x="127611" y="25003"/>
                    <a:pt x="127861" y="24753"/>
                    <a:pt x="128171" y="24753"/>
                  </a:cubicBezTo>
                  <a:close/>
                  <a:moveTo>
                    <a:pt x="131898" y="24753"/>
                  </a:moveTo>
                  <a:cubicBezTo>
                    <a:pt x="132195" y="24753"/>
                    <a:pt x="132457" y="25003"/>
                    <a:pt x="132457" y="25313"/>
                  </a:cubicBezTo>
                  <a:cubicBezTo>
                    <a:pt x="132457" y="25610"/>
                    <a:pt x="132207" y="25884"/>
                    <a:pt x="131898" y="25884"/>
                  </a:cubicBezTo>
                  <a:cubicBezTo>
                    <a:pt x="131600" y="25884"/>
                    <a:pt x="131326" y="25622"/>
                    <a:pt x="131326" y="25313"/>
                  </a:cubicBezTo>
                  <a:cubicBezTo>
                    <a:pt x="131338" y="25003"/>
                    <a:pt x="131576" y="24753"/>
                    <a:pt x="131898" y="24753"/>
                  </a:cubicBezTo>
                  <a:close/>
                  <a:moveTo>
                    <a:pt x="135624" y="24753"/>
                  </a:moveTo>
                  <a:cubicBezTo>
                    <a:pt x="135946" y="24753"/>
                    <a:pt x="136196" y="25003"/>
                    <a:pt x="136196" y="25313"/>
                  </a:cubicBezTo>
                  <a:cubicBezTo>
                    <a:pt x="136196" y="25622"/>
                    <a:pt x="135934" y="25884"/>
                    <a:pt x="135624" y="25884"/>
                  </a:cubicBezTo>
                  <a:cubicBezTo>
                    <a:pt x="135315" y="25884"/>
                    <a:pt x="135065" y="25622"/>
                    <a:pt x="135065" y="25313"/>
                  </a:cubicBezTo>
                  <a:cubicBezTo>
                    <a:pt x="135065" y="25003"/>
                    <a:pt x="135315" y="24753"/>
                    <a:pt x="135624" y="24753"/>
                  </a:cubicBezTo>
                  <a:close/>
                  <a:moveTo>
                    <a:pt x="139351" y="24753"/>
                  </a:moveTo>
                  <a:cubicBezTo>
                    <a:pt x="139649" y="24753"/>
                    <a:pt x="139910" y="25003"/>
                    <a:pt x="139910" y="25313"/>
                  </a:cubicBezTo>
                  <a:cubicBezTo>
                    <a:pt x="139910" y="25610"/>
                    <a:pt x="139660" y="25884"/>
                    <a:pt x="139351" y="25884"/>
                  </a:cubicBezTo>
                  <a:cubicBezTo>
                    <a:pt x="139053" y="25884"/>
                    <a:pt x="138779" y="25622"/>
                    <a:pt x="138779" y="25313"/>
                  </a:cubicBezTo>
                  <a:cubicBezTo>
                    <a:pt x="138779" y="25003"/>
                    <a:pt x="139041" y="24753"/>
                    <a:pt x="139351" y="24753"/>
                  </a:cubicBezTo>
                  <a:close/>
                  <a:moveTo>
                    <a:pt x="3405" y="26610"/>
                  </a:moveTo>
                  <a:cubicBezTo>
                    <a:pt x="3703" y="26610"/>
                    <a:pt x="3977" y="26861"/>
                    <a:pt x="3977" y="27182"/>
                  </a:cubicBezTo>
                  <a:cubicBezTo>
                    <a:pt x="3977" y="27480"/>
                    <a:pt x="3727" y="27742"/>
                    <a:pt x="3405" y="27742"/>
                  </a:cubicBezTo>
                  <a:cubicBezTo>
                    <a:pt x="3096" y="27742"/>
                    <a:pt x="2846" y="27492"/>
                    <a:pt x="2846" y="27182"/>
                  </a:cubicBezTo>
                  <a:cubicBezTo>
                    <a:pt x="2858" y="26861"/>
                    <a:pt x="3096" y="26610"/>
                    <a:pt x="3405" y="26610"/>
                  </a:cubicBezTo>
                  <a:close/>
                  <a:moveTo>
                    <a:pt x="7132" y="26610"/>
                  </a:moveTo>
                  <a:cubicBezTo>
                    <a:pt x="7430" y="26610"/>
                    <a:pt x="7692" y="26861"/>
                    <a:pt x="7692" y="27182"/>
                  </a:cubicBezTo>
                  <a:cubicBezTo>
                    <a:pt x="7692" y="27480"/>
                    <a:pt x="7442" y="27742"/>
                    <a:pt x="7132" y="27742"/>
                  </a:cubicBezTo>
                  <a:cubicBezTo>
                    <a:pt x="6834" y="27742"/>
                    <a:pt x="6560" y="27492"/>
                    <a:pt x="6560" y="27182"/>
                  </a:cubicBezTo>
                  <a:cubicBezTo>
                    <a:pt x="6560" y="26861"/>
                    <a:pt x="6822" y="26610"/>
                    <a:pt x="7132" y="26610"/>
                  </a:cubicBezTo>
                  <a:close/>
                  <a:moveTo>
                    <a:pt x="10871" y="26610"/>
                  </a:moveTo>
                  <a:cubicBezTo>
                    <a:pt x="11168" y="26610"/>
                    <a:pt x="11430" y="26861"/>
                    <a:pt x="11430" y="27182"/>
                  </a:cubicBezTo>
                  <a:cubicBezTo>
                    <a:pt x="11430" y="27480"/>
                    <a:pt x="11180" y="27742"/>
                    <a:pt x="10871" y="27742"/>
                  </a:cubicBezTo>
                  <a:cubicBezTo>
                    <a:pt x="10573" y="27742"/>
                    <a:pt x="10299" y="27492"/>
                    <a:pt x="10299" y="27182"/>
                  </a:cubicBezTo>
                  <a:cubicBezTo>
                    <a:pt x="10299" y="26861"/>
                    <a:pt x="10549" y="26610"/>
                    <a:pt x="10871" y="26610"/>
                  </a:cubicBezTo>
                  <a:close/>
                  <a:moveTo>
                    <a:pt x="14585" y="26610"/>
                  </a:moveTo>
                  <a:cubicBezTo>
                    <a:pt x="14883" y="26610"/>
                    <a:pt x="15157" y="26861"/>
                    <a:pt x="15157" y="27182"/>
                  </a:cubicBezTo>
                  <a:cubicBezTo>
                    <a:pt x="15157" y="27480"/>
                    <a:pt x="14895" y="27742"/>
                    <a:pt x="14585" y="27742"/>
                  </a:cubicBezTo>
                  <a:cubicBezTo>
                    <a:pt x="14288" y="27742"/>
                    <a:pt x="14014" y="27492"/>
                    <a:pt x="14014" y="27182"/>
                  </a:cubicBezTo>
                  <a:cubicBezTo>
                    <a:pt x="14014" y="26861"/>
                    <a:pt x="14276" y="26610"/>
                    <a:pt x="14585" y="26610"/>
                  </a:cubicBezTo>
                  <a:close/>
                  <a:moveTo>
                    <a:pt x="18324" y="26610"/>
                  </a:moveTo>
                  <a:cubicBezTo>
                    <a:pt x="18622" y="26610"/>
                    <a:pt x="18883" y="26861"/>
                    <a:pt x="18883" y="27182"/>
                  </a:cubicBezTo>
                  <a:cubicBezTo>
                    <a:pt x="18883" y="27480"/>
                    <a:pt x="18633" y="27742"/>
                    <a:pt x="18324" y="27742"/>
                  </a:cubicBezTo>
                  <a:cubicBezTo>
                    <a:pt x="18026" y="27742"/>
                    <a:pt x="17752" y="27492"/>
                    <a:pt x="17752" y="27182"/>
                  </a:cubicBezTo>
                  <a:cubicBezTo>
                    <a:pt x="17752" y="26861"/>
                    <a:pt x="18014" y="26610"/>
                    <a:pt x="18324" y="26610"/>
                  </a:cubicBezTo>
                  <a:close/>
                  <a:moveTo>
                    <a:pt x="22039" y="26610"/>
                  </a:moveTo>
                  <a:cubicBezTo>
                    <a:pt x="22336" y="26610"/>
                    <a:pt x="22610" y="26861"/>
                    <a:pt x="22610" y="27182"/>
                  </a:cubicBezTo>
                  <a:cubicBezTo>
                    <a:pt x="22610" y="27480"/>
                    <a:pt x="22360" y="27742"/>
                    <a:pt x="22039" y="27742"/>
                  </a:cubicBezTo>
                  <a:cubicBezTo>
                    <a:pt x="21729" y="27742"/>
                    <a:pt x="21479" y="27492"/>
                    <a:pt x="21479" y="27182"/>
                  </a:cubicBezTo>
                  <a:cubicBezTo>
                    <a:pt x="21479" y="26861"/>
                    <a:pt x="21729" y="26610"/>
                    <a:pt x="22039" y="26610"/>
                  </a:cubicBezTo>
                  <a:close/>
                  <a:moveTo>
                    <a:pt x="25777" y="26610"/>
                  </a:moveTo>
                  <a:cubicBezTo>
                    <a:pt x="26075" y="26610"/>
                    <a:pt x="26349" y="26861"/>
                    <a:pt x="26349" y="27182"/>
                  </a:cubicBezTo>
                  <a:cubicBezTo>
                    <a:pt x="26349" y="27480"/>
                    <a:pt x="26087" y="27742"/>
                    <a:pt x="25777" y="27742"/>
                  </a:cubicBezTo>
                  <a:cubicBezTo>
                    <a:pt x="25468" y="27742"/>
                    <a:pt x="25206" y="27492"/>
                    <a:pt x="25206" y="27182"/>
                  </a:cubicBezTo>
                  <a:cubicBezTo>
                    <a:pt x="25206" y="26861"/>
                    <a:pt x="25468" y="26610"/>
                    <a:pt x="25777" y="26610"/>
                  </a:cubicBezTo>
                  <a:close/>
                  <a:moveTo>
                    <a:pt x="29504" y="26610"/>
                  </a:moveTo>
                  <a:cubicBezTo>
                    <a:pt x="29801" y="26610"/>
                    <a:pt x="30063" y="26861"/>
                    <a:pt x="30063" y="27182"/>
                  </a:cubicBezTo>
                  <a:cubicBezTo>
                    <a:pt x="30063" y="27480"/>
                    <a:pt x="29813" y="27742"/>
                    <a:pt x="29504" y="27742"/>
                  </a:cubicBezTo>
                  <a:cubicBezTo>
                    <a:pt x="29182" y="27742"/>
                    <a:pt x="28932" y="27492"/>
                    <a:pt x="28932" y="27182"/>
                  </a:cubicBezTo>
                  <a:cubicBezTo>
                    <a:pt x="28932" y="26861"/>
                    <a:pt x="29182" y="26610"/>
                    <a:pt x="29504" y="26610"/>
                  </a:cubicBezTo>
                  <a:close/>
                  <a:moveTo>
                    <a:pt x="33230" y="26610"/>
                  </a:moveTo>
                  <a:cubicBezTo>
                    <a:pt x="33528" y="26610"/>
                    <a:pt x="33802" y="26861"/>
                    <a:pt x="33802" y="27182"/>
                  </a:cubicBezTo>
                  <a:cubicBezTo>
                    <a:pt x="33802" y="27480"/>
                    <a:pt x="33552" y="27742"/>
                    <a:pt x="33230" y="27742"/>
                  </a:cubicBezTo>
                  <a:cubicBezTo>
                    <a:pt x="32921" y="27742"/>
                    <a:pt x="32671" y="27492"/>
                    <a:pt x="32671" y="27182"/>
                  </a:cubicBezTo>
                  <a:cubicBezTo>
                    <a:pt x="32671" y="26861"/>
                    <a:pt x="32921" y="26610"/>
                    <a:pt x="33230" y="26610"/>
                  </a:cubicBezTo>
                  <a:close/>
                  <a:moveTo>
                    <a:pt x="36957" y="26610"/>
                  </a:moveTo>
                  <a:cubicBezTo>
                    <a:pt x="37255" y="26610"/>
                    <a:pt x="37517" y="26861"/>
                    <a:pt x="37517" y="27182"/>
                  </a:cubicBezTo>
                  <a:cubicBezTo>
                    <a:pt x="37517" y="27480"/>
                    <a:pt x="37267" y="27742"/>
                    <a:pt x="36957" y="27742"/>
                  </a:cubicBezTo>
                  <a:cubicBezTo>
                    <a:pt x="36648" y="27742"/>
                    <a:pt x="36386" y="27492"/>
                    <a:pt x="36386" y="27182"/>
                  </a:cubicBezTo>
                  <a:cubicBezTo>
                    <a:pt x="36409" y="26861"/>
                    <a:pt x="36648" y="26610"/>
                    <a:pt x="36957" y="26610"/>
                  </a:cubicBezTo>
                  <a:close/>
                  <a:moveTo>
                    <a:pt x="40672" y="26610"/>
                  </a:moveTo>
                  <a:cubicBezTo>
                    <a:pt x="40970" y="26610"/>
                    <a:pt x="41243" y="26861"/>
                    <a:pt x="41243" y="27182"/>
                  </a:cubicBezTo>
                  <a:cubicBezTo>
                    <a:pt x="41243" y="27480"/>
                    <a:pt x="40993" y="27742"/>
                    <a:pt x="40672" y="27742"/>
                  </a:cubicBezTo>
                  <a:cubicBezTo>
                    <a:pt x="40374" y="27742"/>
                    <a:pt x="40112" y="27492"/>
                    <a:pt x="40112" y="27182"/>
                  </a:cubicBezTo>
                  <a:cubicBezTo>
                    <a:pt x="40112" y="26861"/>
                    <a:pt x="40362" y="26610"/>
                    <a:pt x="40672" y="26610"/>
                  </a:cubicBezTo>
                  <a:close/>
                  <a:moveTo>
                    <a:pt x="44410" y="26610"/>
                  </a:moveTo>
                  <a:cubicBezTo>
                    <a:pt x="44708" y="26610"/>
                    <a:pt x="44982" y="26861"/>
                    <a:pt x="44982" y="27182"/>
                  </a:cubicBezTo>
                  <a:cubicBezTo>
                    <a:pt x="44982" y="27480"/>
                    <a:pt x="44720" y="27742"/>
                    <a:pt x="44410" y="27742"/>
                  </a:cubicBezTo>
                  <a:cubicBezTo>
                    <a:pt x="44113" y="27742"/>
                    <a:pt x="43851" y="27492"/>
                    <a:pt x="43851" y="27182"/>
                  </a:cubicBezTo>
                  <a:cubicBezTo>
                    <a:pt x="43851" y="26861"/>
                    <a:pt x="44101" y="26610"/>
                    <a:pt x="44410" y="26610"/>
                  </a:cubicBezTo>
                  <a:close/>
                  <a:moveTo>
                    <a:pt x="48137" y="26610"/>
                  </a:moveTo>
                  <a:cubicBezTo>
                    <a:pt x="48435" y="26610"/>
                    <a:pt x="48697" y="26861"/>
                    <a:pt x="48697" y="27182"/>
                  </a:cubicBezTo>
                  <a:cubicBezTo>
                    <a:pt x="48697" y="27480"/>
                    <a:pt x="48447" y="27742"/>
                    <a:pt x="48137" y="27742"/>
                  </a:cubicBezTo>
                  <a:cubicBezTo>
                    <a:pt x="47839" y="27742"/>
                    <a:pt x="47566" y="27492"/>
                    <a:pt x="47566" y="27182"/>
                  </a:cubicBezTo>
                  <a:cubicBezTo>
                    <a:pt x="47566" y="26861"/>
                    <a:pt x="47839" y="26610"/>
                    <a:pt x="48137" y="26610"/>
                  </a:cubicBezTo>
                  <a:close/>
                  <a:moveTo>
                    <a:pt x="51864" y="26610"/>
                  </a:moveTo>
                  <a:cubicBezTo>
                    <a:pt x="52161" y="26610"/>
                    <a:pt x="52435" y="26861"/>
                    <a:pt x="52435" y="27182"/>
                  </a:cubicBezTo>
                  <a:cubicBezTo>
                    <a:pt x="52435" y="27480"/>
                    <a:pt x="52185" y="27742"/>
                    <a:pt x="51864" y="27742"/>
                  </a:cubicBezTo>
                  <a:cubicBezTo>
                    <a:pt x="51566" y="27742"/>
                    <a:pt x="51304" y="27492"/>
                    <a:pt x="51304" y="27182"/>
                  </a:cubicBezTo>
                  <a:cubicBezTo>
                    <a:pt x="51304" y="26861"/>
                    <a:pt x="51554" y="26610"/>
                    <a:pt x="51864" y="26610"/>
                  </a:cubicBezTo>
                  <a:close/>
                  <a:moveTo>
                    <a:pt x="55602" y="26610"/>
                  </a:moveTo>
                  <a:cubicBezTo>
                    <a:pt x="55900" y="26610"/>
                    <a:pt x="56174" y="26861"/>
                    <a:pt x="56174" y="27182"/>
                  </a:cubicBezTo>
                  <a:cubicBezTo>
                    <a:pt x="56174" y="27480"/>
                    <a:pt x="55912" y="27742"/>
                    <a:pt x="55602" y="27742"/>
                  </a:cubicBezTo>
                  <a:cubicBezTo>
                    <a:pt x="55293" y="27742"/>
                    <a:pt x="55043" y="27492"/>
                    <a:pt x="55043" y="27182"/>
                  </a:cubicBezTo>
                  <a:cubicBezTo>
                    <a:pt x="55043" y="26861"/>
                    <a:pt x="55293" y="26610"/>
                    <a:pt x="55602" y="26610"/>
                  </a:cubicBezTo>
                  <a:close/>
                  <a:moveTo>
                    <a:pt x="59329" y="26610"/>
                  </a:moveTo>
                  <a:cubicBezTo>
                    <a:pt x="59627" y="26610"/>
                    <a:pt x="59889" y="26861"/>
                    <a:pt x="59889" y="27182"/>
                  </a:cubicBezTo>
                  <a:cubicBezTo>
                    <a:pt x="59889" y="27480"/>
                    <a:pt x="59639" y="27742"/>
                    <a:pt x="59329" y="27742"/>
                  </a:cubicBezTo>
                  <a:cubicBezTo>
                    <a:pt x="59008" y="27742"/>
                    <a:pt x="58757" y="27492"/>
                    <a:pt x="58757" y="27182"/>
                  </a:cubicBezTo>
                  <a:cubicBezTo>
                    <a:pt x="58757" y="26861"/>
                    <a:pt x="59008" y="26610"/>
                    <a:pt x="59329" y="26610"/>
                  </a:cubicBezTo>
                  <a:close/>
                  <a:moveTo>
                    <a:pt x="63056" y="26610"/>
                  </a:moveTo>
                  <a:cubicBezTo>
                    <a:pt x="63353" y="26610"/>
                    <a:pt x="63627" y="26861"/>
                    <a:pt x="63627" y="27182"/>
                  </a:cubicBezTo>
                  <a:cubicBezTo>
                    <a:pt x="63627" y="27480"/>
                    <a:pt x="63377" y="27742"/>
                    <a:pt x="63056" y="27742"/>
                  </a:cubicBezTo>
                  <a:cubicBezTo>
                    <a:pt x="62746" y="27742"/>
                    <a:pt x="62496" y="27492"/>
                    <a:pt x="62496" y="27182"/>
                  </a:cubicBezTo>
                  <a:cubicBezTo>
                    <a:pt x="62496" y="26861"/>
                    <a:pt x="62746" y="26610"/>
                    <a:pt x="63056" y="26610"/>
                  </a:cubicBezTo>
                  <a:close/>
                  <a:moveTo>
                    <a:pt x="66782" y="26610"/>
                  </a:moveTo>
                  <a:cubicBezTo>
                    <a:pt x="67080" y="26610"/>
                    <a:pt x="67342" y="26861"/>
                    <a:pt x="67342" y="27182"/>
                  </a:cubicBezTo>
                  <a:cubicBezTo>
                    <a:pt x="67342" y="27480"/>
                    <a:pt x="67092" y="27742"/>
                    <a:pt x="66782" y="27742"/>
                  </a:cubicBezTo>
                  <a:cubicBezTo>
                    <a:pt x="66473" y="27742"/>
                    <a:pt x="66211" y="27492"/>
                    <a:pt x="66211" y="27182"/>
                  </a:cubicBezTo>
                  <a:cubicBezTo>
                    <a:pt x="66211" y="26861"/>
                    <a:pt x="66473" y="26610"/>
                    <a:pt x="66782" y="26610"/>
                  </a:cubicBezTo>
                  <a:close/>
                  <a:moveTo>
                    <a:pt x="70509" y="26610"/>
                  </a:moveTo>
                  <a:cubicBezTo>
                    <a:pt x="70807" y="26610"/>
                    <a:pt x="71080" y="26861"/>
                    <a:pt x="71080" y="27182"/>
                  </a:cubicBezTo>
                  <a:cubicBezTo>
                    <a:pt x="71080" y="27480"/>
                    <a:pt x="70830" y="27742"/>
                    <a:pt x="70509" y="27742"/>
                  </a:cubicBezTo>
                  <a:cubicBezTo>
                    <a:pt x="70199" y="27742"/>
                    <a:pt x="69949" y="27492"/>
                    <a:pt x="69949" y="27182"/>
                  </a:cubicBezTo>
                  <a:cubicBezTo>
                    <a:pt x="69949" y="26861"/>
                    <a:pt x="70199" y="26610"/>
                    <a:pt x="70509" y="26610"/>
                  </a:cubicBezTo>
                  <a:close/>
                  <a:moveTo>
                    <a:pt x="74236" y="26610"/>
                  </a:moveTo>
                  <a:cubicBezTo>
                    <a:pt x="74533" y="26610"/>
                    <a:pt x="74795" y="26861"/>
                    <a:pt x="74795" y="27182"/>
                  </a:cubicBezTo>
                  <a:cubicBezTo>
                    <a:pt x="74795" y="27480"/>
                    <a:pt x="74545" y="27742"/>
                    <a:pt x="74236" y="27742"/>
                  </a:cubicBezTo>
                  <a:cubicBezTo>
                    <a:pt x="73938" y="27742"/>
                    <a:pt x="73676" y="27492"/>
                    <a:pt x="73676" y="27182"/>
                  </a:cubicBezTo>
                  <a:cubicBezTo>
                    <a:pt x="73676" y="26861"/>
                    <a:pt x="73926" y="26610"/>
                    <a:pt x="74236" y="26610"/>
                  </a:cubicBezTo>
                  <a:close/>
                  <a:moveTo>
                    <a:pt x="77855" y="26610"/>
                  </a:moveTo>
                  <a:cubicBezTo>
                    <a:pt x="78153" y="26610"/>
                    <a:pt x="78415" y="26861"/>
                    <a:pt x="78415" y="27182"/>
                  </a:cubicBezTo>
                  <a:cubicBezTo>
                    <a:pt x="78415" y="27480"/>
                    <a:pt x="78165" y="27742"/>
                    <a:pt x="77855" y="27742"/>
                  </a:cubicBezTo>
                  <a:cubicBezTo>
                    <a:pt x="77546" y="27742"/>
                    <a:pt x="77284" y="27492"/>
                    <a:pt x="77284" y="27182"/>
                  </a:cubicBezTo>
                  <a:cubicBezTo>
                    <a:pt x="77284" y="26861"/>
                    <a:pt x="77546" y="26610"/>
                    <a:pt x="77855" y="26610"/>
                  </a:cubicBezTo>
                  <a:close/>
                  <a:moveTo>
                    <a:pt x="81570" y="26610"/>
                  </a:moveTo>
                  <a:cubicBezTo>
                    <a:pt x="81868" y="26610"/>
                    <a:pt x="82141" y="26861"/>
                    <a:pt x="82141" y="27182"/>
                  </a:cubicBezTo>
                  <a:cubicBezTo>
                    <a:pt x="82141" y="27480"/>
                    <a:pt x="81879" y="27742"/>
                    <a:pt x="81570" y="27742"/>
                  </a:cubicBezTo>
                  <a:cubicBezTo>
                    <a:pt x="81260" y="27742"/>
                    <a:pt x="81010" y="27492"/>
                    <a:pt x="81010" y="27182"/>
                  </a:cubicBezTo>
                  <a:cubicBezTo>
                    <a:pt x="81010" y="26861"/>
                    <a:pt x="81260" y="26610"/>
                    <a:pt x="81570" y="26610"/>
                  </a:cubicBezTo>
                  <a:close/>
                  <a:moveTo>
                    <a:pt x="85308" y="26610"/>
                  </a:moveTo>
                  <a:cubicBezTo>
                    <a:pt x="85606" y="26610"/>
                    <a:pt x="85880" y="26861"/>
                    <a:pt x="85880" y="27182"/>
                  </a:cubicBezTo>
                  <a:cubicBezTo>
                    <a:pt x="85880" y="27480"/>
                    <a:pt x="85618" y="27742"/>
                    <a:pt x="85308" y="27742"/>
                  </a:cubicBezTo>
                  <a:cubicBezTo>
                    <a:pt x="84999" y="27742"/>
                    <a:pt x="84749" y="27492"/>
                    <a:pt x="84749" y="27182"/>
                  </a:cubicBezTo>
                  <a:cubicBezTo>
                    <a:pt x="84749" y="26861"/>
                    <a:pt x="84999" y="26610"/>
                    <a:pt x="85308" y="26610"/>
                  </a:cubicBezTo>
                  <a:close/>
                  <a:moveTo>
                    <a:pt x="89035" y="26610"/>
                  </a:moveTo>
                  <a:cubicBezTo>
                    <a:pt x="89333" y="26610"/>
                    <a:pt x="89595" y="26861"/>
                    <a:pt x="89595" y="27182"/>
                  </a:cubicBezTo>
                  <a:cubicBezTo>
                    <a:pt x="89595" y="27480"/>
                    <a:pt x="89345" y="27742"/>
                    <a:pt x="89035" y="27742"/>
                  </a:cubicBezTo>
                  <a:cubicBezTo>
                    <a:pt x="88714" y="27742"/>
                    <a:pt x="88464" y="27492"/>
                    <a:pt x="88464" y="27182"/>
                  </a:cubicBezTo>
                  <a:cubicBezTo>
                    <a:pt x="88464" y="26861"/>
                    <a:pt x="88714" y="26610"/>
                    <a:pt x="89035" y="26610"/>
                  </a:cubicBezTo>
                  <a:close/>
                  <a:moveTo>
                    <a:pt x="92762" y="26610"/>
                  </a:moveTo>
                  <a:cubicBezTo>
                    <a:pt x="93059" y="26610"/>
                    <a:pt x="93333" y="26861"/>
                    <a:pt x="93333" y="27182"/>
                  </a:cubicBezTo>
                  <a:cubicBezTo>
                    <a:pt x="93333" y="27480"/>
                    <a:pt x="93071" y="27742"/>
                    <a:pt x="92762" y="27742"/>
                  </a:cubicBezTo>
                  <a:cubicBezTo>
                    <a:pt x="92452" y="27742"/>
                    <a:pt x="92202" y="27492"/>
                    <a:pt x="92202" y="27182"/>
                  </a:cubicBezTo>
                  <a:cubicBezTo>
                    <a:pt x="92202" y="26861"/>
                    <a:pt x="92452" y="26610"/>
                    <a:pt x="92762" y="26610"/>
                  </a:cubicBezTo>
                  <a:close/>
                  <a:moveTo>
                    <a:pt x="96488" y="26610"/>
                  </a:moveTo>
                  <a:cubicBezTo>
                    <a:pt x="96786" y="26610"/>
                    <a:pt x="97048" y="26861"/>
                    <a:pt x="97048" y="27182"/>
                  </a:cubicBezTo>
                  <a:cubicBezTo>
                    <a:pt x="97048" y="27480"/>
                    <a:pt x="96798" y="27742"/>
                    <a:pt x="96488" y="27742"/>
                  </a:cubicBezTo>
                  <a:cubicBezTo>
                    <a:pt x="96191" y="27742"/>
                    <a:pt x="95917" y="27492"/>
                    <a:pt x="95917" y="27182"/>
                  </a:cubicBezTo>
                  <a:cubicBezTo>
                    <a:pt x="95917" y="26861"/>
                    <a:pt x="96179" y="26610"/>
                    <a:pt x="96488" y="26610"/>
                  </a:cubicBezTo>
                  <a:close/>
                  <a:moveTo>
                    <a:pt x="100203" y="26610"/>
                  </a:moveTo>
                  <a:cubicBezTo>
                    <a:pt x="100501" y="26610"/>
                    <a:pt x="100775" y="26861"/>
                    <a:pt x="100775" y="27182"/>
                  </a:cubicBezTo>
                  <a:cubicBezTo>
                    <a:pt x="100775" y="27480"/>
                    <a:pt x="100513" y="27742"/>
                    <a:pt x="100203" y="27742"/>
                  </a:cubicBezTo>
                  <a:cubicBezTo>
                    <a:pt x="99905" y="27742"/>
                    <a:pt x="99644" y="27492"/>
                    <a:pt x="99644" y="27182"/>
                  </a:cubicBezTo>
                  <a:cubicBezTo>
                    <a:pt x="99644" y="26861"/>
                    <a:pt x="99894" y="26610"/>
                    <a:pt x="100203" y="26610"/>
                  </a:cubicBezTo>
                  <a:close/>
                  <a:moveTo>
                    <a:pt x="103942" y="26610"/>
                  </a:moveTo>
                  <a:cubicBezTo>
                    <a:pt x="104239" y="26610"/>
                    <a:pt x="104513" y="26861"/>
                    <a:pt x="104513" y="27182"/>
                  </a:cubicBezTo>
                  <a:cubicBezTo>
                    <a:pt x="104513" y="27480"/>
                    <a:pt x="104251" y="27742"/>
                    <a:pt x="103942" y="27742"/>
                  </a:cubicBezTo>
                  <a:cubicBezTo>
                    <a:pt x="103644" y="27742"/>
                    <a:pt x="103382" y="27492"/>
                    <a:pt x="103382" y="27182"/>
                  </a:cubicBezTo>
                  <a:cubicBezTo>
                    <a:pt x="103382" y="26861"/>
                    <a:pt x="103632" y="26610"/>
                    <a:pt x="103942" y="26610"/>
                  </a:cubicBezTo>
                  <a:close/>
                  <a:moveTo>
                    <a:pt x="107668" y="26610"/>
                  </a:moveTo>
                  <a:cubicBezTo>
                    <a:pt x="107966" y="26610"/>
                    <a:pt x="108228" y="26861"/>
                    <a:pt x="108228" y="27182"/>
                  </a:cubicBezTo>
                  <a:cubicBezTo>
                    <a:pt x="108228" y="27480"/>
                    <a:pt x="107978" y="27742"/>
                    <a:pt x="107668" y="27742"/>
                  </a:cubicBezTo>
                  <a:cubicBezTo>
                    <a:pt x="107371" y="27742"/>
                    <a:pt x="107097" y="27492"/>
                    <a:pt x="107097" y="27182"/>
                  </a:cubicBezTo>
                  <a:cubicBezTo>
                    <a:pt x="107097" y="26861"/>
                    <a:pt x="107347" y="26610"/>
                    <a:pt x="107668" y="26610"/>
                  </a:cubicBezTo>
                  <a:close/>
                  <a:moveTo>
                    <a:pt x="111395" y="26610"/>
                  </a:moveTo>
                  <a:cubicBezTo>
                    <a:pt x="111693" y="26610"/>
                    <a:pt x="111967" y="26861"/>
                    <a:pt x="111967" y="27182"/>
                  </a:cubicBezTo>
                  <a:cubicBezTo>
                    <a:pt x="111967" y="27480"/>
                    <a:pt x="111705" y="27742"/>
                    <a:pt x="111395" y="27742"/>
                  </a:cubicBezTo>
                  <a:cubicBezTo>
                    <a:pt x="111085" y="27742"/>
                    <a:pt x="110835" y="27492"/>
                    <a:pt x="110835" y="27182"/>
                  </a:cubicBezTo>
                  <a:cubicBezTo>
                    <a:pt x="110835" y="26861"/>
                    <a:pt x="111085" y="26610"/>
                    <a:pt x="111395" y="26610"/>
                  </a:cubicBezTo>
                  <a:close/>
                  <a:moveTo>
                    <a:pt x="115122" y="26610"/>
                  </a:moveTo>
                  <a:cubicBezTo>
                    <a:pt x="115419" y="26610"/>
                    <a:pt x="115681" y="26861"/>
                    <a:pt x="115681" y="27182"/>
                  </a:cubicBezTo>
                  <a:cubicBezTo>
                    <a:pt x="115681" y="27480"/>
                    <a:pt x="115431" y="27742"/>
                    <a:pt x="115122" y="27742"/>
                  </a:cubicBezTo>
                  <a:cubicBezTo>
                    <a:pt x="114812" y="27742"/>
                    <a:pt x="114550" y="27492"/>
                    <a:pt x="114550" y="27182"/>
                  </a:cubicBezTo>
                  <a:cubicBezTo>
                    <a:pt x="114550" y="26861"/>
                    <a:pt x="114812" y="26610"/>
                    <a:pt x="115122" y="26610"/>
                  </a:cubicBezTo>
                  <a:close/>
                  <a:moveTo>
                    <a:pt x="118860" y="26610"/>
                  </a:moveTo>
                  <a:cubicBezTo>
                    <a:pt x="119158" y="26610"/>
                    <a:pt x="119420" y="26861"/>
                    <a:pt x="119420" y="27182"/>
                  </a:cubicBezTo>
                  <a:cubicBezTo>
                    <a:pt x="119420" y="27480"/>
                    <a:pt x="119170" y="27742"/>
                    <a:pt x="118860" y="27742"/>
                  </a:cubicBezTo>
                  <a:cubicBezTo>
                    <a:pt x="118539" y="27742"/>
                    <a:pt x="118289" y="27492"/>
                    <a:pt x="118289" y="27182"/>
                  </a:cubicBezTo>
                  <a:cubicBezTo>
                    <a:pt x="118289" y="26861"/>
                    <a:pt x="118539" y="26610"/>
                    <a:pt x="118860" y="26610"/>
                  </a:cubicBezTo>
                  <a:close/>
                  <a:moveTo>
                    <a:pt x="122575" y="26610"/>
                  </a:moveTo>
                  <a:cubicBezTo>
                    <a:pt x="122873" y="26610"/>
                    <a:pt x="123146" y="26861"/>
                    <a:pt x="123146" y="27182"/>
                  </a:cubicBezTo>
                  <a:cubicBezTo>
                    <a:pt x="123146" y="27480"/>
                    <a:pt x="122885" y="27742"/>
                    <a:pt x="122575" y="27742"/>
                  </a:cubicBezTo>
                  <a:cubicBezTo>
                    <a:pt x="122265" y="27742"/>
                    <a:pt x="122015" y="27492"/>
                    <a:pt x="122015" y="27182"/>
                  </a:cubicBezTo>
                  <a:cubicBezTo>
                    <a:pt x="122027" y="26861"/>
                    <a:pt x="122277" y="26610"/>
                    <a:pt x="122575" y="26610"/>
                  </a:cubicBezTo>
                  <a:close/>
                  <a:moveTo>
                    <a:pt x="126314" y="26610"/>
                  </a:moveTo>
                  <a:cubicBezTo>
                    <a:pt x="126611" y="26610"/>
                    <a:pt x="126873" y="26861"/>
                    <a:pt x="126873" y="27182"/>
                  </a:cubicBezTo>
                  <a:cubicBezTo>
                    <a:pt x="126873" y="27480"/>
                    <a:pt x="126623" y="27742"/>
                    <a:pt x="126314" y="27742"/>
                  </a:cubicBezTo>
                  <a:cubicBezTo>
                    <a:pt x="126004" y="27742"/>
                    <a:pt x="125742" y="27492"/>
                    <a:pt x="125742" y="27182"/>
                  </a:cubicBezTo>
                  <a:cubicBezTo>
                    <a:pt x="125742" y="26861"/>
                    <a:pt x="126004" y="26610"/>
                    <a:pt x="126314" y="26610"/>
                  </a:cubicBezTo>
                  <a:close/>
                  <a:moveTo>
                    <a:pt x="130028" y="26610"/>
                  </a:moveTo>
                  <a:cubicBezTo>
                    <a:pt x="130326" y="26610"/>
                    <a:pt x="130600" y="26861"/>
                    <a:pt x="130600" y="27182"/>
                  </a:cubicBezTo>
                  <a:cubicBezTo>
                    <a:pt x="130600" y="27480"/>
                    <a:pt x="130350" y="27742"/>
                    <a:pt x="130028" y="27742"/>
                  </a:cubicBezTo>
                  <a:cubicBezTo>
                    <a:pt x="129731" y="27742"/>
                    <a:pt x="129469" y="27492"/>
                    <a:pt x="129469" y="27182"/>
                  </a:cubicBezTo>
                  <a:cubicBezTo>
                    <a:pt x="129469" y="26861"/>
                    <a:pt x="129719" y="26610"/>
                    <a:pt x="130028" y="26610"/>
                  </a:cubicBezTo>
                  <a:close/>
                  <a:moveTo>
                    <a:pt x="133767" y="26610"/>
                  </a:moveTo>
                  <a:cubicBezTo>
                    <a:pt x="134065" y="26610"/>
                    <a:pt x="134326" y="26861"/>
                    <a:pt x="134326" y="27182"/>
                  </a:cubicBezTo>
                  <a:cubicBezTo>
                    <a:pt x="134326" y="27480"/>
                    <a:pt x="134076" y="27742"/>
                    <a:pt x="133767" y="27742"/>
                  </a:cubicBezTo>
                  <a:cubicBezTo>
                    <a:pt x="133469" y="27742"/>
                    <a:pt x="133207" y="27492"/>
                    <a:pt x="133207" y="27182"/>
                  </a:cubicBezTo>
                  <a:cubicBezTo>
                    <a:pt x="133207" y="26861"/>
                    <a:pt x="133457" y="26610"/>
                    <a:pt x="133767" y="26610"/>
                  </a:cubicBezTo>
                  <a:close/>
                  <a:moveTo>
                    <a:pt x="137494" y="26610"/>
                  </a:moveTo>
                  <a:cubicBezTo>
                    <a:pt x="137791" y="26610"/>
                    <a:pt x="138053" y="26861"/>
                    <a:pt x="138053" y="27182"/>
                  </a:cubicBezTo>
                  <a:cubicBezTo>
                    <a:pt x="138053" y="27480"/>
                    <a:pt x="137803" y="27742"/>
                    <a:pt x="137494" y="27742"/>
                  </a:cubicBezTo>
                  <a:cubicBezTo>
                    <a:pt x="137196" y="27742"/>
                    <a:pt x="136922" y="27492"/>
                    <a:pt x="136922" y="27182"/>
                  </a:cubicBezTo>
                  <a:cubicBezTo>
                    <a:pt x="136934" y="26861"/>
                    <a:pt x="137172" y="26610"/>
                    <a:pt x="137494" y="26610"/>
                  </a:cubicBezTo>
                  <a:close/>
                  <a:moveTo>
                    <a:pt x="141220" y="26610"/>
                  </a:moveTo>
                  <a:cubicBezTo>
                    <a:pt x="141518" y="26610"/>
                    <a:pt x="141792" y="26861"/>
                    <a:pt x="141792" y="27182"/>
                  </a:cubicBezTo>
                  <a:cubicBezTo>
                    <a:pt x="141792" y="27480"/>
                    <a:pt x="141530" y="27742"/>
                    <a:pt x="141220" y="27742"/>
                  </a:cubicBezTo>
                  <a:cubicBezTo>
                    <a:pt x="140911" y="27742"/>
                    <a:pt x="140661" y="27492"/>
                    <a:pt x="140661" y="27182"/>
                  </a:cubicBezTo>
                  <a:cubicBezTo>
                    <a:pt x="140661" y="26861"/>
                    <a:pt x="140911" y="26610"/>
                    <a:pt x="141220" y="26610"/>
                  </a:cubicBezTo>
                  <a:close/>
                  <a:moveTo>
                    <a:pt x="1548" y="28492"/>
                  </a:moveTo>
                  <a:cubicBezTo>
                    <a:pt x="1846" y="28492"/>
                    <a:pt x="2119" y="28742"/>
                    <a:pt x="2119" y="29051"/>
                  </a:cubicBezTo>
                  <a:cubicBezTo>
                    <a:pt x="2119" y="29349"/>
                    <a:pt x="1858" y="29623"/>
                    <a:pt x="1548" y="29623"/>
                  </a:cubicBezTo>
                  <a:cubicBezTo>
                    <a:pt x="1238" y="29623"/>
                    <a:pt x="988" y="29361"/>
                    <a:pt x="988" y="29051"/>
                  </a:cubicBezTo>
                  <a:cubicBezTo>
                    <a:pt x="988" y="28742"/>
                    <a:pt x="1238" y="28492"/>
                    <a:pt x="1548" y="28492"/>
                  </a:cubicBezTo>
                  <a:close/>
                  <a:moveTo>
                    <a:pt x="5287" y="28492"/>
                  </a:moveTo>
                  <a:cubicBezTo>
                    <a:pt x="5596" y="28492"/>
                    <a:pt x="5846" y="28742"/>
                    <a:pt x="5846" y="29051"/>
                  </a:cubicBezTo>
                  <a:cubicBezTo>
                    <a:pt x="5846" y="29361"/>
                    <a:pt x="5596" y="29623"/>
                    <a:pt x="5287" y="29623"/>
                  </a:cubicBezTo>
                  <a:cubicBezTo>
                    <a:pt x="4977" y="29623"/>
                    <a:pt x="4715" y="29361"/>
                    <a:pt x="4715" y="29051"/>
                  </a:cubicBezTo>
                  <a:cubicBezTo>
                    <a:pt x="4715" y="28730"/>
                    <a:pt x="4977" y="28492"/>
                    <a:pt x="5287" y="28492"/>
                  </a:cubicBezTo>
                  <a:close/>
                  <a:moveTo>
                    <a:pt x="9001" y="28492"/>
                  </a:moveTo>
                  <a:cubicBezTo>
                    <a:pt x="9299" y="28492"/>
                    <a:pt x="9573" y="28742"/>
                    <a:pt x="9573" y="29051"/>
                  </a:cubicBezTo>
                  <a:cubicBezTo>
                    <a:pt x="9573" y="29349"/>
                    <a:pt x="9323" y="29623"/>
                    <a:pt x="9001" y="29623"/>
                  </a:cubicBezTo>
                  <a:cubicBezTo>
                    <a:pt x="8704" y="29623"/>
                    <a:pt x="8442" y="29361"/>
                    <a:pt x="8442" y="29051"/>
                  </a:cubicBezTo>
                  <a:cubicBezTo>
                    <a:pt x="8442" y="28742"/>
                    <a:pt x="8692" y="28492"/>
                    <a:pt x="9001" y="28492"/>
                  </a:cubicBezTo>
                  <a:close/>
                  <a:moveTo>
                    <a:pt x="12728" y="28492"/>
                  </a:moveTo>
                  <a:cubicBezTo>
                    <a:pt x="13037" y="28492"/>
                    <a:pt x="13288" y="28742"/>
                    <a:pt x="13288" y="29051"/>
                  </a:cubicBezTo>
                  <a:cubicBezTo>
                    <a:pt x="13288" y="29361"/>
                    <a:pt x="13037" y="29623"/>
                    <a:pt x="12728" y="29623"/>
                  </a:cubicBezTo>
                  <a:cubicBezTo>
                    <a:pt x="12418" y="29623"/>
                    <a:pt x="12156" y="29361"/>
                    <a:pt x="12156" y="29051"/>
                  </a:cubicBezTo>
                  <a:cubicBezTo>
                    <a:pt x="12180" y="28730"/>
                    <a:pt x="12418" y="28492"/>
                    <a:pt x="12728" y="28492"/>
                  </a:cubicBezTo>
                  <a:close/>
                  <a:moveTo>
                    <a:pt x="16466" y="28492"/>
                  </a:moveTo>
                  <a:cubicBezTo>
                    <a:pt x="16764" y="28492"/>
                    <a:pt x="17026" y="28742"/>
                    <a:pt x="17026" y="29051"/>
                  </a:cubicBezTo>
                  <a:cubicBezTo>
                    <a:pt x="17026" y="29349"/>
                    <a:pt x="16776" y="29623"/>
                    <a:pt x="16466" y="29623"/>
                  </a:cubicBezTo>
                  <a:cubicBezTo>
                    <a:pt x="16169" y="29623"/>
                    <a:pt x="15895" y="29361"/>
                    <a:pt x="15895" y="29051"/>
                  </a:cubicBezTo>
                  <a:cubicBezTo>
                    <a:pt x="15895" y="28742"/>
                    <a:pt x="16145" y="28492"/>
                    <a:pt x="16466" y="28492"/>
                  </a:cubicBezTo>
                  <a:close/>
                  <a:moveTo>
                    <a:pt x="20181" y="28492"/>
                  </a:moveTo>
                  <a:cubicBezTo>
                    <a:pt x="20491" y="28492"/>
                    <a:pt x="20753" y="28742"/>
                    <a:pt x="20753" y="29051"/>
                  </a:cubicBezTo>
                  <a:cubicBezTo>
                    <a:pt x="20753" y="29361"/>
                    <a:pt x="20491" y="29623"/>
                    <a:pt x="20181" y="29623"/>
                  </a:cubicBezTo>
                  <a:cubicBezTo>
                    <a:pt x="19872" y="29623"/>
                    <a:pt x="19622" y="29361"/>
                    <a:pt x="19622" y="29051"/>
                  </a:cubicBezTo>
                  <a:cubicBezTo>
                    <a:pt x="19634" y="28730"/>
                    <a:pt x="19872" y="28492"/>
                    <a:pt x="20181" y="28492"/>
                  </a:cubicBezTo>
                  <a:close/>
                  <a:moveTo>
                    <a:pt x="23920" y="28492"/>
                  </a:moveTo>
                  <a:cubicBezTo>
                    <a:pt x="24217" y="28492"/>
                    <a:pt x="24479" y="28742"/>
                    <a:pt x="24479" y="29051"/>
                  </a:cubicBezTo>
                  <a:cubicBezTo>
                    <a:pt x="24479" y="29349"/>
                    <a:pt x="24229" y="29623"/>
                    <a:pt x="23920" y="29623"/>
                  </a:cubicBezTo>
                  <a:cubicBezTo>
                    <a:pt x="23610" y="29623"/>
                    <a:pt x="23348" y="29361"/>
                    <a:pt x="23348" y="29051"/>
                  </a:cubicBezTo>
                  <a:cubicBezTo>
                    <a:pt x="23348" y="28742"/>
                    <a:pt x="23610" y="28492"/>
                    <a:pt x="23920" y="28492"/>
                  </a:cubicBezTo>
                  <a:close/>
                  <a:moveTo>
                    <a:pt x="27635" y="28492"/>
                  </a:moveTo>
                  <a:cubicBezTo>
                    <a:pt x="27956" y="28492"/>
                    <a:pt x="28206" y="28742"/>
                    <a:pt x="28206" y="29051"/>
                  </a:cubicBezTo>
                  <a:cubicBezTo>
                    <a:pt x="28206" y="29361"/>
                    <a:pt x="27956" y="29623"/>
                    <a:pt x="27635" y="29623"/>
                  </a:cubicBezTo>
                  <a:cubicBezTo>
                    <a:pt x="27325" y="29623"/>
                    <a:pt x="27075" y="29361"/>
                    <a:pt x="27075" y="29051"/>
                  </a:cubicBezTo>
                  <a:cubicBezTo>
                    <a:pt x="27087" y="28730"/>
                    <a:pt x="27325" y="28492"/>
                    <a:pt x="27635" y="28492"/>
                  </a:cubicBezTo>
                  <a:close/>
                  <a:moveTo>
                    <a:pt x="31373" y="28492"/>
                  </a:moveTo>
                  <a:cubicBezTo>
                    <a:pt x="31671" y="28492"/>
                    <a:pt x="31945" y="28742"/>
                    <a:pt x="31945" y="29051"/>
                  </a:cubicBezTo>
                  <a:cubicBezTo>
                    <a:pt x="31945" y="29349"/>
                    <a:pt x="31683" y="29623"/>
                    <a:pt x="31373" y="29623"/>
                  </a:cubicBezTo>
                  <a:cubicBezTo>
                    <a:pt x="31064" y="29623"/>
                    <a:pt x="30814" y="29361"/>
                    <a:pt x="30814" y="29051"/>
                  </a:cubicBezTo>
                  <a:cubicBezTo>
                    <a:pt x="30814" y="28742"/>
                    <a:pt x="31064" y="28492"/>
                    <a:pt x="31373" y="28492"/>
                  </a:cubicBezTo>
                  <a:close/>
                  <a:moveTo>
                    <a:pt x="35100" y="28492"/>
                  </a:moveTo>
                  <a:cubicBezTo>
                    <a:pt x="35409" y="28492"/>
                    <a:pt x="35659" y="28742"/>
                    <a:pt x="35659" y="29051"/>
                  </a:cubicBezTo>
                  <a:cubicBezTo>
                    <a:pt x="35659" y="29361"/>
                    <a:pt x="35409" y="29623"/>
                    <a:pt x="35100" y="29623"/>
                  </a:cubicBezTo>
                  <a:cubicBezTo>
                    <a:pt x="34778" y="29623"/>
                    <a:pt x="34528" y="29361"/>
                    <a:pt x="34528" y="29051"/>
                  </a:cubicBezTo>
                  <a:cubicBezTo>
                    <a:pt x="34540" y="28730"/>
                    <a:pt x="34778" y="28492"/>
                    <a:pt x="35100" y="28492"/>
                  </a:cubicBezTo>
                  <a:close/>
                  <a:moveTo>
                    <a:pt x="38815" y="28492"/>
                  </a:moveTo>
                  <a:cubicBezTo>
                    <a:pt x="39112" y="28492"/>
                    <a:pt x="39386" y="28742"/>
                    <a:pt x="39386" y="29051"/>
                  </a:cubicBezTo>
                  <a:cubicBezTo>
                    <a:pt x="39386" y="29349"/>
                    <a:pt x="39124" y="29623"/>
                    <a:pt x="38815" y="29623"/>
                  </a:cubicBezTo>
                  <a:cubicBezTo>
                    <a:pt x="38517" y="29623"/>
                    <a:pt x="38255" y="29361"/>
                    <a:pt x="38255" y="29051"/>
                  </a:cubicBezTo>
                  <a:cubicBezTo>
                    <a:pt x="38267" y="28742"/>
                    <a:pt x="38505" y="28492"/>
                    <a:pt x="38815" y="28492"/>
                  </a:cubicBezTo>
                  <a:close/>
                  <a:moveTo>
                    <a:pt x="42553" y="28492"/>
                  </a:moveTo>
                  <a:cubicBezTo>
                    <a:pt x="42863" y="28492"/>
                    <a:pt x="43113" y="28742"/>
                    <a:pt x="43113" y="29051"/>
                  </a:cubicBezTo>
                  <a:cubicBezTo>
                    <a:pt x="43113" y="29361"/>
                    <a:pt x="42863" y="29623"/>
                    <a:pt x="42553" y="29623"/>
                  </a:cubicBezTo>
                  <a:cubicBezTo>
                    <a:pt x="42232" y="29623"/>
                    <a:pt x="41982" y="29361"/>
                    <a:pt x="41982" y="29051"/>
                  </a:cubicBezTo>
                  <a:cubicBezTo>
                    <a:pt x="41982" y="28730"/>
                    <a:pt x="42244" y="28492"/>
                    <a:pt x="42553" y="28492"/>
                  </a:cubicBezTo>
                  <a:close/>
                  <a:moveTo>
                    <a:pt x="46268" y="28492"/>
                  </a:moveTo>
                  <a:cubicBezTo>
                    <a:pt x="46565" y="28492"/>
                    <a:pt x="46839" y="28742"/>
                    <a:pt x="46839" y="29051"/>
                  </a:cubicBezTo>
                  <a:cubicBezTo>
                    <a:pt x="46839" y="29349"/>
                    <a:pt x="46589" y="29623"/>
                    <a:pt x="46268" y="29623"/>
                  </a:cubicBezTo>
                  <a:cubicBezTo>
                    <a:pt x="45970" y="29623"/>
                    <a:pt x="45708" y="29361"/>
                    <a:pt x="45708" y="29051"/>
                  </a:cubicBezTo>
                  <a:cubicBezTo>
                    <a:pt x="45720" y="28742"/>
                    <a:pt x="45958" y="28492"/>
                    <a:pt x="46268" y="28492"/>
                  </a:cubicBezTo>
                  <a:close/>
                  <a:moveTo>
                    <a:pt x="50006" y="28492"/>
                  </a:moveTo>
                  <a:cubicBezTo>
                    <a:pt x="50316" y="28492"/>
                    <a:pt x="50578" y="28742"/>
                    <a:pt x="50578" y="29051"/>
                  </a:cubicBezTo>
                  <a:cubicBezTo>
                    <a:pt x="50578" y="29361"/>
                    <a:pt x="50316" y="29623"/>
                    <a:pt x="50006" y="29623"/>
                  </a:cubicBezTo>
                  <a:cubicBezTo>
                    <a:pt x="49697" y="29623"/>
                    <a:pt x="49447" y="29361"/>
                    <a:pt x="49447" y="29051"/>
                  </a:cubicBezTo>
                  <a:cubicBezTo>
                    <a:pt x="49447" y="28730"/>
                    <a:pt x="49697" y="28492"/>
                    <a:pt x="50006" y="28492"/>
                  </a:cubicBezTo>
                  <a:close/>
                  <a:moveTo>
                    <a:pt x="53733" y="28492"/>
                  </a:moveTo>
                  <a:cubicBezTo>
                    <a:pt x="54031" y="28492"/>
                    <a:pt x="54293" y="28742"/>
                    <a:pt x="54293" y="29051"/>
                  </a:cubicBezTo>
                  <a:cubicBezTo>
                    <a:pt x="54293" y="29349"/>
                    <a:pt x="54043" y="29623"/>
                    <a:pt x="53733" y="29623"/>
                  </a:cubicBezTo>
                  <a:cubicBezTo>
                    <a:pt x="53412" y="29623"/>
                    <a:pt x="53162" y="29361"/>
                    <a:pt x="53162" y="29051"/>
                  </a:cubicBezTo>
                  <a:cubicBezTo>
                    <a:pt x="53173" y="28742"/>
                    <a:pt x="53412" y="28492"/>
                    <a:pt x="53733" y="28492"/>
                  </a:cubicBezTo>
                  <a:close/>
                  <a:moveTo>
                    <a:pt x="57460" y="28492"/>
                  </a:moveTo>
                  <a:cubicBezTo>
                    <a:pt x="57781" y="28492"/>
                    <a:pt x="58031" y="28742"/>
                    <a:pt x="58031" y="29051"/>
                  </a:cubicBezTo>
                  <a:cubicBezTo>
                    <a:pt x="58031" y="29361"/>
                    <a:pt x="57781" y="29623"/>
                    <a:pt x="57460" y="29623"/>
                  </a:cubicBezTo>
                  <a:cubicBezTo>
                    <a:pt x="57150" y="29623"/>
                    <a:pt x="56900" y="29361"/>
                    <a:pt x="56900" y="29051"/>
                  </a:cubicBezTo>
                  <a:cubicBezTo>
                    <a:pt x="56900" y="28730"/>
                    <a:pt x="57150" y="28492"/>
                    <a:pt x="57460" y="28492"/>
                  </a:cubicBezTo>
                  <a:close/>
                  <a:moveTo>
                    <a:pt x="61186" y="28492"/>
                  </a:moveTo>
                  <a:cubicBezTo>
                    <a:pt x="61484" y="28492"/>
                    <a:pt x="61746" y="28742"/>
                    <a:pt x="61746" y="29051"/>
                  </a:cubicBezTo>
                  <a:cubicBezTo>
                    <a:pt x="61746" y="29349"/>
                    <a:pt x="61496" y="29623"/>
                    <a:pt x="61186" y="29623"/>
                  </a:cubicBezTo>
                  <a:cubicBezTo>
                    <a:pt x="60877" y="29623"/>
                    <a:pt x="60615" y="29361"/>
                    <a:pt x="60615" y="29051"/>
                  </a:cubicBezTo>
                  <a:cubicBezTo>
                    <a:pt x="60639" y="28742"/>
                    <a:pt x="60877" y="28492"/>
                    <a:pt x="61186" y="28492"/>
                  </a:cubicBezTo>
                  <a:close/>
                  <a:moveTo>
                    <a:pt x="64925" y="28492"/>
                  </a:moveTo>
                  <a:cubicBezTo>
                    <a:pt x="65234" y="28492"/>
                    <a:pt x="65485" y="28742"/>
                    <a:pt x="65485" y="29051"/>
                  </a:cubicBezTo>
                  <a:cubicBezTo>
                    <a:pt x="65485" y="29361"/>
                    <a:pt x="65234" y="29623"/>
                    <a:pt x="64925" y="29623"/>
                  </a:cubicBezTo>
                  <a:cubicBezTo>
                    <a:pt x="64603" y="29623"/>
                    <a:pt x="64353" y="29361"/>
                    <a:pt x="64353" y="29051"/>
                  </a:cubicBezTo>
                  <a:cubicBezTo>
                    <a:pt x="64353" y="28730"/>
                    <a:pt x="64603" y="28492"/>
                    <a:pt x="64925" y="28492"/>
                  </a:cubicBezTo>
                  <a:close/>
                  <a:moveTo>
                    <a:pt x="68640" y="28492"/>
                  </a:moveTo>
                  <a:cubicBezTo>
                    <a:pt x="68937" y="28492"/>
                    <a:pt x="69211" y="28742"/>
                    <a:pt x="69211" y="29051"/>
                  </a:cubicBezTo>
                  <a:cubicBezTo>
                    <a:pt x="69211" y="29349"/>
                    <a:pt x="68949" y="29623"/>
                    <a:pt x="68640" y="29623"/>
                  </a:cubicBezTo>
                  <a:cubicBezTo>
                    <a:pt x="68330" y="29623"/>
                    <a:pt x="68080" y="29361"/>
                    <a:pt x="68080" y="29051"/>
                  </a:cubicBezTo>
                  <a:cubicBezTo>
                    <a:pt x="68092" y="28742"/>
                    <a:pt x="68330" y="28492"/>
                    <a:pt x="68640" y="28492"/>
                  </a:cubicBezTo>
                  <a:close/>
                  <a:moveTo>
                    <a:pt x="72366" y="28492"/>
                  </a:moveTo>
                  <a:cubicBezTo>
                    <a:pt x="72676" y="28492"/>
                    <a:pt x="72926" y="28742"/>
                    <a:pt x="72926" y="29051"/>
                  </a:cubicBezTo>
                  <a:cubicBezTo>
                    <a:pt x="72926" y="29361"/>
                    <a:pt x="72676" y="29623"/>
                    <a:pt x="72366" y="29623"/>
                  </a:cubicBezTo>
                  <a:cubicBezTo>
                    <a:pt x="72045" y="29623"/>
                    <a:pt x="71795" y="29361"/>
                    <a:pt x="71795" y="29051"/>
                  </a:cubicBezTo>
                  <a:cubicBezTo>
                    <a:pt x="71807" y="28730"/>
                    <a:pt x="72069" y="28492"/>
                    <a:pt x="72366" y="28492"/>
                  </a:cubicBezTo>
                  <a:close/>
                  <a:moveTo>
                    <a:pt x="76093" y="28492"/>
                  </a:moveTo>
                  <a:cubicBezTo>
                    <a:pt x="76391" y="28492"/>
                    <a:pt x="76664" y="28742"/>
                    <a:pt x="76664" y="29051"/>
                  </a:cubicBezTo>
                  <a:cubicBezTo>
                    <a:pt x="76664" y="29349"/>
                    <a:pt x="76403" y="29623"/>
                    <a:pt x="76093" y="29623"/>
                  </a:cubicBezTo>
                  <a:cubicBezTo>
                    <a:pt x="75795" y="29623"/>
                    <a:pt x="75533" y="29361"/>
                    <a:pt x="75533" y="29051"/>
                  </a:cubicBezTo>
                  <a:cubicBezTo>
                    <a:pt x="75533" y="28742"/>
                    <a:pt x="75783" y="28492"/>
                    <a:pt x="76093" y="28492"/>
                  </a:cubicBezTo>
                  <a:close/>
                  <a:moveTo>
                    <a:pt x="79712" y="28492"/>
                  </a:moveTo>
                  <a:cubicBezTo>
                    <a:pt x="80010" y="28492"/>
                    <a:pt x="80284" y="28742"/>
                    <a:pt x="80284" y="29051"/>
                  </a:cubicBezTo>
                  <a:cubicBezTo>
                    <a:pt x="80284" y="29349"/>
                    <a:pt x="80022" y="29623"/>
                    <a:pt x="79712" y="29623"/>
                  </a:cubicBezTo>
                  <a:cubicBezTo>
                    <a:pt x="79403" y="29623"/>
                    <a:pt x="79153" y="29361"/>
                    <a:pt x="79153" y="29051"/>
                  </a:cubicBezTo>
                  <a:cubicBezTo>
                    <a:pt x="79165" y="28742"/>
                    <a:pt x="79403" y="28492"/>
                    <a:pt x="79712" y="28492"/>
                  </a:cubicBezTo>
                  <a:close/>
                  <a:moveTo>
                    <a:pt x="83451" y="28492"/>
                  </a:moveTo>
                  <a:cubicBezTo>
                    <a:pt x="83761" y="28492"/>
                    <a:pt x="84011" y="28742"/>
                    <a:pt x="84011" y="29051"/>
                  </a:cubicBezTo>
                  <a:cubicBezTo>
                    <a:pt x="84011" y="29361"/>
                    <a:pt x="83761" y="29623"/>
                    <a:pt x="83451" y="29623"/>
                  </a:cubicBezTo>
                  <a:cubicBezTo>
                    <a:pt x="83141" y="29623"/>
                    <a:pt x="82880" y="29361"/>
                    <a:pt x="82880" y="29051"/>
                  </a:cubicBezTo>
                  <a:cubicBezTo>
                    <a:pt x="82880" y="28730"/>
                    <a:pt x="83141" y="28492"/>
                    <a:pt x="83451" y="28492"/>
                  </a:cubicBezTo>
                  <a:close/>
                  <a:moveTo>
                    <a:pt x="87166" y="28492"/>
                  </a:moveTo>
                  <a:cubicBezTo>
                    <a:pt x="87463" y="28492"/>
                    <a:pt x="87737" y="28742"/>
                    <a:pt x="87737" y="29051"/>
                  </a:cubicBezTo>
                  <a:cubicBezTo>
                    <a:pt x="87737" y="29349"/>
                    <a:pt x="87475" y="29623"/>
                    <a:pt x="87166" y="29623"/>
                  </a:cubicBezTo>
                  <a:cubicBezTo>
                    <a:pt x="86856" y="29623"/>
                    <a:pt x="86606" y="29361"/>
                    <a:pt x="86606" y="29051"/>
                  </a:cubicBezTo>
                  <a:cubicBezTo>
                    <a:pt x="86618" y="28742"/>
                    <a:pt x="86856" y="28492"/>
                    <a:pt x="87166" y="28492"/>
                  </a:cubicBezTo>
                  <a:close/>
                  <a:moveTo>
                    <a:pt x="90904" y="28492"/>
                  </a:moveTo>
                  <a:cubicBezTo>
                    <a:pt x="91214" y="28492"/>
                    <a:pt x="91464" y="28742"/>
                    <a:pt x="91464" y="29051"/>
                  </a:cubicBezTo>
                  <a:cubicBezTo>
                    <a:pt x="91464" y="29361"/>
                    <a:pt x="91214" y="29623"/>
                    <a:pt x="90904" y="29623"/>
                  </a:cubicBezTo>
                  <a:cubicBezTo>
                    <a:pt x="90595" y="29623"/>
                    <a:pt x="90345" y="29361"/>
                    <a:pt x="90345" y="29051"/>
                  </a:cubicBezTo>
                  <a:cubicBezTo>
                    <a:pt x="90345" y="28730"/>
                    <a:pt x="90595" y="28492"/>
                    <a:pt x="90904" y="28492"/>
                  </a:cubicBezTo>
                  <a:close/>
                  <a:moveTo>
                    <a:pt x="94631" y="28492"/>
                  </a:moveTo>
                  <a:cubicBezTo>
                    <a:pt x="94929" y="28492"/>
                    <a:pt x="95191" y="28742"/>
                    <a:pt x="95191" y="29051"/>
                  </a:cubicBezTo>
                  <a:cubicBezTo>
                    <a:pt x="95191" y="29349"/>
                    <a:pt x="94941" y="29623"/>
                    <a:pt x="94631" y="29623"/>
                  </a:cubicBezTo>
                  <a:cubicBezTo>
                    <a:pt x="94310" y="29623"/>
                    <a:pt x="94060" y="29361"/>
                    <a:pt x="94060" y="29051"/>
                  </a:cubicBezTo>
                  <a:cubicBezTo>
                    <a:pt x="94071" y="28742"/>
                    <a:pt x="94310" y="28492"/>
                    <a:pt x="94631" y="28492"/>
                  </a:cubicBezTo>
                  <a:close/>
                  <a:moveTo>
                    <a:pt x="98346" y="28492"/>
                  </a:moveTo>
                  <a:cubicBezTo>
                    <a:pt x="98655" y="28492"/>
                    <a:pt x="98905" y="28742"/>
                    <a:pt x="98905" y="29051"/>
                  </a:cubicBezTo>
                  <a:cubicBezTo>
                    <a:pt x="98905" y="29361"/>
                    <a:pt x="98655" y="29623"/>
                    <a:pt x="98346" y="29623"/>
                  </a:cubicBezTo>
                  <a:cubicBezTo>
                    <a:pt x="98036" y="29623"/>
                    <a:pt x="97786" y="29361"/>
                    <a:pt x="97786" y="29051"/>
                  </a:cubicBezTo>
                  <a:cubicBezTo>
                    <a:pt x="97798" y="28730"/>
                    <a:pt x="98036" y="28492"/>
                    <a:pt x="98346" y="28492"/>
                  </a:cubicBezTo>
                  <a:close/>
                  <a:moveTo>
                    <a:pt x="102084" y="28492"/>
                  </a:moveTo>
                  <a:cubicBezTo>
                    <a:pt x="102382" y="28492"/>
                    <a:pt x="102644" y="28742"/>
                    <a:pt x="102644" y="29051"/>
                  </a:cubicBezTo>
                  <a:cubicBezTo>
                    <a:pt x="102644" y="29349"/>
                    <a:pt x="102394" y="29623"/>
                    <a:pt x="102084" y="29623"/>
                  </a:cubicBezTo>
                  <a:cubicBezTo>
                    <a:pt x="101787" y="29623"/>
                    <a:pt x="101513" y="29361"/>
                    <a:pt x="101513" y="29051"/>
                  </a:cubicBezTo>
                  <a:cubicBezTo>
                    <a:pt x="101513" y="28742"/>
                    <a:pt x="101775" y="28492"/>
                    <a:pt x="102084" y="28492"/>
                  </a:cubicBezTo>
                  <a:close/>
                  <a:moveTo>
                    <a:pt x="105799" y="28492"/>
                  </a:moveTo>
                  <a:cubicBezTo>
                    <a:pt x="106121" y="28492"/>
                    <a:pt x="106371" y="28742"/>
                    <a:pt x="106371" y="29051"/>
                  </a:cubicBezTo>
                  <a:cubicBezTo>
                    <a:pt x="106371" y="29361"/>
                    <a:pt x="106109" y="29623"/>
                    <a:pt x="105799" y="29623"/>
                  </a:cubicBezTo>
                  <a:cubicBezTo>
                    <a:pt x="105490" y="29623"/>
                    <a:pt x="105239" y="29361"/>
                    <a:pt x="105239" y="29051"/>
                  </a:cubicBezTo>
                  <a:cubicBezTo>
                    <a:pt x="105251" y="28730"/>
                    <a:pt x="105490" y="28492"/>
                    <a:pt x="105799" y="28492"/>
                  </a:cubicBezTo>
                  <a:close/>
                  <a:moveTo>
                    <a:pt x="109538" y="28492"/>
                  </a:moveTo>
                  <a:cubicBezTo>
                    <a:pt x="109835" y="28492"/>
                    <a:pt x="110109" y="28742"/>
                    <a:pt x="110109" y="29051"/>
                  </a:cubicBezTo>
                  <a:cubicBezTo>
                    <a:pt x="110109" y="29349"/>
                    <a:pt x="109847" y="29623"/>
                    <a:pt x="109538" y="29623"/>
                  </a:cubicBezTo>
                  <a:cubicBezTo>
                    <a:pt x="109228" y="29623"/>
                    <a:pt x="108978" y="29361"/>
                    <a:pt x="108978" y="29051"/>
                  </a:cubicBezTo>
                  <a:cubicBezTo>
                    <a:pt x="108978" y="28742"/>
                    <a:pt x="109228" y="28492"/>
                    <a:pt x="109538" y="28492"/>
                  </a:cubicBezTo>
                  <a:close/>
                  <a:moveTo>
                    <a:pt x="113264" y="28492"/>
                  </a:moveTo>
                  <a:cubicBezTo>
                    <a:pt x="113574" y="28492"/>
                    <a:pt x="113824" y="28742"/>
                    <a:pt x="113824" y="29051"/>
                  </a:cubicBezTo>
                  <a:cubicBezTo>
                    <a:pt x="113824" y="29361"/>
                    <a:pt x="113574" y="29623"/>
                    <a:pt x="113264" y="29623"/>
                  </a:cubicBezTo>
                  <a:cubicBezTo>
                    <a:pt x="112943" y="29623"/>
                    <a:pt x="112693" y="29361"/>
                    <a:pt x="112693" y="29051"/>
                  </a:cubicBezTo>
                  <a:cubicBezTo>
                    <a:pt x="112705" y="28730"/>
                    <a:pt x="112943" y="28492"/>
                    <a:pt x="113264" y="28492"/>
                  </a:cubicBezTo>
                  <a:close/>
                  <a:moveTo>
                    <a:pt x="116991" y="28492"/>
                  </a:moveTo>
                  <a:cubicBezTo>
                    <a:pt x="117289" y="28492"/>
                    <a:pt x="117562" y="28742"/>
                    <a:pt x="117562" y="29051"/>
                  </a:cubicBezTo>
                  <a:cubicBezTo>
                    <a:pt x="117562" y="29349"/>
                    <a:pt x="117312" y="29623"/>
                    <a:pt x="116991" y="29623"/>
                  </a:cubicBezTo>
                  <a:cubicBezTo>
                    <a:pt x="116681" y="29623"/>
                    <a:pt x="116431" y="29361"/>
                    <a:pt x="116431" y="29051"/>
                  </a:cubicBezTo>
                  <a:cubicBezTo>
                    <a:pt x="116431" y="28742"/>
                    <a:pt x="116681" y="28492"/>
                    <a:pt x="116991" y="28492"/>
                  </a:cubicBezTo>
                  <a:close/>
                  <a:moveTo>
                    <a:pt x="120718" y="28492"/>
                  </a:moveTo>
                  <a:cubicBezTo>
                    <a:pt x="121027" y="28492"/>
                    <a:pt x="121277" y="28742"/>
                    <a:pt x="121277" y="29051"/>
                  </a:cubicBezTo>
                  <a:cubicBezTo>
                    <a:pt x="121277" y="29361"/>
                    <a:pt x="121027" y="29623"/>
                    <a:pt x="120718" y="29623"/>
                  </a:cubicBezTo>
                  <a:cubicBezTo>
                    <a:pt x="120408" y="29623"/>
                    <a:pt x="120146" y="29361"/>
                    <a:pt x="120146" y="29051"/>
                  </a:cubicBezTo>
                  <a:cubicBezTo>
                    <a:pt x="120170" y="28730"/>
                    <a:pt x="120420" y="28492"/>
                    <a:pt x="120718" y="28492"/>
                  </a:cubicBezTo>
                  <a:close/>
                  <a:moveTo>
                    <a:pt x="124456" y="28492"/>
                  </a:moveTo>
                  <a:cubicBezTo>
                    <a:pt x="124754" y="28492"/>
                    <a:pt x="125016" y="28742"/>
                    <a:pt x="125016" y="29051"/>
                  </a:cubicBezTo>
                  <a:cubicBezTo>
                    <a:pt x="125016" y="29349"/>
                    <a:pt x="124766" y="29623"/>
                    <a:pt x="124456" y="29623"/>
                  </a:cubicBezTo>
                  <a:cubicBezTo>
                    <a:pt x="124135" y="29623"/>
                    <a:pt x="123885" y="29361"/>
                    <a:pt x="123885" y="29051"/>
                  </a:cubicBezTo>
                  <a:cubicBezTo>
                    <a:pt x="123885" y="28742"/>
                    <a:pt x="124135" y="28492"/>
                    <a:pt x="124456" y="28492"/>
                  </a:cubicBezTo>
                  <a:close/>
                  <a:moveTo>
                    <a:pt x="128171" y="28492"/>
                  </a:moveTo>
                  <a:cubicBezTo>
                    <a:pt x="128480" y="28492"/>
                    <a:pt x="128742" y="28742"/>
                    <a:pt x="128742" y="29051"/>
                  </a:cubicBezTo>
                  <a:cubicBezTo>
                    <a:pt x="128742" y="29361"/>
                    <a:pt x="128480" y="29623"/>
                    <a:pt x="128171" y="29623"/>
                  </a:cubicBezTo>
                  <a:cubicBezTo>
                    <a:pt x="127861" y="29623"/>
                    <a:pt x="127611" y="29361"/>
                    <a:pt x="127611" y="29051"/>
                  </a:cubicBezTo>
                  <a:cubicBezTo>
                    <a:pt x="127611" y="28730"/>
                    <a:pt x="127861" y="28492"/>
                    <a:pt x="128171" y="28492"/>
                  </a:cubicBezTo>
                  <a:close/>
                  <a:moveTo>
                    <a:pt x="131898" y="28492"/>
                  </a:moveTo>
                  <a:cubicBezTo>
                    <a:pt x="132195" y="28492"/>
                    <a:pt x="132457" y="28742"/>
                    <a:pt x="132457" y="29051"/>
                  </a:cubicBezTo>
                  <a:cubicBezTo>
                    <a:pt x="132457" y="29349"/>
                    <a:pt x="132207" y="29623"/>
                    <a:pt x="131898" y="29623"/>
                  </a:cubicBezTo>
                  <a:cubicBezTo>
                    <a:pt x="131600" y="29623"/>
                    <a:pt x="131326" y="29361"/>
                    <a:pt x="131326" y="29051"/>
                  </a:cubicBezTo>
                  <a:cubicBezTo>
                    <a:pt x="131338" y="28742"/>
                    <a:pt x="131576" y="28492"/>
                    <a:pt x="131898" y="28492"/>
                  </a:cubicBezTo>
                  <a:close/>
                  <a:moveTo>
                    <a:pt x="135624" y="28492"/>
                  </a:moveTo>
                  <a:cubicBezTo>
                    <a:pt x="135946" y="28492"/>
                    <a:pt x="136196" y="28742"/>
                    <a:pt x="136196" y="29051"/>
                  </a:cubicBezTo>
                  <a:cubicBezTo>
                    <a:pt x="136196" y="29361"/>
                    <a:pt x="135934" y="29623"/>
                    <a:pt x="135624" y="29623"/>
                  </a:cubicBezTo>
                  <a:cubicBezTo>
                    <a:pt x="135315" y="29623"/>
                    <a:pt x="135065" y="29361"/>
                    <a:pt x="135065" y="29051"/>
                  </a:cubicBezTo>
                  <a:cubicBezTo>
                    <a:pt x="135065" y="28730"/>
                    <a:pt x="135315" y="28492"/>
                    <a:pt x="135624" y="28492"/>
                  </a:cubicBezTo>
                  <a:close/>
                  <a:moveTo>
                    <a:pt x="139351" y="28492"/>
                  </a:moveTo>
                  <a:cubicBezTo>
                    <a:pt x="139649" y="28492"/>
                    <a:pt x="139910" y="28742"/>
                    <a:pt x="139910" y="29051"/>
                  </a:cubicBezTo>
                  <a:cubicBezTo>
                    <a:pt x="139910" y="29349"/>
                    <a:pt x="139660" y="29623"/>
                    <a:pt x="139351" y="29623"/>
                  </a:cubicBezTo>
                  <a:cubicBezTo>
                    <a:pt x="139053" y="29623"/>
                    <a:pt x="138779" y="29361"/>
                    <a:pt x="138779" y="29051"/>
                  </a:cubicBezTo>
                  <a:cubicBezTo>
                    <a:pt x="138803" y="28742"/>
                    <a:pt x="139041" y="28492"/>
                    <a:pt x="139351" y="28492"/>
                  </a:cubicBezTo>
                  <a:close/>
                  <a:moveTo>
                    <a:pt x="3405" y="30349"/>
                  </a:moveTo>
                  <a:cubicBezTo>
                    <a:pt x="3703" y="30349"/>
                    <a:pt x="3977" y="30599"/>
                    <a:pt x="3977" y="30909"/>
                  </a:cubicBezTo>
                  <a:cubicBezTo>
                    <a:pt x="3977" y="31206"/>
                    <a:pt x="3727" y="31480"/>
                    <a:pt x="3405" y="31480"/>
                  </a:cubicBezTo>
                  <a:cubicBezTo>
                    <a:pt x="3096" y="31480"/>
                    <a:pt x="2846" y="31230"/>
                    <a:pt x="2846" y="30909"/>
                  </a:cubicBezTo>
                  <a:cubicBezTo>
                    <a:pt x="2858" y="30599"/>
                    <a:pt x="3096" y="30349"/>
                    <a:pt x="3405" y="30349"/>
                  </a:cubicBezTo>
                  <a:close/>
                  <a:moveTo>
                    <a:pt x="7132" y="30349"/>
                  </a:moveTo>
                  <a:cubicBezTo>
                    <a:pt x="7430" y="30349"/>
                    <a:pt x="7692" y="30599"/>
                    <a:pt x="7692" y="30909"/>
                  </a:cubicBezTo>
                  <a:cubicBezTo>
                    <a:pt x="7692" y="31206"/>
                    <a:pt x="7442" y="31480"/>
                    <a:pt x="7132" y="31480"/>
                  </a:cubicBezTo>
                  <a:cubicBezTo>
                    <a:pt x="6834" y="31480"/>
                    <a:pt x="6560" y="31230"/>
                    <a:pt x="6560" y="30909"/>
                  </a:cubicBezTo>
                  <a:cubicBezTo>
                    <a:pt x="6584" y="30599"/>
                    <a:pt x="6822" y="30349"/>
                    <a:pt x="7132" y="30349"/>
                  </a:cubicBezTo>
                  <a:close/>
                  <a:moveTo>
                    <a:pt x="10871" y="30349"/>
                  </a:moveTo>
                  <a:cubicBezTo>
                    <a:pt x="11168" y="30349"/>
                    <a:pt x="11430" y="30599"/>
                    <a:pt x="11430" y="30909"/>
                  </a:cubicBezTo>
                  <a:cubicBezTo>
                    <a:pt x="11430" y="31206"/>
                    <a:pt x="11180" y="31480"/>
                    <a:pt x="10871" y="31480"/>
                  </a:cubicBezTo>
                  <a:cubicBezTo>
                    <a:pt x="10573" y="31480"/>
                    <a:pt x="10299" y="31230"/>
                    <a:pt x="10299" y="30909"/>
                  </a:cubicBezTo>
                  <a:cubicBezTo>
                    <a:pt x="10299" y="30599"/>
                    <a:pt x="10549" y="30349"/>
                    <a:pt x="10871" y="30349"/>
                  </a:cubicBezTo>
                  <a:close/>
                  <a:moveTo>
                    <a:pt x="14585" y="30349"/>
                  </a:moveTo>
                  <a:cubicBezTo>
                    <a:pt x="14883" y="30349"/>
                    <a:pt x="15157" y="30599"/>
                    <a:pt x="15157" y="30909"/>
                  </a:cubicBezTo>
                  <a:cubicBezTo>
                    <a:pt x="15157" y="31206"/>
                    <a:pt x="14895" y="31480"/>
                    <a:pt x="14585" y="31480"/>
                  </a:cubicBezTo>
                  <a:cubicBezTo>
                    <a:pt x="14288" y="31480"/>
                    <a:pt x="14014" y="31230"/>
                    <a:pt x="14014" y="30909"/>
                  </a:cubicBezTo>
                  <a:cubicBezTo>
                    <a:pt x="14038" y="30599"/>
                    <a:pt x="14276" y="30349"/>
                    <a:pt x="14585" y="30349"/>
                  </a:cubicBezTo>
                  <a:close/>
                  <a:moveTo>
                    <a:pt x="18324" y="30349"/>
                  </a:moveTo>
                  <a:cubicBezTo>
                    <a:pt x="18622" y="30349"/>
                    <a:pt x="18883" y="30599"/>
                    <a:pt x="18883" y="30909"/>
                  </a:cubicBezTo>
                  <a:cubicBezTo>
                    <a:pt x="18883" y="31206"/>
                    <a:pt x="18633" y="31480"/>
                    <a:pt x="18324" y="31480"/>
                  </a:cubicBezTo>
                  <a:cubicBezTo>
                    <a:pt x="18026" y="31480"/>
                    <a:pt x="17752" y="31230"/>
                    <a:pt x="17752" y="30909"/>
                  </a:cubicBezTo>
                  <a:cubicBezTo>
                    <a:pt x="17752" y="30599"/>
                    <a:pt x="18014" y="30349"/>
                    <a:pt x="18324" y="30349"/>
                  </a:cubicBezTo>
                  <a:close/>
                  <a:moveTo>
                    <a:pt x="22039" y="30349"/>
                  </a:moveTo>
                  <a:cubicBezTo>
                    <a:pt x="22336" y="30349"/>
                    <a:pt x="22610" y="30599"/>
                    <a:pt x="22610" y="30909"/>
                  </a:cubicBezTo>
                  <a:cubicBezTo>
                    <a:pt x="22610" y="31206"/>
                    <a:pt x="22360" y="31480"/>
                    <a:pt x="22039" y="31480"/>
                  </a:cubicBezTo>
                  <a:cubicBezTo>
                    <a:pt x="21729" y="31480"/>
                    <a:pt x="21479" y="31230"/>
                    <a:pt x="21479" y="30909"/>
                  </a:cubicBezTo>
                  <a:cubicBezTo>
                    <a:pt x="21491" y="30599"/>
                    <a:pt x="21729" y="30349"/>
                    <a:pt x="22039" y="30349"/>
                  </a:cubicBezTo>
                  <a:close/>
                  <a:moveTo>
                    <a:pt x="25777" y="30349"/>
                  </a:moveTo>
                  <a:cubicBezTo>
                    <a:pt x="26075" y="30349"/>
                    <a:pt x="26349" y="30599"/>
                    <a:pt x="26349" y="30909"/>
                  </a:cubicBezTo>
                  <a:cubicBezTo>
                    <a:pt x="26349" y="31206"/>
                    <a:pt x="26087" y="31480"/>
                    <a:pt x="25777" y="31480"/>
                  </a:cubicBezTo>
                  <a:cubicBezTo>
                    <a:pt x="25468" y="31480"/>
                    <a:pt x="25206" y="31230"/>
                    <a:pt x="25206" y="30909"/>
                  </a:cubicBezTo>
                  <a:cubicBezTo>
                    <a:pt x="25218" y="30599"/>
                    <a:pt x="25468" y="30349"/>
                    <a:pt x="25777" y="30349"/>
                  </a:cubicBezTo>
                  <a:close/>
                  <a:moveTo>
                    <a:pt x="29504" y="30349"/>
                  </a:moveTo>
                  <a:cubicBezTo>
                    <a:pt x="29801" y="30349"/>
                    <a:pt x="30063" y="30599"/>
                    <a:pt x="30063" y="30909"/>
                  </a:cubicBezTo>
                  <a:cubicBezTo>
                    <a:pt x="30063" y="31206"/>
                    <a:pt x="29813" y="31480"/>
                    <a:pt x="29504" y="31480"/>
                  </a:cubicBezTo>
                  <a:cubicBezTo>
                    <a:pt x="29182" y="31480"/>
                    <a:pt x="28932" y="31230"/>
                    <a:pt x="28932" y="30909"/>
                  </a:cubicBezTo>
                  <a:cubicBezTo>
                    <a:pt x="28944" y="30599"/>
                    <a:pt x="29182" y="30349"/>
                    <a:pt x="29504" y="30349"/>
                  </a:cubicBezTo>
                  <a:close/>
                  <a:moveTo>
                    <a:pt x="33230" y="30349"/>
                  </a:moveTo>
                  <a:cubicBezTo>
                    <a:pt x="33528" y="30349"/>
                    <a:pt x="33802" y="30599"/>
                    <a:pt x="33802" y="30909"/>
                  </a:cubicBezTo>
                  <a:cubicBezTo>
                    <a:pt x="33802" y="31206"/>
                    <a:pt x="33552" y="31480"/>
                    <a:pt x="33230" y="31480"/>
                  </a:cubicBezTo>
                  <a:cubicBezTo>
                    <a:pt x="32921" y="31480"/>
                    <a:pt x="32671" y="31230"/>
                    <a:pt x="32671" y="30909"/>
                  </a:cubicBezTo>
                  <a:cubicBezTo>
                    <a:pt x="32671" y="30599"/>
                    <a:pt x="32921" y="30349"/>
                    <a:pt x="33230" y="30349"/>
                  </a:cubicBezTo>
                  <a:close/>
                  <a:moveTo>
                    <a:pt x="36957" y="30349"/>
                  </a:moveTo>
                  <a:cubicBezTo>
                    <a:pt x="37255" y="30349"/>
                    <a:pt x="37517" y="30599"/>
                    <a:pt x="37517" y="30909"/>
                  </a:cubicBezTo>
                  <a:cubicBezTo>
                    <a:pt x="37517" y="31206"/>
                    <a:pt x="37267" y="31480"/>
                    <a:pt x="36957" y="31480"/>
                  </a:cubicBezTo>
                  <a:cubicBezTo>
                    <a:pt x="36648" y="31480"/>
                    <a:pt x="36386" y="31230"/>
                    <a:pt x="36386" y="30909"/>
                  </a:cubicBezTo>
                  <a:cubicBezTo>
                    <a:pt x="36409" y="30599"/>
                    <a:pt x="36648" y="30349"/>
                    <a:pt x="36957" y="30349"/>
                  </a:cubicBezTo>
                  <a:close/>
                  <a:moveTo>
                    <a:pt x="40672" y="30349"/>
                  </a:moveTo>
                  <a:cubicBezTo>
                    <a:pt x="40970" y="30349"/>
                    <a:pt x="41243" y="30599"/>
                    <a:pt x="41243" y="30909"/>
                  </a:cubicBezTo>
                  <a:cubicBezTo>
                    <a:pt x="41243" y="31206"/>
                    <a:pt x="40993" y="31480"/>
                    <a:pt x="40672" y="31480"/>
                  </a:cubicBezTo>
                  <a:cubicBezTo>
                    <a:pt x="40374" y="31480"/>
                    <a:pt x="40112" y="31230"/>
                    <a:pt x="40112" y="30909"/>
                  </a:cubicBezTo>
                  <a:cubicBezTo>
                    <a:pt x="40124" y="30599"/>
                    <a:pt x="40362" y="30349"/>
                    <a:pt x="40672" y="30349"/>
                  </a:cubicBezTo>
                  <a:close/>
                  <a:moveTo>
                    <a:pt x="44410" y="30349"/>
                  </a:moveTo>
                  <a:cubicBezTo>
                    <a:pt x="44708" y="30349"/>
                    <a:pt x="44982" y="30599"/>
                    <a:pt x="44982" y="30909"/>
                  </a:cubicBezTo>
                  <a:cubicBezTo>
                    <a:pt x="44982" y="31206"/>
                    <a:pt x="44720" y="31480"/>
                    <a:pt x="44410" y="31480"/>
                  </a:cubicBezTo>
                  <a:cubicBezTo>
                    <a:pt x="44113" y="31480"/>
                    <a:pt x="43851" y="31230"/>
                    <a:pt x="43851" y="30909"/>
                  </a:cubicBezTo>
                  <a:cubicBezTo>
                    <a:pt x="43851" y="30599"/>
                    <a:pt x="44101" y="30349"/>
                    <a:pt x="44410" y="30349"/>
                  </a:cubicBezTo>
                  <a:close/>
                  <a:moveTo>
                    <a:pt x="48137" y="30349"/>
                  </a:moveTo>
                  <a:cubicBezTo>
                    <a:pt x="48435" y="30349"/>
                    <a:pt x="48697" y="30599"/>
                    <a:pt x="48697" y="30909"/>
                  </a:cubicBezTo>
                  <a:cubicBezTo>
                    <a:pt x="48697" y="31206"/>
                    <a:pt x="48447" y="31480"/>
                    <a:pt x="48137" y="31480"/>
                  </a:cubicBezTo>
                  <a:cubicBezTo>
                    <a:pt x="47839" y="31480"/>
                    <a:pt x="47566" y="31230"/>
                    <a:pt x="47566" y="30909"/>
                  </a:cubicBezTo>
                  <a:cubicBezTo>
                    <a:pt x="47578" y="30599"/>
                    <a:pt x="47839" y="30349"/>
                    <a:pt x="48137" y="30349"/>
                  </a:cubicBezTo>
                  <a:close/>
                  <a:moveTo>
                    <a:pt x="51864" y="30349"/>
                  </a:moveTo>
                  <a:cubicBezTo>
                    <a:pt x="52161" y="30349"/>
                    <a:pt x="52435" y="30599"/>
                    <a:pt x="52435" y="30909"/>
                  </a:cubicBezTo>
                  <a:cubicBezTo>
                    <a:pt x="52435" y="31206"/>
                    <a:pt x="52185" y="31480"/>
                    <a:pt x="51864" y="31480"/>
                  </a:cubicBezTo>
                  <a:cubicBezTo>
                    <a:pt x="51566" y="31480"/>
                    <a:pt x="51304" y="31230"/>
                    <a:pt x="51304" y="30909"/>
                  </a:cubicBezTo>
                  <a:cubicBezTo>
                    <a:pt x="51304" y="30599"/>
                    <a:pt x="51554" y="30349"/>
                    <a:pt x="51864" y="30349"/>
                  </a:cubicBezTo>
                  <a:close/>
                  <a:moveTo>
                    <a:pt x="55602" y="30349"/>
                  </a:moveTo>
                  <a:cubicBezTo>
                    <a:pt x="55900" y="30349"/>
                    <a:pt x="56174" y="30599"/>
                    <a:pt x="56174" y="30909"/>
                  </a:cubicBezTo>
                  <a:cubicBezTo>
                    <a:pt x="56174" y="31206"/>
                    <a:pt x="55912" y="31480"/>
                    <a:pt x="55602" y="31480"/>
                  </a:cubicBezTo>
                  <a:cubicBezTo>
                    <a:pt x="55293" y="31480"/>
                    <a:pt x="55043" y="31230"/>
                    <a:pt x="55043" y="30909"/>
                  </a:cubicBezTo>
                  <a:cubicBezTo>
                    <a:pt x="55043" y="30599"/>
                    <a:pt x="55293" y="30349"/>
                    <a:pt x="55602" y="30349"/>
                  </a:cubicBezTo>
                  <a:close/>
                  <a:moveTo>
                    <a:pt x="59329" y="30349"/>
                  </a:moveTo>
                  <a:cubicBezTo>
                    <a:pt x="59627" y="30349"/>
                    <a:pt x="59889" y="30599"/>
                    <a:pt x="59889" y="30909"/>
                  </a:cubicBezTo>
                  <a:cubicBezTo>
                    <a:pt x="59889" y="31206"/>
                    <a:pt x="59639" y="31480"/>
                    <a:pt x="59329" y="31480"/>
                  </a:cubicBezTo>
                  <a:cubicBezTo>
                    <a:pt x="59008" y="31480"/>
                    <a:pt x="58757" y="31230"/>
                    <a:pt x="58757" y="30909"/>
                  </a:cubicBezTo>
                  <a:cubicBezTo>
                    <a:pt x="58757" y="30599"/>
                    <a:pt x="59008" y="30349"/>
                    <a:pt x="59329" y="30349"/>
                  </a:cubicBezTo>
                  <a:close/>
                  <a:moveTo>
                    <a:pt x="63056" y="30349"/>
                  </a:moveTo>
                  <a:cubicBezTo>
                    <a:pt x="63353" y="30349"/>
                    <a:pt x="63627" y="30599"/>
                    <a:pt x="63627" y="30909"/>
                  </a:cubicBezTo>
                  <a:cubicBezTo>
                    <a:pt x="63627" y="31206"/>
                    <a:pt x="63377" y="31480"/>
                    <a:pt x="63056" y="31480"/>
                  </a:cubicBezTo>
                  <a:cubicBezTo>
                    <a:pt x="62746" y="31480"/>
                    <a:pt x="62496" y="31230"/>
                    <a:pt x="62496" y="30909"/>
                  </a:cubicBezTo>
                  <a:cubicBezTo>
                    <a:pt x="62496" y="30599"/>
                    <a:pt x="62746" y="30349"/>
                    <a:pt x="63056" y="30349"/>
                  </a:cubicBezTo>
                  <a:close/>
                  <a:moveTo>
                    <a:pt x="66782" y="30349"/>
                  </a:moveTo>
                  <a:cubicBezTo>
                    <a:pt x="67080" y="30349"/>
                    <a:pt x="67342" y="30599"/>
                    <a:pt x="67342" y="30909"/>
                  </a:cubicBezTo>
                  <a:cubicBezTo>
                    <a:pt x="67342" y="31206"/>
                    <a:pt x="67092" y="31480"/>
                    <a:pt x="66782" y="31480"/>
                  </a:cubicBezTo>
                  <a:cubicBezTo>
                    <a:pt x="66473" y="31480"/>
                    <a:pt x="66211" y="31230"/>
                    <a:pt x="66211" y="30909"/>
                  </a:cubicBezTo>
                  <a:cubicBezTo>
                    <a:pt x="66235" y="30599"/>
                    <a:pt x="66473" y="30349"/>
                    <a:pt x="66782" y="30349"/>
                  </a:cubicBezTo>
                  <a:close/>
                  <a:moveTo>
                    <a:pt x="70509" y="30349"/>
                  </a:moveTo>
                  <a:cubicBezTo>
                    <a:pt x="70807" y="30349"/>
                    <a:pt x="71080" y="30599"/>
                    <a:pt x="71080" y="30909"/>
                  </a:cubicBezTo>
                  <a:cubicBezTo>
                    <a:pt x="71080" y="31206"/>
                    <a:pt x="70830" y="31480"/>
                    <a:pt x="70509" y="31480"/>
                  </a:cubicBezTo>
                  <a:cubicBezTo>
                    <a:pt x="70199" y="31480"/>
                    <a:pt x="69949" y="31230"/>
                    <a:pt x="69949" y="30909"/>
                  </a:cubicBezTo>
                  <a:cubicBezTo>
                    <a:pt x="69949" y="30599"/>
                    <a:pt x="70199" y="30349"/>
                    <a:pt x="70509" y="30349"/>
                  </a:cubicBezTo>
                  <a:close/>
                  <a:moveTo>
                    <a:pt x="74236" y="30349"/>
                  </a:moveTo>
                  <a:cubicBezTo>
                    <a:pt x="74533" y="30349"/>
                    <a:pt x="74795" y="30599"/>
                    <a:pt x="74795" y="30909"/>
                  </a:cubicBezTo>
                  <a:cubicBezTo>
                    <a:pt x="74795" y="31206"/>
                    <a:pt x="74545" y="31480"/>
                    <a:pt x="74236" y="31480"/>
                  </a:cubicBezTo>
                  <a:cubicBezTo>
                    <a:pt x="73938" y="31480"/>
                    <a:pt x="73676" y="31230"/>
                    <a:pt x="73676" y="30909"/>
                  </a:cubicBezTo>
                  <a:cubicBezTo>
                    <a:pt x="73676" y="30599"/>
                    <a:pt x="73926" y="30349"/>
                    <a:pt x="74236" y="30349"/>
                  </a:cubicBezTo>
                  <a:close/>
                  <a:moveTo>
                    <a:pt x="77855" y="30349"/>
                  </a:moveTo>
                  <a:cubicBezTo>
                    <a:pt x="78153" y="30349"/>
                    <a:pt x="78415" y="30599"/>
                    <a:pt x="78415" y="30909"/>
                  </a:cubicBezTo>
                  <a:cubicBezTo>
                    <a:pt x="78415" y="31206"/>
                    <a:pt x="78165" y="31480"/>
                    <a:pt x="77855" y="31480"/>
                  </a:cubicBezTo>
                  <a:cubicBezTo>
                    <a:pt x="77546" y="31480"/>
                    <a:pt x="77284" y="31230"/>
                    <a:pt x="77284" y="30909"/>
                  </a:cubicBezTo>
                  <a:cubicBezTo>
                    <a:pt x="77284" y="30599"/>
                    <a:pt x="77546" y="30349"/>
                    <a:pt x="77855" y="30349"/>
                  </a:cubicBezTo>
                  <a:close/>
                  <a:moveTo>
                    <a:pt x="81570" y="30349"/>
                  </a:moveTo>
                  <a:cubicBezTo>
                    <a:pt x="81868" y="30349"/>
                    <a:pt x="82141" y="30599"/>
                    <a:pt x="82141" y="30909"/>
                  </a:cubicBezTo>
                  <a:cubicBezTo>
                    <a:pt x="82141" y="31206"/>
                    <a:pt x="81879" y="31480"/>
                    <a:pt x="81570" y="31480"/>
                  </a:cubicBezTo>
                  <a:cubicBezTo>
                    <a:pt x="81260" y="31480"/>
                    <a:pt x="81010" y="31230"/>
                    <a:pt x="81010" y="30909"/>
                  </a:cubicBezTo>
                  <a:cubicBezTo>
                    <a:pt x="81022" y="30599"/>
                    <a:pt x="81260" y="30349"/>
                    <a:pt x="81570" y="30349"/>
                  </a:cubicBezTo>
                  <a:close/>
                  <a:moveTo>
                    <a:pt x="85308" y="30349"/>
                  </a:moveTo>
                  <a:cubicBezTo>
                    <a:pt x="85606" y="30349"/>
                    <a:pt x="85880" y="30599"/>
                    <a:pt x="85880" y="30909"/>
                  </a:cubicBezTo>
                  <a:cubicBezTo>
                    <a:pt x="85880" y="31206"/>
                    <a:pt x="85618" y="31480"/>
                    <a:pt x="85308" y="31480"/>
                  </a:cubicBezTo>
                  <a:cubicBezTo>
                    <a:pt x="84999" y="31480"/>
                    <a:pt x="84749" y="31230"/>
                    <a:pt x="84749" y="30909"/>
                  </a:cubicBezTo>
                  <a:cubicBezTo>
                    <a:pt x="84749" y="30599"/>
                    <a:pt x="84999" y="30349"/>
                    <a:pt x="85308" y="30349"/>
                  </a:cubicBezTo>
                  <a:close/>
                  <a:moveTo>
                    <a:pt x="89035" y="30349"/>
                  </a:moveTo>
                  <a:cubicBezTo>
                    <a:pt x="89333" y="30349"/>
                    <a:pt x="89595" y="30599"/>
                    <a:pt x="89595" y="30909"/>
                  </a:cubicBezTo>
                  <a:cubicBezTo>
                    <a:pt x="89595" y="31206"/>
                    <a:pt x="89345" y="31480"/>
                    <a:pt x="89035" y="31480"/>
                  </a:cubicBezTo>
                  <a:cubicBezTo>
                    <a:pt x="88714" y="31480"/>
                    <a:pt x="88464" y="31230"/>
                    <a:pt x="88464" y="30909"/>
                  </a:cubicBezTo>
                  <a:cubicBezTo>
                    <a:pt x="88475" y="30599"/>
                    <a:pt x="88714" y="30349"/>
                    <a:pt x="89035" y="30349"/>
                  </a:cubicBezTo>
                  <a:close/>
                  <a:moveTo>
                    <a:pt x="92762" y="30349"/>
                  </a:moveTo>
                  <a:cubicBezTo>
                    <a:pt x="93059" y="30349"/>
                    <a:pt x="93333" y="30599"/>
                    <a:pt x="93333" y="30909"/>
                  </a:cubicBezTo>
                  <a:cubicBezTo>
                    <a:pt x="93333" y="31206"/>
                    <a:pt x="93071" y="31480"/>
                    <a:pt x="92762" y="31480"/>
                  </a:cubicBezTo>
                  <a:cubicBezTo>
                    <a:pt x="92452" y="31480"/>
                    <a:pt x="92202" y="31230"/>
                    <a:pt x="92202" y="30909"/>
                  </a:cubicBezTo>
                  <a:cubicBezTo>
                    <a:pt x="92202" y="30599"/>
                    <a:pt x="92452" y="30349"/>
                    <a:pt x="92762" y="30349"/>
                  </a:cubicBezTo>
                  <a:close/>
                  <a:moveTo>
                    <a:pt x="96488" y="30349"/>
                  </a:moveTo>
                  <a:cubicBezTo>
                    <a:pt x="96786" y="30349"/>
                    <a:pt x="97048" y="30599"/>
                    <a:pt x="97048" y="30909"/>
                  </a:cubicBezTo>
                  <a:cubicBezTo>
                    <a:pt x="97048" y="31206"/>
                    <a:pt x="96798" y="31480"/>
                    <a:pt x="96488" y="31480"/>
                  </a:cubicBezTo>
                  <a:cubicBezTo>
                    <a:pt x="96191" y="31480"/>
                    <a:pt x="95917" y="31230"/>
                    <a:pt x="95917" y="30909"/>
                  </a:cubicBezTo>
                  <a:cubicBezTo>
                    <a:pt x="95917" y="30599"/>
                    <a:pt x="96179" y="30349"/>
                    <a:pt x="96488" y="30349"/>
                  </a:cubicBezTo>
                  <a:close/>
                  <a:moveTo>
                    <a:pt x="100203" y="30349"/>
                  </a:moveTo>
                  <a:cubicBezTo>
                    <a:pt x="100501" y="30349"/>
                    <a:pt x="100775" y="30599"/>
                    <a:pt x="100775" y="30909"/>
                  </a:cubicBezTo>
                  <a:cubicBezTo>
                    <a:pt x="100775" y="31206"/>
                    <a:pt x="100513" y="31480"/>
                    <a:pt x="100203" y="31480"/>
                  </a:cubicBezTo>
                  <a:cubicBezTo>
                    <a:pt x="99905" y="31480"/>
                    <a:pt x="99644" y="31230"/>
                    <a:pt x="99644" y="30909"/>
                  </a:cubicBezTo>
                  <a:cubicBezTo>
                    <a:pt x="99655" y="30599"/>
                    <a:pt x="99894" y="30349"/>
                    <a:pt x="100203" y="30349"/>
                  </a:cubicBezTo>
                  <a:close/>
                  <a:moveTo>
                    <a:pt x="103942" y="30349"/>
                  </a:moveTo>
                  <a:cubicBezTo>
                    <a:pt x="104239" y="30349"/>
                    <a:pt x="104513" y="30599"/>
                    <a:pt x="104513" y="30909"/>
                  </a:cubicBezTo>
                  <a:cubicBezTo>
                    <a:pt x="104513" y="31206"/>
                    <a:pt x="104251" y="31480"/>
                    <a:pt x="103942" y="31480"/>
                  </a:cubicBezTo>
                  <a:cubicBezTo>
                    <a:pt x="103644" y="31480"/>
                    <a:pt x="103382" y="31230"/>
                    <a:pt x="103382" y="30909"/>
                  </a:cubicBezTo>
                  <a:cubicBezTo>
                    <a:pt x="103382" y="30599"/>
                    <a:pt x="103632" y="30349"/>
                    <a:pt x="103942" y="30349"/>
                  </a:cubicBezTo>
                  <a:close/>
                  <a:moveTo>
                    <a:pt x="107668" y="30349"/>
                  </a:moveTo>
                  <a:cubicBezTo>
                    <a:pt x="107966" y="30349"/>
                    <a:pt x="108228" y="30599"/>
                    <a:pt x="108228" y="30909"/>
                  </a:cubicBezTo>
                  <a:cubicBezTo>
                    <a:pt x="108228" y="31206"/>
                    <a:pt x="107978" y="31480"/>
                    <a:pt x="107668" y="31480"/>
                  </a:cubicBezTo>
                  <a:cubicBezTo>
                    <a:pt x="107371" y="31480"/>
                    <a:pt x="107097" y="31230"/>
                    <a:pt x="107097" y="30909"/>
                  </a:cubicBezTo>
                  <a:cubicBezTo>
                    <a:pt x="107109" y="30599"/>
                    <a:pt x="107347" y="30349"/>
                    <a:pt x="107668" y="30349"/>
                  </a:cubicBezTo>
                  <a:close/>
                  <a:moveTo>
                    <a:pt x="111395" y="30349"/>
                  </a:moveTo>
                  <a:cubicBezTo>
                    <a:pt x="111693" y="30349"/>
                    <a:pt x="111967" y="30599"/>
                    <a:pt x="111967" y="30909"/>
                  </a:cubicBezTo>
                  <a:cubicBezTo>
                    <a:pt x="111967" y="31206"/>
                    <a:pt x="111705" y="31480"/>
                    <a:pt x="111395" y="31480"/>
                  </a:cubicBezTo>
                  <a:cubicBezTo>
                    <a:pt x="111085" y="31480"/>
                    <a:pt x="110835" y="31230"/>
                    <a:pt x="110835" y="30909"/>
                  </a:cubicBezTo>
                  <a:cubicBezTo>
                    <a:pt x="110835" y="30599"/>
                    <a:pt x="111085" y="30349"/>
                    <a:pt x="111395" y="30349"/>
                  </a:cubicBezTo>
                  <a:close/>
                  <a:moveTo>
                    <a:pt x="115122" y="30349"/>
                  </a:moveTo>
                  <a:cubicBezTo>
                    <a:pt x="115419" y="30349"/>
                    <a:pt x="115681" y="30599"/>
                    <a:pt x="115681" y="30909"/>
                  </a:cubicBezTo>
                  <a:cubicBezTo>
                    <a:pt x="115681" y="31206"/>
                    <a:pt x="115431" y="31480"/>
                    <a:pt x="115122" y="31480"/>
                  </a:cubicBezTo>
                  <a:cubicBezTo>
                    <a:pt x="114812" y="31480"/>
                    <a:pt x="114550" y="31230"/>
                    <a:pt x="114550" y="30909"/>
                  </a:cubicBezTo>
                  <a:cubicBezTo>
                    <a:pt x="114574" y="30599"/>
                    <a:pt x="114812" y="30349"/>
                    <a:pt x="115122" y="30349"/>
                  </a:cubicBezTo>
                  <a:close/>
                  <a:moveTo>
                    <a:pt x="118860" y="30349"/>
                  </a:moveTo>
                  <a:cubicBezTo>
                    <a:pt x="119158" y="30349"/>
                    <a:pt x="119420" y="30599"/>
                    <a:pt x="119420" y="30909"/>
                  </a:cubicBezTo>
                  <a:cubicBezTo>
                    <a:pt x="119420" y="31206"/>
                    <a:pt x="119170" y="31480"/>
                    <a:pt x="118860" y="31480"/>
                  </a:cubicBezTo>
                  <a:cubicBezTo>
                    <a:pt x="118539" y="31480"/>
                    <a:pt x="118289" y="31230"/>
                    <a:pt x="118289" y="30909"/>
                  </a:cubicBezTo>
                  <a:cubicBezTo>
                    <a:pt x="118289" y="30599"/>
                    <a:pt x="118539" y="30349"/>
                    <a:pt x="118860" y="30349"/>
                  </a:cubicBezTo>
                  <a:close/>
                  <a:moveTo>
                    <a:pt x="122575" y="30349"/>
                  </a:moveTo>
                  <a:cubicBezTo>
                    <a:pt x="122873" y="30349"/>
                    <a:pt x="123146" y="30599"/>
                    <a:pt x="123146" y="30909"/>
                  </a:cubicBezTo>
                  <a:cubicBezTo>
                    <a:pt x="123146" y="31206"/>
                    <a:pt x="122885" y="31480"/>
                    <a:pt x="122575" y="31480"/>
                  </a:cubicBezTo>
                  <a:cubicBezTo>
                    <a:pt x="122265" y="31480"/>
                    <a:pt x="122015" y="31230"/>
                    <a:pt x="122015" y="30909"/>
                  </a:cubicBezTo>
                  <a:cubicBezTo>
                    <a:pt x="122027" y="30599"/>
                    <a:pt x="122277" y="30349"/>
                    <a:pt x="122575" y="30349"/>
                  </a:cubicBezTo>
                  <a:close/>
                  <a:moveTo>
                    <a:pt x="126314" y="30349"/>
                  </a:moveTo>
                  <a:cubicBezTo>
                    <a:pt x="126611" y="30349"/>
                    <a:pt x="126873" y="30599"/>
                    <a:pt x="126873" y="30909"/>
                  </a:cubicBezTo>
                  <a:cubicBezTo>
                    <a:pt x="126873" y="31206"/>
                    <a:pt x="126623" y="31480"/>
                    <a:pt x="126314" y="31480"/>
                  </a:cubicBezTo>
                  <a:cubicBezTo>
                    <a:pt x="126004" y="31480"/>
                    <a:pt x="125742" y="31230"/>
                    <a:pt x="125742" y="30909"/>
                  </a:cubicBezTo>
                  <a:cubicBezTo>
                    <a:pt x="125742" y="30599"/>
                    <a:pt x="126004" y="30349"/>
                    <a:pt x="126314" y="30349"/>
                  </a:cubicBezTo>
                  <a:close/>
                  <a:moveTo>
                    <a:pt x="130028" y="30349"/>
                  </a:moveTo>
                  <a:cubicBezTo>
                    <a:pt x="130326" y="30349"/>
                    <a:pt x="130600" y="30599"/>
                    <a:pt x="130600" y="30909"/>
                  </a:cubicBezTo>
                  <a:cubicBezTo>
                    <a:pt x="130600" y="31206"/>
                    <a:pt x="130350" y="31480"/>
                    <a:pt x="130028" y="31480"/>
                  </a:cubicBezTo>
                  <a:cubicBezTo>
                    <a:pt x="129731" y="31480"/>
                    <a:pt x="129469" y="31230"/>
                    <a:pt x="129469" y="30909"/>
                  </a:cubicBezTo>
                  <a:cubicBezTo>
                    <a:pt x="129469" y="30599"/>
                    <a:pt x="129719" y="30349"/>
                    <a:pt x="130028" y="30349"/>
                  </a:cubicBezTo>
                  <a:close/>
                  <a:moveTo>
                    <a:pt x="133767" y="30349"/>
                  </a:moveTo>
                  <a:cubicBezTo>
                    <a:pt x="134065" y="30349"/>
                    <a:pt x="134326" y="30599"/>
                    <a:pt x="134326" y="30909"/>
                  </a:cubicBezTo>
                  <a:cubicBezTo>
                    <a:pt x="134326" y="31206"/>
                    <a:pt x="134076" y="31480"/>
                    <a:pt x="133767" y="31480"/>
                  </a:cubicBezTo>
                  <a:cubicBezTo>
                    <a:pt x="133469" y="31480"/>
                    <a:pt x="133207" y="31230"/>
                    <a:pt x="133207" y="30909"/>
                  </a:cubicBezTo>
                  <a:cubicBezTo>
                    <a:pt x="133207" y="30599"/>
                    <a:pt x="133457" y="30349"/>
                    <a:pt x="133767" y="30349"/>
                  </a:cubicBezTo>
                  <a:close/>
                  <a:moveTo>
                    <a:pt x="137494" y="30349"/>
                  </a:moveTo>
                  <a:cubicBezTo>
                    <a:pt x="137791" y="30349"/>
                    <a:pt x="138053" y="30599"/>
                    <a:pt x="138053" y="30909"/>
                  </a:cubicBezTo>
                  <a:cubicBezTo>
                    <a:pt x="138053" y="31206"/>
                    <a:pt x="137803" y="31480"/>
                    <a:pt x="137494" y="31480"/>
                  </a:cubicBezTo>
                  <a:cubicBezTo>
                    <a:pt x="137196" y="31480"/>
                    <a:pt x="136922" y="31230"/>
                    <a:pt x="136922" y="30909"/>
                  </a:cubicBezTo>
                  <a:cubicBezTo>
                    <a:pt x="136934" y="30599"/>
                    <a:pt x="137172" y="30349"/>
                    <a:pt x="137494" y="30349"/>
                  </a:cubicBezTo>
                  <a:close/>
                  <a:moveTo>
                    <a:pt x="141220" y="30349"/>
                  </a:moveTo>
                  <a:cubicBezTo>
                    <a:pt x="141518" y="30349"/>
                    <a:pt x="141792" y="30599"/>
                    <a:pt x="141792" y="30909"/>
                  </a:cubicBezTo>
                  <a:cubicBezTo>
                    <a:pt x="141792" y="31206"/>
                    <a:pt x="141530" y="31480"/>
                    <a:pt x="141220" y="31480"/>
                  </a:cubicBezTo>
                  <a:cubicBezTo>
                    <a:pt x="140911" y="31480"/>
                    <a:pt x="140661" y="31230"/>
                    <a:pt x="140661" y="30909"/>
                  </a:cubicBezTo>
                  <a:cubicBezTo>
                    <a:pt x="140661" y="30599"/>
                    <a:pt x="140911" y="30349"/>
                    <a:pt x="141220" y="30349"/>
                  </a:cubicBezTo>
                  <a:close/>
                  <a:moveTo>
                    <a:pt x="1548" y="32206"/>
                  </a:moveTo>
                  <a:cubicBezTo>
                    <a:pt x="1846" y="32206"/>
                    <a:pt x="2119" y="32456"/>
                    <a:pt x="2119" y="32778"/>
                  </a:cubicBezTo>
                  <a:cubicBezTo>
                    <a:pt x="2119" y="33087"/>
                    <a:pt x="1858" y="33338"/>
                    <a:pt x="1548" y="33338"/>
                  </a:cubicBezTo>
                  <a:cubicBezTo>
                    <a:pt x="1238" y="33338"/>
                    <a:pt x="988" y="33087"/>
                    <a:pt x="988" y="32778"/>
                  </a:cubicBezTo>
                  <a:cubicBezTo>
                    <a:pt x="988" y="32456"/>
                    <a:pt x="1238" y="32206"/>
                    <a:pt x="1548" y="32206"/>
                  </a:cubicBezTo>
                  <a:close/>
                  <a:moveTo>
                    <a:pt x="5287" y="32206"/>
                  </a:moveTo>
                  <a:cubicBezTo>
                    <a:pt x="5596" y="32206"/>
                    <a:pt x="5846" y="32456"/>
                    <a:pt x="5846" y="32778"/>
                  </a:cubicBezTo>
                  <a:cubicBezTo>
                    <a:pt x="5846" y="33087"/>
                    <a:pt x="5596" y="33338"/>
                    <a:pt x="5287" y="33338"/>
                  </a:cubicBezTo>
                  <a:cubicBezTo>
                    <a:pt x="4977" y="33338"/>
                    <a:pt x="4715" y="33087"/>
                    <a:pt x="4715" y="32778"/>
                  </a:cubicBezTo>
                  <a:cubicBezTo>
                    <a:pt x="4715" y="32456"/>
                    <a:pt x="4977" y="32206"/>
                    <a:pt x="5287" y="32206"/>
                  </a:cubicBezTo>
                  <a:close/>
                  <a:moveTo>
                    <a:pt x="9001" y="32206"/>
                  </a:moveTo>
                  <a:cubicBezTo>
                    <a:pt x="9299" y="32206"/>
                    <a:pt x="9573" y="32456"/>
                    <a:pt x="9573" y="32778"/>
                  </a:cubicBezTo>
                  <a:cubicBezTo>
                    <a:pt x="9573" y="33087"/>
                    <a:pt x="9323" y="33338"/>
                    <a:pt x="9001" y="33338"/>
                  </a:cubicBezTo>
                  <a:cubicBezTo>
                    <a:pt x="8704" y="33338"/>
                    <a:pt x="8442" y="33087"/>
                    <a:pt x="8442" y="32778"/>
                  </a:cubicBezTo>
                  <a:cubicBezTo>
                    <a:pt x="8442" y="32456"/>
                    <a:pt x="8692" y="32206"/>
                    <a:pt x="9001" y="32206"/>
                  </a:cubicBezTo>
                  <a:close/>
                  <a:moveTo>
                    <a:pt x="12728" y="32206"/>
                  </a:moveTo>
                  <a:cubicBezTo>
                    <a:pt x="13037" y="32206"/>
                    <a:pt x="13288" y="32456"/>
                    <a:pt x="13288" y="32778"/>
                  </a:cubicBezTo>
                  <a:cubicBezTo>
                    <a:pt x="13288" y="33087"/>
                    <a:pt x="13037" y="33338"/>
                    <a:pt x="12728" y="33338"/>
                  </a:cubicBezTo>
                  <a:cubicBezTo>
                    <a:pt x="12418" y="33338"/>
                    <a:pt x="12156" y="33087"/>
                    <a:pt x="12156" y="32778"/>
                  </a:cubicBezTo>
                  <a:cubicBezTo>
                    <a:pt x="12156" y="32456"/>
                    <a:pt x="12418" y="32206"/>
                    <a:pt x="12728" y="32206"/>
                  </a:cubicBezTo>
                  <a:close/>
                  <a:moveTo>
                    <a:pt x="16466" y="32206"/>
                  </a:moveTo>
                  <a:cubicBezTo>
                    <a:pt x="16764" y="32206"/>
                    <a:pt x="17026" y="32456"/>
                    <a:pt x="17026" y="32778"/>
                  </a:cubicBezTo>
                  <a:cubicBezTo>
                    <a:pt x="17026" y="33087"/>
                    <a:pt x="16776" y="33338"/>
                    <a:pt x="16466" y="33338"/>
                  </a:cubicBezTo>
                  <a:cubicBezTo>
                    <a:pt x="16169" y="33338"/>
                    <a:pt x="15895" y="33087"/>
                    <a:pt x="15895" y="32778"/>
                  </a:cubicBezTo>
                  <a:cubicBezTo>
                    <a:pt x="15895" y="32456"/>
                    <a:pt x="16145" y="32206"/>
                    <a:pt x="16466" y="32206"/>
                  </a:cubicBezTo>
                  <a:close/>
                  <a:moveTo>
                    <a:pt x="20181" y="32206"/>
                  </a:moveTo>
                  <a:cubicBezTo>
                    <a:pt x="20491" y="32206"/>
                    <a:pt x="20753" y="32456"/>
                    <a:pt x="20753" y="32778"/>
                  </a:cubicBezTo>
                  <a:cubicBezTo>
                    <a:pt x="20753" y="33087"/>
                    <a:pt x="20491" y="33338"/>
                    <a:pt x="20181" y="33338"/>
                  </a:cubicBezTo>
                  <a:cubicBezTo>
                    <a:pt x="19872" y="33338"/>
                    <a:pt x="19622" y="33087"/>
                    <a:pt x="19622" y="32778"/>
                  </a:cubicBezTo>
                  <a:cubicBezTo>
                    <a:pt x="19622" y="32456"/>
                    <a:pt x="19872" y="32206"/>
                    <a:pt x="20181" y="32206"/>
                  </a:cubicBezTo>
                  <a:close/>
                  <a:moveTo>
                    <a:pt x="23920" y="32206"/>
                  </a:moveTo>
                  <a:cubicBezTo>
                    <a:pt x="24217" y="32206"/>
                    <a:pt x="24479" y="32456"/>
                    <a:pt x="24479" y="32778"/>
                  </a:cubicBezTo>
                  <a:cubicBezTo>
                    <a:pt x="24479" y="33087"/>
                    <a:pt x="24229" y="33338"/>
                    <a:pt x="23920" y="33338"/>
                  </a:cubicBezTo>
                  <a:cubicBezTo>
                    <a:pt x="23610" y="33338"/>
                    <a:pt x="23348" y="33087"/>
                    <a:pt x="23348" y="32778"/>
                  </a:cubicBezTo>
                  <a:cubicBezTo>
                    <a:pt x="23348" y="32456"/>
                    <a:pt x="23610" y="32206"/>
                    <a:pt x="23920" y="32206"/>
                  </a:cubicBezTo>
                  <a:close/>
                  <a:moveTo>
                    <a:pt x="27635" y="32206"/>
                  </a:moveTo>
                  <a:cubicBezTo>
                    <a:pt x="27956" y="32206"/>
                    <a:pt x="28206" y="32456"/>
                    <a:pt x="28206" y="32778"/>
                  </a:cubicBezTo>
                  <a:cubicBezTo>
                    <a:pt x="28206" y="33087"/>
                    <a:pt x="27956" y="33338"/>
                    <a:pt x="27635" y="33338"/>
                  </a:cubicBezTo>
                  <a:cubicBezTo>
                    <a:pt x="27325" y="33338"/>
                    <a:pt x="27075" y="33087"/>
                    <a:pt x="27075" y="32778"/>
                  </a:cubicBezTo>
                  <a:cubicBezTo>
                    <a:pt x="27075" y="32456"/>
                    <a:pt x="27325" y="32206"/>
                    <a:pt x="27635" y="32206"/>
                  </a:cubicBezTo>
                  <a:close/>
                  <a:moveTo>
                    <a:pt x="31373" y="32206"/>
                  </a:moveTo>
                  <a:cubicBezTo>
                    <a:pt x="31671" y="32206"/>
                    <a:pt x="31945" y="32456"/>
                    <a:pt x="31945" y="32778"/>
                  </a:cubicBezTo>
                  <a:cubicBezTo>
                    <a:pt x="31945" y="33087"/>
                    <a:pt x="31683" y="33338"/>
                    <a:pt x="31373" y="33338"/>
                  </a:cubicBezTo>
                  <a:cubicBezTo>
                    <a:pt x="31064" y="33338"/>
                    <a:pt x="30814" y="33087"/>
                    <a:pt x="30814" y="32778"/>
                  </a:cubicBezTo>
                  <a:cubicBezTo>
                    <a:pt x="30814" y="32456"/>
                    <a:pt x="31064" y="32206"/>
                    <a:pt x="31373" y="32206"/>
                  </a:cubicBezTo>
                  <a:close/>
                  <a:moveTo>
                    <a:pt x="35100" y="32206"/>
                  </a:moveTo>
                  <a:cubicBezTo>
                    <a:pt x="35409" y="32206"/>
                    <a:pt x="35659" y="32456"/>
                    <a:pt x="35659" y="32778"/>
                  </a:cubicBezTo>
                  <a:cubicBezTo>
                    <a:pt x="35659" y="33087"/>
                    <a:pt x="35409" y="33338"/>
                    <a:pt x="35100" y="33338"/>
                  </a:cubicBezTo>
                  <a:cubicBezTo>
                    <a:pt x="34778" y="33338"/>
                    <a:pt x="34528" y="33087"/>
                    <a:pt x="34528" y="32778"/>
                  </a:cubicBezTo>
                  <a:cubicBezTo>
                    <a:pt x="34528" y="32456"/>
                    <a:pt x="34778" y="32206"/>
                    <a:pt x="35100" y="32206"/>
                  </a:cubicBezTo>
                  <a:close/>
                  <a:moveTo>
                    <a:pt x="38815" y="32206"/>
                  </a:moveTo>
                  <a:cubicBezTo>
                    <a:pt x="39112" y="32206"/>
                    <a:pt x="39386" y="32456"/>
                    <a:pt x="39386" y="32778"/>
                  </a:cubicBezTo>
                  <a:cubicBezTo>
                    <a:pt x="39386" y="33087"/>
                    <a:pt x="39124" y="33338"/>
                    <a:pt x="38815" y="33338"/>
                  </a:cubicBezTo>
                  <a:cubicBezTo>
                    <a:pt x="38517" y="33338"/>
                    <a:pt x="38255" y="33087"/>
                    <a:pt x="38255" y="32778"/>
                  </a:cubicBezTo>
                  <a:cubicBezTo>
                    <a:pt x="38255" y="32456"/>
                    <a:pt x="38505" y="32206"/>
                    <a:pt x="38815" y="32206"/>
                  </a:cubicBezTo>
                  <a:close/>
                  <a:moveTo>
                    <a:pt x="42553" y="32206"/>
                  </a:moveTo>
                  <a:cubicBezTo>
                    <a:pt x="42863" y="32206"/>
                    <a:pt x="43113" y="32456"/>
                    <a:pt x="43113" y="32778"/>
                  </a:cubicBezTo>
                  <a:cubicBezTo>
                    <a:pt x="43113" y="33087"/>
                    <a:pt x="42863" y="33338"/>
                    <a:pt x="42553" y="33338"/>
                  </a:cubicBezTo>
                  <a:cubicBezTo>
                    <a:pt x="42232" y="33338"/>
                    <a:pt x="41982" y="33087"/>
                    <a:pt x="41982" y="32778"/>
                  </a:cubicBezTo>
                  <a:cubicBezTo>
                    <a:pt x="41982" y="32456"/>
                    <a:pt x="42244" y="32206"/>
                    <a:pt x="42553" y="32206"/>
                  </a:cubicBezTo>
                  <a:close/>
                  <a:moveTo>
                    <a:pt x="46268" y="32206"/>
                  </a:moveTo>
                  <a:cubicBezTo>
                    <a:pt x="46565" y="32206"/>
                    <a:pt x="46839" y="32456"/>
                    <a:pt x="46839" y="32778"/>
                  </a:cubicBezTo>
                  <a:cubicBezTo>
                    <a:pt x="46839" y="33087"/>
                    <a:pt x="46589" y="33338"/>
                    <a:pt x="46268" y="33338"/>
                  </a:cubicBezTo>
                  <a:cubicBezTo>
                    <a:pt x="45970" y="33338"/>
                    <a:pt x="45708" y="33087"/>
                    <a:pt x="45708" y="32778"/>
                  </a:cubicBezTo>
                  <a:cubicBezTo>
                    <a:pt x="45708" y="32456"/>
                    <a:pt x="45958" y="32206"/>
                    <a:pt x="46268" y="32206"/>
                  </a:cubicBezTo>
                  <a:close/>
                  <a:moveTo>
                    <a:pt x="50006" y="32206"/>
                  </a:moveTo>
                  <a:cubicBezTo>
                    <a:pt x="50316" y="32206"/>
                    <a:pt x="50578" y="32456"/>
                    <a:pt x="50578" y="32778"/>
                  </a:cubicBezTo>
                  <a:cubicBezTo>
                    <a:pt x="50578" y="33087"/>
                    <a:pt x="50316" y="33338"/>
                    <a:pt x="50006" y="33338"/>
                  </a:cubicBezTo>
                  <a:cubicBezTo>
                    <a:pt x="49697" y="33338"/>
                    <a:pt x="49447" y="33087"/>
                    <a:pt x="49447" y="32778"/>
                  </a:cubicBezTo>
                  <a:cubicBezTo>
                    <a:pt x="49447" y="32456"/>
                    <a:pt x="49697" y="32206"/>
                    <a:pt x="50006" y="32206"/>
                  </a:cubicBezTo>
                  <a:close/>
                  <a:moveTo>
                    <a:pt x="53733" y="32206"/>
                  </a:moveTo>
                  <a:cubicBezTo>
                    <a:pt x="54031" y="32206"/>
                    <a:pt x="54293" y="32456"/>
                    <a:pt x="54293" y="32778"/>
                  </a:cubicBezTo>
                  <a:cubicBezTo>
                    <a:pt x="54293" y="33087"/>
                    <a:pt x="54043" y="33338"/>
                    <a:pt x="53733" y="33338"/>
                  </a:cubicBezTo>
                  <a:cubicBezTo>
                    <a:pt x="53412" y="33338"/>
                    <a:pt x="53162" y="33087"/>
                    <a:pt x="53162" y="32778"/>
                  </a:cubicBezTo>
                  <a:cubicBezTo>
                    <a:pt x="53162" y="32456"/>
                    <a:pt x="53412" y="32206"/>
                    <a:pt x="53733" y="32206"/>
                  </a:cubicBezTo>
                  <a:close/>
                  <a:moveTo>
                    <a:pt x="57460" y="32206"/>
                  </a:moveTo>
                  <a:cubicBezTo>
                    <a:pt x="57781" y="32206"/>
                    <a:pt x="58031" y="32456"/>
                    <a:pt x="58031" y="32778"/>
                  </a:cubicBezTo>
                  <a:cubicBezTo>
                    <a:pt x="58031" y="33087"/>
                    <a:pt x="57781" y="33338"/>
                    <a:pt x="57460" y="33338"/>
                  </a:cubicBezTo>
                  <a:cubicBezTo>
                    <a:pt x="57150" y="33338"/>
                    <a:pt x="56900" y="33087"/>
                    <a:pt x="56900" y="32778"/>
                  </a:cubicBezTo>
                  <a:cubicBezTo>
                    <a:pt x="56900" y="32456"/>
                    <a:pt x="57150" y="32206"/>
                    <a:pt x="57460" y="32206"/>
                  </a:cubicBezTo>
                  <a:close/>
                  <a:moveTo>
                    <a:pt x="61186" y="32206"/>
                  </a:moveTo>
                  <a:cubicBezTo>
                    <a:pt x="61484" y="32206"/>
                    <a:pt x="61746" y="32456"/>
                    <a:pt x="61746" y="32778"/>
                  </a:cubicBezTo>
                  <a:cubicBezTo>
                    <a:pt x="61746" y="33087"/>
                    <a:pt x="61496" y="33338"/>
                    <a:pt x="61186" y="33338"/>
                  </a:cubicBezTo>
                  <a:cubicBezTo>
                    <a:pt x="60877" y="33338"/>
                    <a:pt x="60615" y="33087"/>
                    <a:pt x="60615" y="32778"/>
                  </a:cubicBezTo>
                  <a:cubicBezTo>
                    <a:pt x="60615" y="32456"/>
                    <a:pt x="60877" y="32206"/>
                    <a:pt x="61186" y="32206"/>
                  </a:cubicBezTo>
                  <a:close/>
                  <a:moveTo>
                    <a:pt x="64925" y="32206"/>
                  </a:moveTo>
                  <a:cubicBezTo>
                    <a:pt x="65234" y="32206"/>
                    <a:pt x="65485" y="32456"/>
                    <a:pt x="65485" y="32778"/>
                  </a:cubicBezTo>
                  <a:cubicBezTo>
                    <a:pt x="65485" y="33087"/>
                    <a:pt x="65234" y="33338"/>
                    <a:pt x="64925" y="33338"/>
                  </a:cubicBezTo>
                  <a:cubicBezTo>
                    <a:pt x="64603" y="33338"/>
                    <a:pt x="64353" y="33087"/>
                    <a:pt x="64353" y="32778"/>
                  </a:cubicBezTo>
                  <a:cubicBezTo>
                    <a:pt x="64353" y="32456"/>
                    <a:pt x="64603" y="32206"/>
                    <a:pt x="64925" y="32206"/>
                  </a:cubicBezTo>
                  <a:close/>
                  <a:moveTo>
                    <a:pt x="68640" y="32206"/>
                  </a:moveTo>
                  <a:cubicBezTo>
                    <a:pt x="68937" y="32206"/>
                    <a:pt x="69211" y="32456"/>
                    <a:pt x="69211" y="32778"/>
                  </a:cubicBezTo>
                  <a:cubicBezTo>
                    <a:pt x="69211" y="33087"/>
                    <a:pt x="68949" y="33338"/>
                    <a:pt x="68640" y="33338"/>
                  </a:cubicBezTo>
                  <a:cubicBezTo>
                    <a:pt x="68330" y="33338"/>
                    <a:pt x="68080" y="33087"/>
                    <a:pt x="68080" y="32778"/>
                  </a:cubicBezTo>
                  <a:cubicBezTo>
                    <a:pt x="68092" y="32456"/>
                    <a:pt x="68330" y="32206"/>
                    <a:pt x="68640" y="32206"/>
                  </a:cubicBezTo>
                  <a:close/>
                  <a:moveTo>
                    <a:pt x="72366" y="32206"/>
                  </a:moveTo>
                  <a:cubicBezTo>
                    <a:pt x="72676" y="32206"/>
                    <a:pt x="72926" y="32456"/>
                    <a:pt x="72926" y="32778"/>
                  </a:cubicBezTo>
                  <a:cubicBezTo>
                    <a:pt x="72926" y="33087"/>
                    <a:pt x="72676" y="33338"/>
                    <a:pt x="72366" y="33338"/>
                  </a:cubicBezTo>
                  <a:cubicBezTo>
                    <a:pt x="72045" y="33338"/>
                    <a:pt x="71795" y="33087"/>
                    <a:pt x="71795" y="32778"/>
                  </a:cubicBezTo>
                  <a:cubicBezTo>
                    <a:pt x="71795" y="32456"/>
                    <a:pt x="72069" y="32206"/>
                    <a:pt x="72366" y="32206"/>
                  </a:cubicBezTo>
                  <a:close/>
                  <a:moveTo>
                    <a:pt x="76093" y="32206"/>
                  </a:moveTo>
                  <a:cubicBezTo>
                    <a:pt x="76391" y="32206"/>
                    <a:pt x="76664" y="32456"/>
                    <a:pt x="76664" y="32778"/>
                  </a:cubicBezTo>
                  <a:cubicBezTo>
                    <a:pt x="76664" y="33087"/>
                    <a:pt x="76403" y="33338"/>
                    <a:pt x="76093" y="33338"/>
                  </a:cubicBezTo>
                  <a:cubicBezTo>
                    <a:pt x="75795" y="33338"/>
                    <a:pt x="75533" y="33087"/>
                    <a:pt x="75533" y="32778"/>
                  </a:cubicBezTo>
                  <a:cubicBezTo>
                    <a:pt x="75533" y="32456"/>
                    <a:pt x="75783" y="32206"/>
                    <a:pt x="76093" y="32206"/>
                  </a:cubicBezTo>
                  <a:close/>
                  <a:moveTo>
                    <a:pt x="79712" y="32206"/>
                  </a:moveTo>
                  <a:cubicBezTo>
                    <a:pt x="80010" y="32206"/>
                    <a:pt x="80284" y="32456"/>
                    <a:pt x="80284" y="32778"/>
                  </a:cubicBezTo>
                  <a:cubicBezTo>
                    <a:pt x="80284" y="33087"/>
                    <a:pt x="80022" y="33338"/>
                    <a:pt x="79712" y="33338"/>
                  </a:cubicBezTo>
                  <a:cubicBezTo>
                    <a:pt x="79403" y="33338"/>
                    <a:pt x="79153" y="33087"/>
                    <a:pt x="79153" y="32778"/>
                  </a:cubicBezTo>
                  <a:cubicBezTo>
                    <a:pt x="79153" y="32456"/>
                    <a:pt x="79403" y="32206"/>
                    <a:pt x="79712" y="32206"/>
                  </a:cubicBezTo>
                  <a:close/>
                  <a:moveTo>
                    <a:pt x="83451" y="32206"/>
                  </a:moveTo>
                  <a:cubicBezTo>
                    <a:pt x="83761" y="32206"/>
                    <a:pt x="84011" y="32456"/>
                    <a:pt x="84011" y="32778"/>
                  </a:cubicBezTo>
                  <a:cubicBezTo>
                    <a:pt x="84011" y="33087"/>
                    <a:pt x="83761" y="33338"/>
                    <a:pt x="83451" y="33338"/>
                  </a:cubicBezTo>
                  <a:cubicBezTo>
                    <a:pt x="83141" y="33338"/>
                    <a:pt x="82880" y="33087"/>
                    <a:pt x="82880" y="32778"/>
                  </a:cubicBezTo>
                  <a:cubicBezTo>
                    <a:pt x="82880" y="32456"/>
                    <a:pt x="83141" y="32206"/>
                    <a:pt x="83451" y="32206"/>
                  </a:cubicBezTo>
                  <a:close/>
                  <a:moveTo>
                    <a:pt x="87166" y="32206"/>
                  </a:moveTo>
                  <a:cubicBezTo>
                    <a:pt x="87463" y="32206"/>
                    <a:pt x="87737" y="32456"/>
                    <a:pt x="87737" y="32778"/>
                  </a:cubicBezTo>
                  <a:cubicBezTo>
                    <a:pt x="87737" y="33087"/>
                    <a:pt x="87475" y="33338"/>
                    <a:pt x="87166" y="33338"/>
                  </a:cubicBezTo>
                  <a:cubicBezTo>
                    <a:pt x="86856" y="33338"/>
                    <a:pt x="86606" y="33087"/>
                    <a:pt x="86606" y="32778"/>
                  </a:cubicBezTo>
                  <a:cubicBezTo>
                    <a:pt x="86606" y="32456"/>
                    <a:pt x="86856" y="32206"/>
                    <a:pt x="87166" y="32206"/>
                  </a:cubicBezTo>
                  <a:close/>
                  <a:moveTo>
                    <a:pt x="90904" y="32206"/>
                  </a:moveTo>
                  <a:cubicBezTo>
                    <a:pt x="91214" y="32206"/>
                    <a:pt x="91464" y="32456"/>
                    <a:pt x="91464" y="32778"/>
                  </a:cubicBezTo>
                  <a:cubicBezTo>
                    <a:pt x="91464" y="33087"/>
                    <a:pt x="91214" y="33338"/>
                    <a:pt x="90904" y="33338"/>
                  </a:cubicBezTo>
                  <a:cubicBezTo>
                    <a:pt x="90595" y="33338"/>
                    <a:pt x="90345" y="33087"/>
                    <a:pt x="90345" y="32778"/>
                  </a:cubicBezTo>
                  <a:cubicBezTo>
                    <a:pt x="90345" y="32456"/>
                    <a:pt x="90595" y="32206"/>
                    <a:pt x="90904" y="32206"/>
                  </a:cubicBezTo>
                  <a:close/>
                  <a:moveTo>
                    <a:pt x="94631" y="32206"/>
                  </a:moveTo>
                  <a:cubicBezTo>
                    <a:pt x="94929" y="32206"/>
                    <a:pt x="95191" y="32456"/>
                    <a:pt x="95191" y="32778"/>
                  </a:cubicBezTo>
                  <a:cubicBezTo>
                    <a:pt x="95191" y="33087"/>
                    <a:pt x="94941" y="33338"/>
                    <a:pt x="94631" y="33338"/>
                  </a:cubicBezTo>
                  <a:cubicBezTo>
                    <a:pt x="94310" y="33338"/>
                    <a:pt x="94060" y="33087"/>
                    <a:pt x="94060" y="32778"/>
                  </a:cubicBezTo>
                  <a:cubicBezTo>
                    <a:pt x="94071" y="32456"/>
                    <a:pt x="94310" y="32206"/>
                    <a:pt x="94631" y="32206"/>
                  </a:cubicBezTo>
                  <a:close/>
                  <a:moveTo>
                    <a:pt x="98346" y="32206"/>
                  </a:moveTo>
                  <a:cubicBezTo>
                    <a:pt x="98655" y="32206"/>
                    <a:pt x="98905" y="32456"/>
                    <a:pt x="98905" y="32778"/>
                  </a:cubicBezTo>
                  <a:cubicBezTo>
                    <a:pt x="98905" y="33087"/>
                    <a:pt x="98655" y="33338"/>
                    <a:pt x="98346" y="33338"/>
                  </a:cubicBezTo>
                  <a:cubicBezTo>
                    <a:pt x="98036" y="33338"/>
                    <a:pt x="97786" y="33087"/>
                    <a:pt x="97786" y="32778"/>
                  </a:cubicBezTo>
                  <a:cubicBezTo>
                    <a:pt x="97786" y="32456"/>
                    <a:pt x="98036" y="32206"/>
                    <a:pt x="98346" y="32206"/>
                  </a:cubicBezTo>
                  <a:close/>
                  <a:moveTo>
                    <a:pt x="102084" y="32206"/>
                  </a:moveTo>
                  <a:cubicBezTo>
                    <a:pt x="102382" y="32206"/>
                    <a:pt x="102644" y="32456"/>
                    <a:pt x="102644" y="32778"/>
                  </a:cubicBezTo>
                  <a:cubicBezTo>
                    <a:pt x="102644" y="33087"/>
                    <a:pt x="102394" y="33338"/>
                    <a:pt x="102084" y="33338"/>
                  </a:cubicBezTo>
                  <a:cubicBezTo>
                    <a:pt x="101787" y="33338"/>
                    <a:pt x="101513" y="33087"/>
                    <a:pt x="101513" y="32778"/>
                  </a:cubicBezTo>
                  <a:cubicBezTo>
                    <a:pt x="101513" y="32456"/>
                    <a:pt x="101775" y="32206"/>
                    <a:pt x="102084" y="32206"/>
                  </a:cubicBezTo>
                  <a:close/>
                  <a:moveTo>
                    <a:pt x="105799" y="32206"/>
                  </a:moveTo>
                  <a:cubicBezTo>
                    <a:pt x="106121" y="32206"/>
                    <a:pt x="106371" y="32456"/>
                    <a:pt x="106371" y="32778"/>
                  </a:cubicBezTo>
                  <a:cubicBezTo>
                    <a:pt x="106371" y="33087"/>
                    <a:pt x="106109" y="33338"/>
                    <a:pt x="105799" y="33338"/>
                  </a:cubicBezTo>
                  <a:cubicBezTo>
                    <a:pt x="105490" y="33338"/>
                    <a:pt x="105239" y="33087"/>
                    <a:pt x="105239" y="32778"/>
                  </a:cubicBezTo>
                  <a:cubicBezTo>
                    <a:pt x="105239" y="32456"/>
                    <a:pt x="105490" y="32206"/>
                    <a:pt x="105799" y="32206"/>
                  </a:cubicBezTo>
                  <a:close/>
                  <a:moveTo>
                    <a:pt x="109538" y="32206"/>
                  </a:moveTo>
                  <a:cubicBezTo>
                    <a:pt x="109835" y="32206"/>
                    <a:pt x="110109" y="32456"/>
                    <a:pt x="110109" y="32778"/>
                  </a:cubicBezTo>
                  <a:cubicBezTo>
                    <a:pt x="110109" y="33087"/>
                    <a:pt x="109847" y="33338"/>
                    <a:pt x="109538" y="33338"/>
                  </a:cubicBezTo>
                  <a:cubicBezTo>
                    <a:pt x="109228" y="33338"/>
                    <a:pt x="108978" y="33087"/>
                    <a:pt x="108978" y="32778"/>
                  </a:cubicBezTo>
                  <a:cubicBezTo>
                    <a:pt x="108978" y="32456"/>
                    <a:pt x="109228" y="32206"/>
                    <a:pt x="109538" y="32206"/>
                  </a:cubicBezTo>
                  <a:close/>
                  <a:moveTo>
                    <a:pt x="113264" y="32206"/>
                  </a:moveTo>
                  <a:cubicBezTo>
                    <a:pt x="113574" y="32206"/>
                    <a:pt x="113824" y="32456"/>
                    <a:pt x="113824" y="32778"/>
                  </a:cubicBezTo>
                  <a:cubicBezTo>
                    <a:pt x="113824" y="33087"/>
                    <a:pt x="113574" y="33338"/>
                    <a:pt x="113264" y="33338"/>
                  </a:cubicBezTo>
                  <a:cubicBezTo>
                    <a:pt x="112943" y="33338"/>
                    <a:pt x="112693" y="33087"/>
                    <a:pt x="112693" y="32778"/>
                  </a:cubicBezTo>
                  <a:cubicBezTo>
                    <a:pt x="112693" y="32456"/>
                    <a:pt x="112943" y="32206"/>
                    <a:pt x="113264" y="32206"/>
                  </a:cubicBezTo>
                  <a:close/>
                  <a:moveTo>
                    <a:pt x="116991" y="32206"/>
                  </a:moveTo>
                  <a:cubicBezTo>
                    <a:pt x="117289" y="32206"/>
                    <a:pt x="117562" y="32456"/>
                    <a:pt x="117562" y="32778"/>
                  </a:cubicBezTo>
                  <a:cubicBezTo>
                    <a:pt x="117562" y="33087"/>
                    <a:pt x="117312" y="33338"/>
                    <a:pt x="116991" y="33338"/>
                  </a:cubicBezTo>
                  <a:cubicBezTo>
                    <a:pt x="116681" y="33338"/>
                    <a:pt x="116431" y="33087"/>
                    <a:pt x="116431" y="32778"/>
                  </a:cubicBezTo>
                  <a:cubicBezTo>
                    <a:pt x="116431" y="32456"/>
                    <a:pt x="116681" y="32206"/>
                    <a:pt x="116991" y="32206"/>
                  </a:cubicBezTo>
                  <a:close/>
                  <a:moveTo>
                    <a:pt x="120718" y="32206"/>
                  </a:moveTo>
                  <a:cubicBezTo>
                    <a:pt x="121027" y="32206"/>
                    <a:pt x="121277" y="32456"/>
                    <a:pt x="121277" y="32778"/>
                  </a:cubicBezTo>
                  <a:cubicBezTo>
                    <a:pt x="121277" y="33087"/>
                    <a:pt x="121027" y="33338"/>
                    <a:pt x="120718" y="33338"/>
                  </a:cubicBezTo>
                  <a:cubicBezTo>
                    <a:pt x="120408" y="33338"/>
                    <a:pt x="120146" y="33087"/>
                    <a:pt x="120146" y="32778"/>
                  </a:cubicBezTo>
                  <a:cubicBezTo>
                    <a:pt x="120146" y="32456"/>
                    <a:pt x="120420" y="32206"/>
                    <a:pt x="120718" y="32206"/>
                  </a:cubicBezTo>
                  <a:close/>
                  <a:moveTo>
                    <a:pt x="124456" y="32206"/>
                  </a:moveTo>
                  <a:cubicBezTo>
                    <a:pt x="124754" y="32206"/>
                    <a:pt x="125016" y="32456"/>
                    <a:pt x="125016" y="32778"/>
                  </a:cubicBezTo>
                  <a:cubicBezTo>
                    <a:pt x="125016" y="33087"/>
                    <a:pt x="124766" y="33338"/>
                    <a:pt x="124456" y="33338"/>
                  </a:cubicBezTo>
                  <a:cubicBezTo>
                    <a:pt x="124135" y="33338"/>
                    <a:pt x="123885" y="33087"/>
                    <a:pt x="123885" y="32778"/>
                  </a:cubicBezTo>
                  <a:cubicBezTo>
                    <a:pt x="123885" y="32456"/>
                    <a:pt x="124135" y="32206"/>
                    <a:pt x="124456" y="32206"/>
                  </a:cubicBezTo>
                  <a:close/>
                  <a:moveTo>
                    <a:pt x="128171" y="32206"/>
                  </a:moveTo>
                  <a:cubicBezTo>
                    <a:pt x="128480" y="32206"/>
                    <a:pt x="128742" y="32456"/>
                    <a:pt x="128742" y="32778"/>
                  </a:cubicBezTo>
                  <a:cubicBezTo>
                    <a:pt x="128742" y="33087"/>
                    <a:pt x="128480" y="33338"/>
                    <a:pt x="128171" y="33338"/>
                  </a:cubicBezTo>
                  <a:cubicBezTo>
                    <a:pt x="127861" y="33338"/>
                    <a:pt x="127611" y="33087"/>
                    <a:pt x="127611" y="32778"/>
                  </a:cubicBezTo>
                  <a:cubicBezTo>
                    <a:pt x="127611" y="32456"/>
                    <a:pt x="127861" y="32206"/>
                    <a:pt x="128171" y="32206"/>
                  </a:cubicBezTo>
                  <a:close/>
                  <a:moveTo>
                    <a:pt x="131898" y="32206"/>
                  </a:moveTo>
                  <a:cubicBezTo>
                    <a:pt x="132195" y="32206"/>
                    <a:pt x="132457" y="32456"/>
                    <a:pt x="132457" y="32778"/>
                  </a:cubicBezTo>
                  <a:cubicBezTo>
                    <a:pt x="132457" y="33087"/>
                    <a:pt x="132207" y="33338"/>
                    <a:pt x="131898" y="33338"/>
                  </a:cubicBezTo>
                  <a:cubicBezTo>
                    <a:pt x="131600" y="33338"/>
                    <a:pt x="131326" y="33087"/>
                    <a:pt x="131326" y="32778"/>
                  </a:cubicBezTo>
                  <a:cubicBezTo>
                    <a:pt x="131338" y="32456"/>
                    <a:pt x="131576" y="32206"/>
                    <a:pt x="131898" y="32206"/>
                  </a:cubicBezTo>
                  <a:close/>
                  <a:moveTo>
                    <a:pt x="135624" y="32206"/>
                  </a:moveTo>
                  <a:cubicBezTo>
                    <a:pt x="135946" y="32206"/>
                    <a:pt x="136196" y="32456"/>
                    <a:pt x="136196" y="32778"/>
                  </a:cubicBezTo>
                  <a:cubicBezTo>
                    <a:pt x="136196" y="33087"/>
                    <a:pt x="135934" y="33338"/>
                    <a:pt x="135624" y="33338"/>
                  </a:cubicBezTo>
                  <a:cubicBezTo>
                    <a:pt x="135315" y="33338"/>
                    <a:pt x="135065" y="33087"/>
                    <a:pt x="135065" y="32778"/>
                  </a:cubicBezTo>
                  <a:cubicBezTo>
                    <a:pt x="135065" y="32456"/>
                    <a:pt x="135315" y="32206"/>
                    <a:pt x="135624" y="32206"/>
                  </a:cubicBezTo>
                  <a:close/>
                  <a:moveTo>
                    <a:pt x="139351" y="32206"/>
                  </a:moveTo>
                  <a:cubicBezTo>
                    <a:pt x="139649" y="32206"/>
                    <a:pt x="139910" y="32456"/>
                    <a:pt x="139910" y="32778"/>
                  </a:cubicBezTo>
                  <a:cubicBezTo>
                    <a:pt x="139910" y="33087"/>
                    <a:pt x="139660" y="33338"/>
                    <a:pt x="139351" y="33338"/>
                  </a:cubicBezTo>
                  <a:cubicBezTo>
                    <a:pt x="139053" y="33338"/>
                    <a:pt x="138779" y="33087"/>
                    <a:pt x="138779" y="32778"/>
                  </a:cubicBezTo>
                  <a:cubicBezTo>
                    <a:pt x="138779" y="32456"/>
                    <a:pt x="139041" y="32206"/>
                    <a:pt x="139351" y="32206"/>
                  </a:cubicBezTo>
                  <a:close/>
                  <a:moveTo>
                    <a:pt x="143089" y="32206"/>
                  </a:moveTo>
                  <a:cubicBezTo>
                    <a:pt x="143399" y="32206"/>
                    <a:pt x="143649" y="32456"/>
                    <a:pt x="143649" y="32778"/>
                  </a:cubicBezTo>
                  <a:cubicBezTo>
                    <a:pt x="143649" y="33087"/>
                    <a:pt x="143399" y="33338"/>
                    <a:pt x="143089" y="33338"/>
                  </a:cubicBezTo>
                  <a:cubicBezTo>
                    <a:pt x="142768" y="33338"/>
                    <a:pt x="142518" y="33087"/>
                    <a:pt x="142518" y="32778"/>
                  </a:cubicBezTo>
                  <a:cubicBezTo>
                    <a:pt x="142518" y="32456"/>
                    <a:pt x="142768" y="32206"/>
                    <a:pt x="143089" y="32206"/>
                  </a:cubicBezTo>
                  <a:close/>
                  <a:moveTo>
                    <a:pt x="3405" y="34064"/>
                  </a:moveTo>
                  <a:cubicBezTo>
                    <a:pt x="3703" y="34064"/>
                    <a:pt x="3977" y="34326"/>
                    <a:pt x="3977" y="34635"/>
                  </a:cubicBezTo>
                  <a:cubicBezTo>
                    <a:pt x="3977" y="34933"/>
                    <a:pt x="3727" y="35195"/>
                    <a:pt x="3405" y="35195"/>
                  </a:cubicBezTo>
                  <a:cubicBezTo>
                    <a:pt x="3096" y="35195"/>
                    <a:pt x="2846" y="34945"/>
                    <a:pt x="2846" y="34635"/>
                  </a:cubicBezTo>
                  <a:cubicBezTo>
                    <a:pt x="2858" y="34302"/>
                    <a:pt x="3096" y="34064"/>
                    <a:pt x="3405" y="34064"/>
                  </a:cubicBezTo>
                  <a:close/>
                  <a:moveTo>
                    <a:pt x="7132" y="34064"/>
                  </a:moveTo>
                  <a:cubicBezTo>
                    <a:pt x="7430" y="34064"/>
                    <a:pt x="7692" y="34326"/>
                    <a:pt x="7692" y="34635"/>
                  </a:cubicBezTo>
                  <a:cubicBezTo>
                    <a:pt x="7692" y="34933"/>
                    <a:pt x="7442" y="35195"/>
                    <a:pt x="7132" y="35195"/>
                  </a:cubicBezTo>
                  <a:cubicBezTo>
                    <a:pt x="6834" y="35195"/>
                    <a:pt x="6560" y="34945"/>
                    <a:pt x="6560" y="34635"/>
                  </a:cubicBezTo>
                  <a:cubicBezTo>
                    <a:pt x="6584" y="34302"/>
                    <a:pt x="6822" y="34064"/>
                    <a:pt x="7132" y="34064"/>
                  </a:cubicBezTo>
                  <a:close/>
                  <a:moveTo>
                    <a:pt x="10871" y="34064"/>
                  </a:moveTo>
                  <a:cubicBezTo>
                    <a:pt x="11168" y="34064"/>
                    <a:pt x="11430" y="34326"/>
                    <a:pt x="11430" y="34635"/>
                  </a:cubicBezTo>
                  <a:cubicBezTo>
                    <a:pt x="11430" y="34933"/>
                    <a:pt x="11180" y="35195"/>
                    <a:pt x="10871" y="35195"/>
                  </a:cubicBezTo>
                  <a:cubicBezTo>
                    <a:pt x="10573" y="35195"/>
                    <a:pt x="10299" y="34945"/>
                    <a:pt x="10299" y="34635"/>
                  </a:cubicBezTo>
                  <a:cubicBezTo>
                    <a:pt x="10299" y="34302"/>
                    <a:pt x="10549" y="34064"/>
                    <a:pt x="10871" y="34064"/>
                  </a:cubicBezTo>
                  <a:close/>
                  <a:moveTo>
                    <a:pt x="14585" y="34064"/>
                  </a:moveTo>
                  <a:cubicBezTo>
                    <a:pt x="14883" y="34064"/>
                    <a:pt x="15157" y="34326"/>
                    <a:pt x="15157" y="34635"/>
                  </a:cubicBezTo>
                  <a:cubicBezTo>
                    <a:pt x="15157" y="34933"/>
                    <a:pt x="14895" y="35195"/>
                    <a:pt x="14585" y="35195"/>
                  </a:cubicBezTo>
                  <a:cubicBezTo>
                    <a:pt x="14288" y="35195"/>
                    <a:pt x="14014" y="34945"/>
                    <a:pt x="14014" y="34635"/>
                  </a:cubicBezTo>
                  <a:cubicBezTo>
                    <a:pt x="14038" y="34302"/>
                    <a:pt x="14276" y="34064"/>
                    <a:pt x="14585" y="34064"/>
                  </a:cubicBezTo>
                  <a:close/>
                  <a:moveTo>
                    <a:pt x="18324" y="34064"/>
                  </a:moveTo>
                  <a:cubicBezTo>
                    <a:pt x="18622" y="34064"/>
                    <a:pt x="18883" y="34326"/>
                    <a:pt x="18883" y="34635"/>
                  </a:cubicBezTo>
                  <a:cubicBezTo>
                    <a:pt x="18883" y="34933"/>
                    <a:pt x="18633" y="35195"/>
                    <a:pt x="18324" y="35195"/>
                  </a:cubicBezTo>
                  <a:cubicBezTo>
                    <a:pt x="18026" y="35195"/>
                    <a:pt x="17752" y="34945"/>
                    <a:pt x="17752" y="34635"/>
                  </a:cubicBezTo>
                  <a:cubicBezTo>
                    <a:pt x="17752" y="34302"/>
                    <a:pt x="18014" y="34064"/>
                    <a:pt x="18324" y="34064"/>
                  </a:cubicBezTo>
                  <a:close/>
                  <a:moveTo>
                    <a:pt x="22039" y="34064"/>
                  </a:moveTo>
                  <a:cubicBezTo>
                    <a:pt x="22336" y="34064"/>
                    <a:pt x="22610" y="34326"/>
                    <a:pt x="22610" y="34635"/>
                  </a:cubicBezTo>
                  <a:cubicBezTo>
                    <a:pt x="22610" y="34933"/>
                    <a:pt x="22360" y="35195"/>
                    <a:pt x="22039" y="35195"/>
                  </a:cubicBezTo>
                  <a:cubicBezTo>
                    <a:pt x="21729" y="35195"/>
                    <a:pt x="21479" y="34945"/>
                    <a:pt x="21479" y="34635"/>
                  </a:cubicBezTo>
                  <a:cubicBezTo>
                    <a:pt x="21491" y="34302"/>
                    <a:pt x="21729" y="34064"/>
                    <a:pt x="22039" y="34064"/>
                  </a:cubicBezTo>
                  <a:close/>
                  <a:moveTo>
                    <a:pt x="25777" y="34064"/>
                  </a:moveTo>
                  <a:cubicBezTo>
                    <a:pt x="26075" y="34064"/>
                    <a:pt x="26349" y="34326"/>
                    <a:pt x="26349" y="34635"/>
                  </a:cubicBezTo>
                  <a:cubicBezTo>
                    <a:pt x="26349" y="34933"/>
                    <a:pt x="26087" y="35195"/>
                    <a:pt x="25777" y="35195"/>
                  </a:cubicBezTo>
                  <a:cubicBezTo>
                    <a:pt x="25468" y="35195"/>
                    <a:pt x="25206" y="34945"/>
                    <a:pt x="25206" y="34635"/>
                  </a:cubicBezTo>
                  <a:cubicBezTo>
                    <a:pt x="25218" y="34302"/>
                    <a:pt x="25468" y="34064"/>
                    <a:pt x="25777" y="34064"/>
                  </a:cubicBezTo>
                  <a:close/>
                  <a:moveTo>
                    <a:pt x="29504" y="34064"/>
                  </a:moveTo>
                  <a:cubicBezTo>
                    <a:pt x="29801" y="34064"/>
                    <a:pt x="30063" y="34326"/>
                    <a:pt x="30063" y="34635"/>
                  </a:cubicBezTo>
                  <a:cubicBezTo>
                    <a:pt x="30063" y="34933"/>
                    <a:pt x="29813" y="35195"/>
                    <a:pt x="29504" y="35195"/>
                  </a:cubicBezTo>
                  <a:cubicBezTo>
                    <a:pt x="29182" y="35195"/>
                    <a:pt x="28932" y="34945"/>
                    <a:pt x="28932" y="34635"/>
                  </a:cubicBezTo>
                  <a:cubicBezTo>
                    <a:pt x="28944" y="34302"/>
                    <a:pt x="29182" y="34064"/>
                    <a:pt x="29504" y="34064"/>
                  </a:cubicBezTo>
                  <a:close/>
                  <a:moveTo>
                    <a:pt x="33230" y="34064"/>
                  </a:moveTo>
                  <a:cubicBezTo>
                    <a:pt x="33528" y="34064"/>
                    <a:pt x="33802" y="34326"/>
                    <a:pt x="33802" y="34635"/>
                  </a:cubicBezTo>
                  <a:cubicBezTo>
                    <a:pt x="33802" y="34933"/>
                    <a:pt x="33552" y="35195"/>
                    <a:pt x="33230" y="35195"/>
                  </a:cubicBezTo>
                  <a:cubicBezTo>
                    <a:pt x="32921" y="35195"/>
                    <a:pt x="32671" y="34945"/>
                    <a:pt x="32671" y="34635"/>
                  </a:cubicBezTo>
                  <a:cubicBezTo>
                    <a:pt x="32671" y="34302"/>
                    <a:pt x="32921" y="34064"/>
                    <a:pt x="33230" y="34064"/>
                  </a:cubicBezTo>
                  <a:close/>
                  <a:moveTo>
                    <a:pt x="36957" y="34064"/>
                  </a:moveTo>
                  <a:cubicBezTo>
                    <a:pt x="37255" y="34064"/>
                    <a:pt x="37517" y="34326"/>
                    <a:pt x="37517" y="34635"/>
                  </a:cubicBezTo>
                  <a:cubicBezTo>
                    <a:pt x="37517" y="34933"/>
                    <a:pt x="37267" y="35195"/>
                    <a:pt x="36957" y="35195"/>
                  </a:cubicBezTo>
                  <a:cubicBezTo>
                    <a:pt x="36648" y="35195"/>
                    <a:pt x="36386" y="34945"/>
                    <a:pt x="36386" y="34635"/>
                  </a:cubicBezTo>
                  <a:cubicBezTo>
                    <a:pt x="36409" y="34302"/>
                    <a:pt x="36648" y="34064"/>
                    <a:pt x="36957" y="34064"/>
                  </a:cubicBezTo>
                  <a:close/>
                  <a:moveTo>
                    <a:pt x="40672" y="34064"/>
                  </a:moveTo>
                  <a:cubicBezTo>
                    <a:pt x="40970" y="34064"/>
                    <a:pt x="41243" y="34326"/>
                    <a:pt x="41243" y="34635"/>
                  </a:cubicBezTo>
                  <a:cubicBezTo>
                    <a:pt x="41243" y="34933"/>
                    <a:pt x="40993" y="35195"/>
                    <a:pt x="40672" y="35195"/>
                  </a:cubicBezTo>
                  <a:cubicBezTo>
                    <a:pt x="40374" y="35195"/>
                    <a:pt x="40112" y="34945"/>
                    <a:pt x="40112" y="34635"/>
                  </a:cubicBezTo>
                  <a:cubicBezTo>
                    <a:pt x="40124" y="34302"/>
                    <a:pt x="40362" y="34064"/>
                    <a:pt x="40672" y="34064"/>
                  </a:cubicBezTo>
                  <a:close/>
                  <a:moveTo>
                    <a:pt x="44410" y="34064"/>
                  </a:moveTo>
                  <a:cubicBezTo>
                    <a:pt x="44708" y="34064"/>
                    <a:pt x="44982" y="34326"/>
                    <a:pt x="44982" y="34635"/>
                  </a:cubicBezTo>
                  <a:cubicBezTo>
                    <a:pt x="44982" y="34933"/>
                    <a:pt x="44720" y="35195"/>
                    <a:pt x="44410" y="35195"/>
                  </a:cubicBezTo>
                  <a:cubicBezTo>
                    <a:pt x="44113" y="35195"/>
                    <a:pt x="43851" y="34945"/>
                    <a:pt x="43851" y="34635"/>
                  </a:cubicBezTo>
                  <a:cubicBezTo>
                    <a:pt x="43851" y="34302"/>
                    <a:pt x="44101" y="34064"/>
                    <a:pt x="44410" y="34064"/>
                  </a:cubicBezTo>
                  <a:close/>
                  <a:moveTo>
                    <a:pt x="48137" y="34064"/>
                  </a:moveTo>
                  <a:cubicBezTo>
                    <a:pt x="48435" y="34064"/>
                    <a:pt x="48697" y="34326"/>
                    <a:pt x="48697" y="34635"/>
                  </a:cubicBezTo>
                  <a:cubicBezTo>
                    <a:pt x="48697" y="34933"/>
                    <a:pt x="48447" y="35195"/>
                    <a:pt x="48137" y="35195"/>
                  </a:cubicBezTo>
                  <a:cubicBezTo>
                    <a:pt x="47839" y="35195"/>
                    <a:pt x="47566" y="34945"/>
                    <a:pt x="47566" y="34635"/>
                  </a:cubicBezTo>
                  <a:cubicBezTo>
                    <a:pt x="47578" y="34302"/>
                    <a:pt x="47839" y="34064"/>
                    <a:pt x="48137" y="34064"/>
                  </a:cubicBezTo>
                  <a:close/>
                  <a:moveTo>
                    <a:pt x="51864" y="34064"/>
                  </a:moveTo>
                  <a:cubicBezTo>
                    <a:pt x="52161" y="34064"/>
                    <a:pt x="52435" y="34326"/>
                    <a:pt x="52435" y="34635"/>
                  </a:cubicBezTo>
                  <a:cubicBezTo>
                    <a:pt x="52435" y="34933"/>
                    <a:pt x="52185" y="35195"/>
                    <a:pt x="51864" y="35195"/>
                  </a:cubicBezTo>
                  <a:cubicBezTo>
                    <a:pt x="51566" y="35195"/>
                    <a:pt x="51304" y="34945"/>
                    <a:pt x="51304" y="34635"/>
                  </a:cubicBezTo>
                  <a:cubicBezTo>
                    <a:pt x="51304" y="34302"/>
                    <a:pt x="51554" y="34064"/>
                    <a:pt x="51864" y="34064"/>
                  </a:cubicBezTo>
                  <a:close/>
                  <a:moveTo>
                    <a:pt x="55602" y="34064"/>
                  </a:moveTo>
                  <a:cubicBezTo>
                    <a:pt x="55900" y="34064"/>
                    <a:pt x="56174" y="34326"/>
                    <a:pt x="56174" y="34635"/>
                  </a:cubicBezTo>
                  <a:cubicBezTo>
                    <a:pt x="56174" y="34933"/>
                    <a:pt x="55912" y="35195"/>
                    <a:pt x="55602" y="35195"/>
                  </a:cubicBezTo>
                  <a:cubicBezTo>
                    <a:pt x="55293" y="35195"/>
                    <a:pt x="55043" y="34945"/>
                    <a:pt x="55043" y="34635"/>
                  </a:cubicBezTo>
                  <a:cubicBezTo>
                    <a:pt x="55043" y="34302"/>
                    <a:pt x="55293" y="34064"/>
                    <a:pt x="55602" y="34064"/>
                  </a:cubicBezTo>
                  <a:close/>
                  <a:moveTo>
                    <a:pt x="59329" y="34064"/>
                  </a:moveTo>
                  <a:cubicBezTo>
                    <a:pt x="59627" y="34064"/>
                    <a:pt x="59889" y="34326"/>
                    <a:pt x="59889" y="34635"/>
                  </a:cubicBezTo>
                  <a:cubicBezTo>
                    <a:pt x="59889" y="34933"/>
                    <a:pt x="59639" y="35195"/>
                    <a:pt x="59329" y="35195"/>
                  </a:cubicBezTo>
                  <a:cubicBezTo>
                    <a:pt x="59008" y="35195"/>
                    <a:pt x="58757" y="34945"/>
                    <a:pt x="58757" y="34635"/>
                  </a:cubicBezTo>
                  <a:cubicBezTo>
                    <a:pt x="58757" y="34302"/>
                    <a:pt x="59008" y="34064"/>
                    <a:pt x="59329" y="34064"/>
                  </a:cubicBezTo>
                  <a:close/>
                  <a:moveTo>
                    <a:pt x="63056" y="34064"/>
                  </a:moveTo>
                  <a:cubicBezTo>
                    <a:pt x="63353" y="34064"/>
                    <a:pt x="63627" y="34326"/>
                    <a:pt x="63627" y="34635"/>
                  </a:cubicBezTo>
                  <a:cubicBezTo>
                    <a:pt x="63627" y="34933"/>
                    <a:pt x="63377" y="35195"/>
                    <a:pt x="63056" y="35195"/>
                  </a:cubicBezTo>
                  <a:cubicBezTo>
                    <a:pt x="62746" y="35195"/>
                    <a:pt x="62496" y="34945"/>
                    <a:pt x="62496" y="34635"/>
                  </a:cubicBezTo>
                  <a:cubicBezTo>
                    <a:pt x="62496" y="34302"/>
                    <a:pt x="62746" y="34064"/>
                    <a:pt x="63056" y="34064"/>
                  </a:cubicBezTo>
                  <a:close/>
                  <a:moveTo>
                    <a:pt x="66782" y="34064"/>
                  </a:moveTo>
                  <a:cubicBezTo>
                    <a:pt x="67080" y="34064"/>
                    <a:pt x="67342" y="34326"/>
                    <a:pt x="67342" y="34635"/>
                  </a:cubicBezTo>
                  <a:cubicBezTo>
                    <a:pt x="67342" y="34933"/>
                    <a:pt x="67092" y="35195"/>
                    <a:pt x="66782" y="35195"/>
                  </a:cubicBezTo>
                  <a:cubicBezTo>
                    <a:pt x="66473" y="35195"/>
                    <a:pt x="66211" y="34945"/>
                    <a:pt x="66211" y="34635"/>
                  </a:cubicBezTo>
                  <a:cubicBezTo>
                    <a:pt x="66235" y="34302"/>
                    <a:pt x="66473" y="34064"/>
                    <a:pt x="66782" y="34064"/>
                  </a:cubicBezTo>
                  <a:close/>
                  <a:moveTo>
                    <a:pt x="70509" y="34064"/>
                  </a:moveTo>
                  <a:cubicBezTo>
                    <a:pt x="70807" y="34064"/>
                    <a:pt x="71080" y="34326"/>
                    <a:pt x="71080" y="34635"/>
                  </a:cubicBezTo>
                  <a:cubicBezTo>
                    <a:pt x="71080" y="34933"/>
                    <a:pt x="70830" y="35195"/>
                    <a:pt x="70509" y="35195"/>
                  </a:cubicBezTo>
                  <a:cubicBezTo>
                    <a:pt x="70199" y="35195"/>
                    <a:pt x="69949" y="34945"/>
                    <a:pt x="69949" y="34635"/>
                  </a:cubicBezTo>
                  <a:cubicBezTo>
                    <a:pt x="69949" y="34302"/>
                    <a:pt x="70199" y="34064"/>
                    <a:pt x="70509" y="34064"/>
                  </a:cubicBezTo>
                  <a:close/>
                  <a:moveTo>
                    <a:pt x="74236" y="34064"/>
                  </a:moveTo>
                  <a:cubicBezTo>
                    <a:pt x="74533" y="34064"/>
                    <a:pt x="74795" y="34326"/>
                    <a:pt x="74795" y="34635"/>
                  </a:cubicBezTo>
                  <a:cubicBezTo>
                    <a:pt x="74795" y="34933"/>
                    <a:pt x="74545" y="35195"/>
                    <a:pt x="74236" y="35195"/>
                  </a:cubicBezTo>
                  <a:cubicBezTo>
                    <a:pt x="73938" y="35195"/>
                    <a:pt x="73676" y="34945"/>
                    <a:pt x="73676" y="34635"/>
                  </a:cubicBezTo>
                  <a:cubicBezTo>
                    <a:pt x="73676" y="34302"/>
                    <a:pt x="73926" y="34064"/>
                    <a:pt x="74236" y="34064"/>
                  </a:cubicBezTo>
                  <a:close/>
                  <a:moveTo>
                    <a:pt x="77855" y="34064"/>
                  </a:moveTo>
                  <a:cubicBezTo>
                    <a:pt x="78153" y="34064"/>
                    <a:pt x="78415" y="34326"/>
                    <a:pt x="78415" y="34635"/>
                  </a:cubicBezTo>
                  <a:cubicBezTo>
                    <a:pt x="78415" y="34933"/>
                    <a:pt x="78165" y="35195"/>
                    <a:pt x="77855" y="35195"/>
                  </a:cubicBezTo>
                  <a:cubicBezTo>
                    <a:pt x="77546" y="35195"/>
                    <a:pt x="77284" y="34945"/>
                    <a:pt x="77284" y="34635"/>
                  </a:cubicBezTo>
                  <a:cubicBezTo>
                    <a:pt x="77284" y="34302"/>
                    <a:pt x="77546" y="34064"/>
                    <a:pt x="77855" y="34064"/>
                  </a:cubicBezTo>
                  <a:close/>
                  <a:moveTo>
                    <a:pt x="81570" y="34064"/>
                  </a:moveTo>
                  <a:cubicBezTo>
                    <a:pt x="81868" y="34064"/>
                    <a:pt x="82141" y="34326"/>
                    <a:pt x="82141" y="34635"/>
                  </a:cubicBezTo>
                  <a:cubicBezTo>
                    <a:pt x="82141" y="34933"/>
                    <a:pt x="81879" y="35195"/>
                    <a:pt x="81570" y="35195"/>
                  </a:cubicBezTo>
                  <a:cubicBezTo>
                    <a:pt x="81260" y="35195"/>
                    <a:pt x="81010" y="34945"/>
                    <a:pt x="81010" y="34635"/>
                  </a:cubicBezTo>
                  <a:cubicBezTo>
                    <a:pt x="81022" y="34302"/>
                    <a:pt x="81260" y="34064"/>
                    <a:pt x="81570" y="34064"/>
                  </a:cubicBezTo>
                  <a:close/>
                  <a:moveTo>
                    <a:pt x="85308" y="34064"/>
                  </a:moveTo>
                  <a:cubicBezTo>
                    <a:pt x="85606" y="34064"/>
                    <a:pt x="85880" y="34326"/>
                    <a:pt x="85880" y="34635"/>
                  </a:cubicBezTo>
                  <a:cubicBezTo>
                    <a:pt x="85880" y="34933"/>
                    <a:pt x="85618" y="35195"/>
                    <a:pt x="85308" y="35195"/>
                  </a:cubicBezTo>
                  <a:cubicBezTo>
                    <a:pt x="84999" y="35195"/>
                    <a:pt x="84749" y="34945"/>
                    <a:pt x="84749" y="34635"/>
                  </a:cubicBezTo>
                  <a:cubicBezTo>
                    <a:pt x="84749" y="34302"/>
                    <a:pt x="84999" y="34064"/>
                    <a:pt x="85308" y="34064"/>
                  </a:cubicBezTo>
                  <a:close/>
                  <a:moveTo>
                    <a:pt x="89035" y="34064"/>
                  </a:moveTo>
                  <a:cubicBezTo>
                    <a:pt x="89333" y="34064"/>
                    <a:pt x="89595" y="34326"/>
                    <a:pt x="89595" y="34635"/>
                  </a:cubicBezTo>
                  <a:cubicBezTo>
                    <a:pt x="89595" y="34933"/>
                    <a:pt x="89345" y="35195"/>
                    <a:pt x="89035" y="35195"/>
                  </a:cubicBezTo>
                  <a:cubicBezTo>
                    <a:pt x="88714" y="35195"/>
                    <a:pt x="88464" y="34945"/>
                    <a:pt x="88464" y="34635"/>
                  </a:cubicBezTo>
                  <a:cubicBezTo>
                    <a:pt x="88475" y="34302"/>
                    <a:pt x="88714" y="34064"/>
                    <a:pt x="89035" y="34064"/>
                  </a:cubicBezTo>
                  <a:close/>
                  <a:moveTo>
                    <a:pt x="92762" y="34064"/>
                  </a:moveTo>
                  <a:cubicBezTo>
                    <a:pt x="93059" y="34064"/>
                    <a:pt x="93333" y="34326"/>
                    <a:pt x="93333" y="34635"/>
                  </a:cubicBezTo>
                  <a:cubicBezTo>
                    <a:pt x="93333" y="34933"/>
                    <a:pt x="93071" y="35195"/>
                    <a:pt x="92762" y="35195"/>
                  </a:cubicBezTo>
                  <a:cubicBezTo>
                    <a:pt x="92452" y="35195"/>
                    <a:pt x="92202" y="34945"/>
                    <a:pt x="92202" y="34635"/>
                  </a:cubicBezTo>
                  <a:cubicBezTo>
                    <a:pt x="92202" y="34302"/>
                    <a:pt x="92452" y="34064"/>
                    <a:pt x="92762" y="34064"/>
                  </a:cubicBezTo>
                  <a:close/>
                  <a:moveTo>
                    <a:pt x="96488" y="34064"/>
                  </a:moveTo>
                  <a:cubicBezTo>
                    <a:pt x="96786" y="34064"/>
                    <a:pt x="97048" y="34326"/>
                    <a:pt x="97048" y="34635"/>
                  </a:cubicBezTo>
                  <a:cubicBezTo>
                    <a:pt x="97048" y="34933"/>
                    <a:pt x="96798" y="35195"/>
                    <a:pt x="96488" y="35195"/>
                  </a:cubicBezTo>
                  <a:cubicBezTo>
                    <a:pt x="96191" y="35195"/>
                    <a:pt x="95917" y="34945"/>
                    <a:pt x="95917" y="34635"/>
                  </a:cubicBezTo>
                  <a:cubicBezTo>
                    <a:pt x="95917" y="34302"/>
                    <a:pt x="96179" y="34064"/>
                    <a:pt x="96488" y="34064"/>
                  </a:cubicBezTo>
                  <a:close/>
                  <a:moveTo>
                    <a:pt x="100203" y="34064"/>
                  </a:moveTo>
                  <a:cubicBezTo>
                    <a:pt x="100501" y="34064"/>
                    <a:pt x="100775" y="34326"/>
                    <a:pt x="100775" y="34635"/>
                  </a:cubicBezTo>
                  <a:cubicBezTo>
                    <a:pt x="100775" y="34933"/>
                    <a:pt x="100513" y="35195"/>
                    <a:pt x="100203" y="35195"/>
                  </a:cubicBezTo>
                  <a:cubicBezTo>
                    <a:pt x="99905" y="35195"/>
                    <a:pt x="99644" y="34945"/>
                    <a:pt x="99644" y="34635"/>
                  </a:cubicBezTo>
                  <a:cubicBezTo>
                    <a:pt x="99655" y="34302"/>
                    <a:pt x="99894" y="34064"/>
                    <a:pt x="100203" y="34064"/>
                  </a:cubicBezTo>
                  <a:close/>
                  <a:moveTo>
                    <a:pt x="103942" y="34064"/>
                  </a:moveTo>
                  <a:cubicBezTo>
                    <a:pt x="104239" y="34064"/>
                    <a:pt x="104513" y="34326"/>
                    <a:pt x="104513" y="34635"/>
                  </a:cubicBezTo>
                  <a:cubicBezTo>
                    <a:pt x="104513" y="34933"/>
                    <a:pt x="104251" y="35195"/>
                    <a:pt x="103942" y="35195"/>
                  </a:cubicBezTo>
                  <a:cubicBezTo>
                    <a:pt x="103644" y="35195"/>
                    <a:pt x="103382" y="34945"/>
                    <a:pt x="103382" y="34635"/>
                  </a:cubicBezTo>
                  <a:cubicBezTo>
                    <a:pt x="103382" y="34302"/>
                    <a:pt x="103632" y="34064"/>
                    <a:pt x="103942" y="34064"/>
                  </a:cubicBezTo>
                  <a:close/>
                  <a:moveTo>
                    <a:pt x="107668" y="34064"/>
                  </a:moveTo>
                  <a:cubicBezTo>
                    <a:pt x="107966" y="34064"/>
                    <a:pt x="108228" y="34326"/>
                    <a:pt x="108228" y="34635"/>
                  </a:cubicBezTo>
                  <a:cubicBezTo>
                    <a:pt x="108228" y="34933"/>
                    <a:pt x="107978" y="35195"/>
                    <a:pt x="107668" y="35195"/>
                  </a:cubicBezTo>
                  <a:cubicBezTo>
                    <a:pt x="107371" y="35195"/>
                    <a:pt x="107097" y="34945"/>
                    <a:pt x="107097" y="34635"/>
                  </a:cubicBezTo>
                  <a:cubicBezTo>
                    <a:pt x="107109" y="34302"/>
                    <a:pt x="107347" y="34064"/>
                    <a:pt x="107668" y="34064"/>
                  </a:cubicBezTo>
                  <a:close/>
                  <a:moveTo>
                    <a:pt x="111395" y="34064"/>
                  </a:moveTo>
                  <a:cubicBezTo>
                    <a:pt x="111693" y="34064"/>
                    <a:pt x="111967" y="34326"/>
                    <a:pt x="111967" y="34635"/>
                  </a:cubicBezTo>
                  <a:cubicBezTo>
                    <a:pt x="111967" y="34933"/>
                    <a:pt x="111705" y="35195"/>
                    <a:pt x="111395" y="35195"/>
                  </a:cubicBezTo>
                  <a:cubicBezTo>
                    <a:pt x="111085" y="35195"/>
                    <a:pt x="110835" y="34945"/>
                    <a:pt x="110835" y="34635"/>
                  </a:cubicBezTo>
                  <a:cubicBezTo>
                    <a:pt x="110835" y="34302"/>
                    <a:pt x="111085" y="34064"/>
                    <a:pt x="111395" y="34064"/>
                  </a:cubicBezTo>
                  <a:close/>
                  <a:moveTo>
                    <a:pt x="115122" y="34064"/>
                  </a:moveTo>
                  <a:cubicBezTo>
                    <a:pt x="115419" y="34064"/>
                    <a:pt x="115681" y="34326"/>
                    <a:pt x="115681" y="34635"/>
                  </a:cubicBezTo>
                  <a:cubicBezTo>
                    <a:pt x="115681" y="34933"/>
                    <a:pt x="115431" y="35195"/>
                    <a:pt x="115122" y="35195"/>
                  </a:cubicBezTo>
                  <a:cubicBezTo>
                    <a:pt x="114812" y="35195"/>
                    <a:pt x="114550" y="34945"/>
                    <a:pt x="114550" y="34635"/>
                  </a:cubicBezTo>
                  <a:cubicBezTo>
                    <a:pt x="114574" y="34302"/>
                    <a:pt x="114812" y="34064"/>
                    <a:pt x="115122" y="34064"/>
                  </a:cubicBezTo>
                  <a:close/>
                  <a:moveTo>
                    <a:pt x="118860" y="34064"/>
                  </a:moveTo>
                  <a:cubicBezTo>
                    <a:pt x="119158" y="34064"/>
                    <a:pt x="119420" y="34326"/>
                    <a:pt x="119420" y="34635"/>
                  </a:cubicBezTo>
                  <a:cubicBezTo>
                    <a:pt x="119420" y="34933"/>
                    <a:pt x="119170" y="35195"/>
                    <a:pt x="118860" y="35195"/>
                  </a:cubicBezTo>
                  <a:cubicBezTo>
                    <a:pt x="118539" y="35195"/>
                    <a:pt x="118289" y="34945"/>
                    <a:pt x="118289" y="34635"/>
                  </a:cubicBezTo>
                  <a:cubicBezTo>
                    <a:pt x="118289" y="34302"/>
                    <a:pt x="118539" y="34064"/>
                    <a:pt x="118860" y="34064"/>
                  </a:cubicBezTo>
                  <a:close/>
                  <a:moveTo>
                    <a:pt x="122575" y="34064"/>
                  </a:moveTo>
                  <a:cubicBezTo>
                    <a:pt x="122873" y="34064"/>
                    <a:pt x="123146" y="34326"/>
                    <a:pt x="123146" y="34635"/>
                  </a:cubicBezTo>
                  <a:cubicBezTo>
                    <a:pt x="123146" y="34933"/>
                    <a:pt x="122885" y="35195"/>
                    <a:pt x="122575" y="35195"/>
                  </a:cubicBezTo>
                  <a:cubicBezTo>
                    <a:pt x="122265" y="35195"/>
                    <a:pt x="122015" y="34945"/>
                    <a:pt x="122015" y="34635"/>
                  </a:cubicBezTo>
                  <a:cubicBezTo>
                    <a:pt x="122027" y="34302"/>
                    <a:pt x="122277" y="34064"/>
                    <a:pt x="122575" y="34064"/>
                  </a:cubicBezTo>
                  <a:close/>
                  <a:moveTo>
                    <a:pt x="126314" y="34064"/>
                  </a:moveTo>
                  <a:cubicBezTo>
                    <a:pt x="126611" y="34064"/>
                    <a:pt x="126873" y="34326"/>
                    <a:pt x="126873" y="34635"/>
                  </a:cubicBezTo>
                  <a:cubicBezTo>
                    <a:pt x="126873" y="34933"/>
                    <a:pt x="126623" y="35195"/>
                    <a:pt x="126314" y="35195"/>
                  </a:cubicBezTo>
                  <a:cubicBezTo>
                    <a:pt x="126004" y="35195"/>
                    <a:pt x="125742" y="34945"/>
                    <a:pt x="125742" y="34635"/>
                  </a:cubicBezTo>
                  <a:cubicBezTo>
                    <a:pt x="125742" y="34302"/>
                    <a:pt x="126004" y="34064"/>
                    <a:pt x="126314" y="34064"/>
                  </a:cubicBezTo>
                  <a:close/>
                  <a:moveTo>
                    <a:pt x="130028" y="34064"/>
                  </a:moveTo>
                  <a:cubicBezTo>
                    <a:pt x="130326" y="34064"/>
                    <a:pt x="130600" y="34326"/>
                    <a:pt x="130600" y="34635"/>
                  </a:cubicBezTo>
                  <a:cubicBezTo>
                    <a:pt x="130600" y="34933"/>
                    <a:pt x="130350" y="35195"/>
                    <a:pt x="130028" y="35195"/>
                  </a:cubicBezTo>
                  <a:cubicBezTo>
                    <a:pt x="129731" y="35195"/>
                    <a:pt x="129469" y="34945"/>
                    <a:pt x="129469" y="34635"/>
                  </a:cubicBezTo>
                  <a:cubicBezTo>
                    <a:pt x="129469" y="34302"/>
                    <a:pt x="129719" y="34064"/>
                    <a:pt x="130028" y="34064"/>
                  </a:cubicBezTo>
                  <a:close/>
                  <a:moveTo>
                    <a:pt x="133767" y="34064"/>
                  </a:moveTo>
                  <a:cubicBezTo>
                    <a:pt x="134065" y="34064"/>
                    <a:pt x="134326" y="34326"/>
                    <a:pt x="134326" y="34635"/>
                  </a:cubicBezTo>
                  <a:cubicBezTo>
                    <a:pt x="134326" y="34933"/>
                    <a:pt x="134076" y="35195"/>
                    <a:pt x="133767" y="35195"/>
                  </a:cubicBezTo>
                  <a:cubicBezTo>
                    <a:pt x="133469" y="35195"/>
                    <a:pt x="133207" y="34945"/>
                    <a:pt x="133207" y="34635"/>
                  </a:cubicBezTo>
                  <a:cubicBezTo>
                    <a:pt x="133207" y="34302"/>
                    <a:pt x="133457" y="34064"/>
                    <a:pt x="133767" y="34064"/>
                  </a:cubicBezTo>
                  <a:close/>
                  <a:moveTo>
                    <a:pt x="137494" y="34064"/>
                  </a:moveTo>
                  <a:cubicBezTo>
                    <a:pt x="137791" y="34064"/>
                    <a:pt x="138053" y="34326"/>
                    <a:pt x="138053" y="34635"/>
                  </a:cubicBezTo>
                  <a:cubicBezTo>
                    <a:pt x="138053" y="34933"/>
                    <a:pt x="137803" y="35195"/>
                    <a:pt x="137494" y="35195"/>
                  </a:cubicBezTo>
                  <a:cubicBezTo>
                    <a:pt x="137196" y="35195"/>
                    <a:pt x="136922" y="34945"/>
                    <a:pt x="136922" y="34635"/>
                  </a:cubicBezTo>
                  <a:cubicBezTo>
                    <a:pt x="136934" y="34302"/>
                    <a:pt x="137172" y="34064"/>
                    <a:pt x="137494" y="34064"/>
                  </a:cubicBezTo>
                  <a:close/>
                  <a:moveTo>
                    <a:pt x="141220" y="34064"/>
                  </a:moveTo>
                  <a:cubicBezTo>
                    <a:pt x="141518" y="34064"/>
                    <a:pt x="141792" y="34326"/>
                    <a:pt x="141792" y="34635"/>
                  </a:cubicBezTo>
                  <a:cubicBezTo>
                    <a:pt x="141792" y="34933"/>
                    <a:pt x="141530" y="35195"/>
                    <a:pt x="141220" y="35195"/>
                  </a:cubicBezTo>
                  <a:cubicBezTo>
                    <a:pt x="140911" y="35195"/>
                    <a:pt x="140661" y="34945"/>
                    <a:pt x="140661" y="34635"/>
                  </a:cubicBezTo>
                  <a:cubicBezTo>
                    <a:pt x="140661" y="34302"/>
                    <a:pt x="140911" y="34064"/>
                    <a:pt x="141220" y="34064"/>
                  </a:cubicBezTo>
                  <a:close/>
                  <a:moveTo>
                    <a:pt x="1548" y="35933"/>
                  </a:moveTo>
                  <a:cubicBezTo>
                    <a:pt x="1846" y="35933"/>
                    <a:pt x="2119" y="36183"/>
                    <a:pt x="2119" y="36493"/>
                  </a:cubicBezTo>
                  <a:cubicBezTo>
                    <a:pt x="2119" y="36790"/>
                    <a:pt x="1858" y="37064"/>
                    <a:pt x="1548" y="37064"/>
                  </a:cubicBezTo>
                  <a:cubicBezTo>
                    <a:pt x="1238" y="37064"/>
                    <a:pt x="988" y="36802"/>
                    <a:pt x="988" y="36493"/>
                  </a:cubicBezTo>
                  <a:cubicBezTo>
                    <a:pt x="988" y="36183"/>
                    <a:pt x="1238" y="35933"/>
                    <a:pt x="1548" y="35933"/>
                  </a:cubicBezTo>
                  <a:close/>
                  <a:moveTo>
                    <a:pt x="5287" y="35933"/>
                  </a:moveTo>
                  <a:cubicBezTo>
                    <a:pt x="5596" y="35933"/>
                    <a:pt x="5846" y="36183"/>
                    <a:pt x="5846" y="36493"/>
                  </a:cubicBezTo>
                  <a:cubicBezTo>
                    <a:pt x="5846" y="36802"/>
                    <a:pt x="5596" y="37064"/>
                    <a:pt x="5287" y="37064"/>
                  </a:cubicBezTo>
                  <a:cubicBezTo>
                    <a:pt x="4977" y="37064"/>
                    <a:pt x="4715" y="36802"/>
                    <a:pt x="4715" y="36493"/>
                  </a:cubicBezTo>
                  <a:cubicBezTo>
                    <a:pt x="4715" y="36183"/>
                    <a:pt x="4977" y="35933"/>
                    <a:pt x="5287" y="35933"/>
                  </a:cubicBezTo>
                  <a:close/>
                  <a:moveTo>
                    <a:pt x="9001" y="35933"/>
                  </a:moveTo>
                  <a:cubicBezTo>
                    <a:pt x="9299" y="35933"/>
                    <a:pt x="9573" y="36183"/>
                    <a:pt x="9573" y="36493"/>
                  </a:cubicBezTo>
                  <a:cubicBezTo>
                    <a:pt x="9573" y="36790"/>
                    <a:pt x="9323" y="37064"/>
                    <a:pt x="9001" y="37064"/>
                  </a:cubicBezTo>
                  <a:cubicBezTo>
                    <a:pt x="8704" y="37064"/>
                    <a:pt x="8442" y="36802"/>
                    <a:pt x="8442" y="36493"/>
                  </a:cubicBezTo>
                  <a:cubicBezTo>
                    <a:pt x="8442" y="36183"/>
                    <a:pt x="8692" y="35933"/>
                    <a:pt x="9001" y="35933"/>
                  </a:cubicBezTo>
                  <a:close/>
                  <a:moveTo>
                    <a:pt x="12728" y="35933"/>
                  </a:moveTo>
                  <a:cubicBezTo>
                    <a:pt x="13037" y="35933"/>
                    <a:pt x="13288" y="36183"/>
                    <a:pt x="13288" y="36493"/>
                  </a:cubicBezTo>
                  <a:cubicBezTo>
                    <a:pt x="13288" y="36802"/>
                    <a:pt x="13037" y="37064"/>
                    <a:pt x="12728" y="37064"/>
                  </a:cubicBezTo>
                  <a:cubicBezTo>
                    <a:pt x="12418" y="37064"/>
                    <a:pt x="12156" y="36802"/>
                    <a:pt x="12156" y="36493"/>
                  </a:cubicBezTo>
                  <a:cubicBezTo>
                    <a:pt x="12180" y="36183"/>
                    <a:pt x="12418" y="35933"/>
                    <a:pt x="12728" y="35933"/>
                  </a:cubicBezTo>
                  <a:close/>
                  <a:moveTo>
                    <a:pt x="16466" y="35933"/>
                  </a:moveTo>
                  <a:cubicBezTo>
                    <a:pt x="16764" y="35933"/>
                    <a:pt x="17026" y="36183"/>
                    <a:pt x="17026" y="36493"/>
                  </a:cubicBezTo>
                  <a:cubicBezTo>
                    <a:pt x="17026" y="36790"/>
                    <a:pt x="16776" y="37064"/>
                    <a:pt x="16466" y="37064"/>
                  </a:cubicBezTo>
                  <a:cubicBezTo>
                    <a:pt x="16169" y="37064"/>
                    <a:pt x="15895" y="36802"/>
                    <a:pt x="15895" y="36493"/>
                  </a:cubicBezTo>
                  <a:cubicBezTo>
                    <a:pt x="15895" y="36183"/>
                    <a:pt x="16145" y="35933"/>
                    <a:pt x="16466" y="35933"/>
                  </a:cubicBezTo>
                  <a:close/>
                  <a:moveTo>
                    <a:pt x="20181" y="35933"/>
                  </a:moveTo>
                  <a:cubicBezTo>
                    <a:pt x="20491" y="35933"/>
                    <a:pt x="20753" y="36183"/>
                    <a:pt x="20753" y="36493"/>
                  </a:cubicBezTo>
                  <a:cubicBezTo>
                    <a:pt x="20753" y="36802"/>
                    <a:pt x="20491" y="37064"/>
                    <a:pt x="20181" y="37064"/>
                  </a:cubicBezTo>
                  <a:cubicBezTo>
                    <a:pt x="19872" y="37064"/>
                    <a:pt x="19622" y="36802"/>
                    <a:pt x="19622" y="36493"/>
                  </a:cubicBezTo>
                  <a:cubicBezTo>
                    <a:pt x="19634" y="36183"/>
                    <a:pt x="19872" y="35933"/>
                    <a:pt x="20181" y="35933"/>
                  </a:cubicBezTo>
                  <a:close/>
                  <a:moveTo>
                    <a:pt x="23920" y="35933"/>
                  </a:moveTo>
                  <a:cubicBezTo>
                    <a:pt x="24217" y="35933"/>
                    <a:pt x="24479" y="36183"/>
                    <a:pt x="24479" y="36493"/>
                  </a:cubicBezTo>
                  <a:cubicBezTo>
                    <a:pt x="24479" y="36790"/>
                    <a:pt x="24229" y="37064"/>
                    <a:pt x="23920" y="37064"/>
                  </a:cubicBezTo>
                  <a:cubicBezTo>
                    <a:pt x="23610" y="37064"/>
                    <a:pt x="23348" y="36802"/>
                    <a:pt x="23348" y="36493"/>
                  </a:cubicBezTo>
                  <a:cubicBezTo>
                    <a:pt x="23348" y="36183"/>
                    <a:pt x="23610" y="35933"/>
                    <a:pt x="23920" y="35933"/>
                  </a:cubicBezTo>
                  <a:close/>
                  <a:moveTo>
                    <a:pt x="27635" y="35933"/>
                  </a:moveTo>
                  <a:cubicBezTo>
                    <a:pt x="27956" y="35933"/>
                    <a:pt x="28206" y="36183"/>
                    <a:pt x="28206" y="36493"/>
                  </a:cubicBezTo>
                  <a:cubicBezTo>
                    <a:pt x="28206" y="36802"/>
                    <a:pt x="27956" y="37064"/>
                    <a:pt x="27635" y="37064"/>
                  </a:cubicBezTo>
                  <a:cubicBezTo>
                    <a:pt x="27325" y="37064"/>
                    <a:pt x="27075" y="36802"/>
                    <a:pt x="27075" y="36493"/>
                  </a:cubicBezTo>
                  <a:cubicBezTo>
                    <a:pt x="27087" y="36183"/>
                    <a:pt x="27325" y="35933"/>
                    <a:pt x="27635" y="35933"/>
                  </a:cubicBezTo>
                  <a:close/>
                  <a:moveTo>
                    <a:pt x="31373" y="35933"/>
                  </a:moveTo>
                  <a:cubicBezTo>
                    <a:pt x="31671" y="35933"/>
                    <a:pt x="31945" y="36183"/>
                    <a:pt x="31945" y="36493"/>
                  </a:cubicBezTo>
                  <a:cubicBezTo>
                    <a:pt x="31945" y="36790"/>
                    <a:pt x="31683" y="37064"/>
                    <a:pt x="31373" y="37064"/>
                  </a:cubicBezTo>
                  <a:cubicBezTo>
                    <a:pt x="31064" y="37064"/>
                    <a:pt x="30814" y="36802"/>
                    <a:pt x="30814" y="36493"/>
                  </a:cubicBezTo>
                  <a:cubicBezTo>
                    <a:pt x="30814" y="36183"/>
                    <a:pt x="31064" y="35933"/>
                    <a:pt x="31373" y="35933"/>
                  </a:cubicBezTo>
                  <a:close/>
                  <a:moveTo>
                    <a:pt x="35100" y="35933"/>
                  </a:moveTo>
                  <a:cubicBezTo>
                    <a:pt x="35409" y="35933"/>
                    <a:pt x="35659" y="36183"/>
                    <a:pt x="35659" y="36493"/>
                  </a:cubicBezTo>
                  <a:cubicBezTo>
                    <a:pt x="35659" y="36802"/>
                    <a:pt x="35409" y="37064"/>
                    <a:pt x="35100" y="37064"/>
                  </a:cubicBezTo>
                  <a:cubicBezTo>
                    <a:pt x="34778" y="37064"/>
                    <a:pt x="34528" y="36802"/>
                    <a:pt x="34528" y="36493"/>
                  </a:cubicBezTo>
                  <a:cubicBezTo>
                    <a:pt x="34540" y="36183"/>
                    <a:pt x="34778" y="35933"/>
                    <a:pt x="35100" y="35933"/>
                  </a:cubicBezTo>
                  <a:close/>
                  <a:moveTo>
                    <a:pt x="38815" y="35933"/>
                  </a:moveTo>
                  <a:cubicBezTo>
                    <a:pt x="39112" y="35933"/>
                    <a:pt x="39386" y="36183"/>
                    <a:pt x="39386" y="36493"/>
                  </a:cubicBezTo>
                  <a:cubicBezTo>
                    <a:pt x="39386" y="36790"/>
                    <a:pt x="39124" y="37064"/>
                    <a:pt x="38815" y="37064"/>
                  </a:cubicBezTo>
                  <a:cubicBezTo>
                    <a:pt x="38517" y="37064"/>
                    <a:pt x="38255" y="36802"/>
                    <a:pt x="38255" y="36493"/>
                  </a:cubicBezTo>
                  <a:cubicBezTo>
                    <a:pt x="38267" y="36183"/>
                    <a:pt x="38505" y="35933"/>
                    <a:pt x="38815" y="35933"/>
                  </a:cubicBezTo>
                  <a:close/>
                  <a:moveTo>
                    <a:pt x="42553" y="35933"/>
                  </a:moveTo>
                  <a:cubicBezTo>
                    <a:pt x="42863" y="35933"/>
                    <a:pt x="43113" y="36183"/>
                    <a:pt x="43113" y="36493"/>
                  </a:cubicBezTo>
                  <a:cubicBezTo>
                    <a:pt x="43113" y="36802"/>
                    <a:pt x="42863" y="37064"/>
                    <a:pt x="42553" y="37064"/>
                  </a:cubicBezTo>
                  <a:cubicBezTo>
                    <a:pt x="42232" y="37064"/>
                    <a:pt x="41982" y="36802"/>
                    <a:pt x="41982" y="36493"/>
                  </a:cubicBezTo>
                  <a:cubicBezTo>
                    <a:pt x="41982" y="36183"/>
                    <a:pt x="42244" y="35933"/>
                    <a:pt x="42553" y="35933"/>
                  </a:cubicBezTo>
                  <a:close/>
                  <a:moveTo>
                    <a:pt x="46268" y="35933"/>
                  </a:moveTo>
                  <a:cubicBezTo>
                    <a:pt x="46565" y="35933"/>
                    <a:pt x="46839" y="36183"/>
                    <a:pt x="46839" y="36493"/>
                  </a:cubicBezTo>
                  <a:cubicBezTo>
                    <a:pt x="46839" y="36790"/>
                    <a:pt x="46589" y="37064"/>
                    <a:pt x="46268" y="37064"/>
                  </a:cubicBezTo>
                  <a:cubicBezTo>
                    <a:pt x="45970" y="37064"/>
                    <a:pt x="45708" y="36802"/>
                    <a:pt x="45708" y="36493"/>
                  </a:cubicBezTo>
                  <a:cubicBezTo>
                    <a:pt x="45720" y="36183"/>
                    <a:pt x="45958" y="35933"/>
                    <a:pt x="46268" y="35933"/>
                  </a:cubicBezTo>
                  <a:close/>
                  <a:moveTo>
                    <a:pt x="50006" y="35933"/>
                  </a:moveTo>
                  <a:cubicBezTo>
                    <a:pt x="50316" y="35933"/>
                    <a:pt x="50578" y="36183"/>
                    <a:pt x="50578" y="36493"/>
                  </a:cubicBezTo>
                  <a:cubicBezTo>
                    <a:pt x="50578" y="36802"/>
                    <a:pt x="50316" y="37064"/>
                    <a:pt x="50006" y="37064"/>
                  </a:cubicBezTo>
                  <a:cubicBezTo>
                    <a:pt x="49697" y="37064"/>
                    <a:pt x="49447" y="36802"/>
                    <a:pt x="49447" y="36493"/>
                  </a:cubicBezTo>
                  <a:cubicBezTo>
                    <a:pt x="49447" y="36183"/>
                    <a:pt x="49697" y="35933"/>
                    <a:pt x="50006" y="35933"/>
                  </a:cubicBezTo>
                  <a:close/>
                  <a:moveTo>
                    <a:pt x="53733" y="35933"/>
                  </a:moveTo>
                  <a:cubicBezTo>
                    <a:pt x="54031" y="35933"/>
                    <a:pt x="54293" y="36183"/>
                    <a:pt x="54293" y="36493"/>
                  </a:cubicBezTo>
                  <a:cubicBezTo>
                    <a:pt x="54293" y="36790"/>
                    <a:pt x="54043" y="37064"/>
                    <a:pt x="53733" y="37064"/>
                  </a:cubicBezTo>
                  <a:cubicBezTo>
                    <a:pt x="53412" y="37064"/>
                    <a:pt x="53162" y="36802"/>
                    <a:pt x="53162" y="36493"/>
                  </a:cubicBezTo>
                  <a:cubicBezTo>
                    <a:pt x="53173" y="36183"/>
                    <a:pt x="53412" y="35933"/>
                    <a:pt x="53733" y="35933"/>
                  </a:cubicBezTo>
                  <a:close/>
                  <a:moveTo>
                    <a:pt x="57460" y="35933"/>
                  </a:moveTo>
                  <a:cubicBezTo>
                    <a:pt x="57781" y="35933"/>
                    <a:pt x="58031" y="36183"/>
                    <a:pt x="58031" y="36493"/>
                  </a:cubicBezTo>
                  <a:cubicBezTo>
                    <a:pt x="58031" y="36802"/>
                    <a:pt x="57781" y="37064"/>
                    <a:pt x="57460" y="37064"/>
                  </a:cubicBezTo>
                  <a:cubicBezTo>
                    <a:pt x="57150" y="37064"/>
                    <a:pt x="56900" y="36802"/>
                    <a:pt x="56900" y="36493"/>
                  </a:cubicBezTo>
                  <a:cubicBezTo>
                    <a:pt x="56900" y="36183"/>
                    <a:pt x="57150" y="35933"/>
                    <a:pt x="57460" y="35933"/>
                  </a:cubicBezTo>
                  <a:close/>
                  <a:moveTo>
                    <a:pt x="61186" y="35933"/>
                  </a:moveTo>
                  <a:cubicBezTo>
                    <a:pt x="61484" y="35933"/>
                    <a:pt x="61746" y="36183"/>
                    <a:pt x="61746" y="36493"/>
                  </a:cubicBezTo>
                  <a:cubicBezTo>
                    <a:pt x="61746" y="36790"/>
                    <a:pt x="61496" y="37064"/>
                    <a:pt x="61186" y="37064"/>
                  </a:cubicBezTo>
                  <a:cubicBezTo>
                    <a:pt x="60877" y="37064"/>
                    <a:pt x="60615" y="36802"/>
                    <a:pt x="60615" y="36493"/>
                  </a:cubicBezTo>
                  <a:cubicBezTo>
                    <a:pt x="60639" y="36183"/>
                    <a:pt x="60877" y="35933"/>
                    <a:pt x="61186" y="35933"/>
                  </a:cubicBezTo>
                  <a:close/>
                  <a:moveTo>
                    <a:pt x="64925" y="35933"/>
                  </a:moveTo>
                  <a:cubicBezTo>
                    <a:pt x="65234" y="35933"/>
                    <a:pt x="65485" y="36183"/>
                    <a:pt x="65485" y="36493"/>
                  </a:cubicBezTo>
                  <a:cubicBezTo>
                    <a:pt x="65485" y="36802"/>
                    <a:pt x="65234" y="37064"/>
                    <a:pt x="64925" y="37064"/>
                  </a:cubicBezTo>
                  <a:cubicBezTo>
                    <a:pt x="64603" y="37064"/>
                    <a:pt x="64353" y="36802"/>
                    <a:pt x="64353" y="36493"/>
                  </a:cubicBezTo>
                  <a:cubicBezTo>
                    <a:pt x="64353" y="36183"/>
                    <a:pt x="64603" y="35933"/>
                    <a:pt x="64925" y="35933"/>
                  </a:cubicBezTo>
                  <a:close/>
                  <a:moveTo>
                    <a:pt x="68640" y="35933"/>
                  </a:moveTo>
                  <a:cubicBezTo>
                    <a:pt x="68937" y="35933"/>
                    <a:pt x="69211" y="36183"/>
                    <a:pt x="69211" y="36493"/>
                  </a:cubicBezTo>
                  <a:cubicBezTo>
                    <a:pt x="69211" y="36790"/>
                    <a:pt x="68949" y="37064"/>
                    <a:pt x="68640" y="37064"/>
                  </a:cubicBezTo>
                  <a:cubicBezTo>
                    <a:pt x="68330" y="37064"/>
                    <a:pt x="68080" y="36802"/>
                    <a:pt x="68080" y="36493"/>
                  </a:cubicBezTo>
                  <a:cubicBezTo>
                    <a:pt x="68092" y="36183"/>
                    <a:pt x="68330" y="35933"/>
                    <a:pt x="68640" y="35933"/>
                  </a:cubicBezTo>
                  <a:close/>
                  <a:moveTo>
                    <a:pt x="72366" y="35933"/>
                  </a:moveTo>
                  <a:cubicBezTo>
                    <a:pt x="72676" y="35933"/>
                    <a:pt x="72926" y="36183"/>
                    <a:pt x="72926" y="36493"/>
                  </a:cubicBezTo>
                  <a:cubicBezTo>
                    <a:pt x="72926" y="36802"/>
                    <a:pt x="72676" y="37064"/>
                    <a:pt x="72366" y="37064"/>
                  </a:cubicBezTo>
                  <a:cubicBezTo>
                    <a:pt x="72045" y="37064"/>
                    <a:pt x="71795" y="36802"/>
                    <a:pt x="71795" y="36493"/>
                  </a:cubicBezTo>
                  <a:cubicBezTo>
                    <a:pt x="71807" y="36183"/>
                    <a:pt x="72069" y="35933"/>
                    <a:pt x="72366" y="35933"/>
                  </a:cubicBezTo>
                  <a:close/>
                  <a:moveTo>
                    <a:pt x="76093" y="35933"/>
                  </a:moveTo>
                  <a:cubicBezTo>
                    <a:pt x="76391" y="35933"/>
                    <a:pt x="76664" y="36183"/>
                    <a:pt x="76664" y="36493"/>
                  </a:cubicBezTo>
                  <a:cubicBezTo>
                    <a:pt x="76664" y="36790"/>
                    <a:pt x="76403" y="37064"/>
                    <a:pt x="76093" y="37064"/>
                  </a:cubicBezTo>
                  <a:cubicBezTo>
                    <a:pt x="75795" y="37064"/>
                    <a:pt x="75533" y="36802"/>
                    <a:pt x="75533" y="36493"/>
                  </a:cubicBezTo>
                  <a:cubicBezTo>
                    <a:pt x="75533" y="36183"/>
                    <a:pt x="75783" y="35933"/>
                    <a:pt x="76093" y="35933"/>
                  </a:cubicBezTo>
                  <a:close/>
                  <a:moveTo>
                    <a:pt x="79712" y="35933"/>
                  </a:moveTo>
                  <a:cubicBezTo>
                    <a:pt x="80010" y="35933"/>
                    <a:pt x="80284" y="36183"/>
                    <a:pt x="80284" y="36493"/>
                  </a:cubicBezTo>
                  <a:cubicBezTo>
                    <a:pt x="80284" y="36790"/>
                    <a:pt x="80022" y="37064"/>
                    <a:pt x="79712" y="37064"/>
                  </a:cubicBezTo>
                  <a:cubicBezTo>
                    <a:pt x="79403" y="37064"/>
                    <a:pt x="79153" y="36802"/>
                    <a:pt x="79153" y="36493"/>
                  </a:cubicBezTo>
                  <a:cubicBezTo>
                    <a:pt x="79165" y="36183"/>
                    <a:pt x="79403" y="35933"/>
                    <a:pt x="79712" y="35933"/>
                  </a:cubicBezTo>
                  <a:close/>
                  <a:moveTo>
                    <a:pt x="83451" y="35933"/>
                  </a:moveTo>
                  <a:cubicBezTo>
                    <a:pt x="83761" y="35933"/>
                    <a:pt x="84011" y="36183"/>
                    <a:pt x="84011" y="36493"/>
                  </a:cubicBezTo>
                  <a:cubicBezTo>
                    <a:pt x="84011" y="36802"/>
                    <a:pt x="83761" y="37064"/>
                    <a:pt x="83451" y="37064"/>
                  </a:cubicBezTo>
                  <a:cubicBezTo>
                    <a:pt x="83141" y="37064"/>
                    <a:pt x="82880" y="36802"/>
                    <a:pt x="82880" y="36493"/>
                  </a:cubicBezTo>
                  <a:cubicBezTo>
                    <a:pt x="82880" y="36183"/>
                    <a:pt x="83141" y="35933"/>
                    <a:pt x="83451" y="35933"/>
                  </a:cubicBezTo>
                  <a:close/>
                  <a:moveTo>
                    <a:pt x="87166" y="35933"/>
                  </a:moveTo>
                  <a:cubicBezTo>
                    <a:pt x="87463" y="35933"/>
                    <a:pt x="87737" y="36183"/>
                    <a:pt x="87737" y="36493"/>
                  </a:cubicBezTo>
                  <a:cubicBezTo>
                    <a:pt x="87737" y="36790"/>
                    <a:pt x="87475" y="37064"/>
                    <a:pt x="87166" y="37064"/>
                  </a:cubicBezTo>
                  <a:cubicBezTo>
                    <a:pt x="86856" y="37064"/>
                    <a:pt x="86606" y="36802"/>
                    <a:pt x="86606" y="36493"/>
                  </a:cubicBezTo>
                  <a:cubicBezTo>
                    <a:pt x="86618" y="36183"/>
                    <a:pt x="86856" y="35933"/>
                    <a:pt x="87166" y="35933"/>
                  </a:cubicBezTo>
                  <a:close/>
                  <a:moveTo>
                    <a:pt x="90904" y="35933"/>
                  </a:moveTo>
                  <a:cubicBezTo>
                    <a:pt x="91214" y="35933"/>
                    <a:pt x="91464" y="36183"/>
                    <a:pt x="91464" y="36493"/>
                  </a:cubicBezTo>
                  <a:cubicBezTo>
                    <a:pt x="91464" y="36802"/>
                    <a:pt x="91214" y="37064"/>
                    <a:pt x="90904" y="37064"/>
                  </a:cubicBezTo>
                  <a:cubicBezTo>
                    <a:pt x="90595" y="37064"/>
                    <a:pt x="90345" y="36802"/>
                    <a:pt x="90345" y="36493"/>
                  </a:cubicBezTo>
                  <a:cubicBezTo>
                    <a:pt x="90345" y="36183"/>
                    <a:pt x="90595" y="35933"/>
                    <a:pt x="90904" y="35933"/>
                  </a:cubicBezTo>
                  <a:close/>
                  <a:moveTo>
                    <a:pt x="94631" y="35933"/>
                  </a:moveTo>
                  <a:cubicBezTo>
                    <a:pt x="94929" y="35933"/>
                    <a:pt x="95191" y="36183"/>
                    <a:pt x="95191" y="36493"/>
                  </a:cubicBezTo>
                  <a:cubicBezTo>
                    <a:pt x="95191" y="36790"/>
                    <a:pt x="94941" y="37064"/>
                    <a:pt x="94631" y="37064"/>
                  </a:cubicBezTo>
                  <a:cubicBezTo>
                    <a:pt x="94310" y="37064"/>
                    <a:pt x="94060" y="36802"/>
                    <a:pt x="94060" y="36493"/>
                  </a:cubicBezTo>
                  <a:cubicBezTo>
                    <a:pt x="94071" y="36183"/>
                    <a:pt x="94310" y="35933"/>
                    <a:pt x="94631" y="35933"/>
                  </a:cubicBezTo>
                  <a:close/>
                  <a:moveTo>
                    <a:pt x="98346" y="35933"/>
                  </a:moveTo>
                  <a:cubicBezTo>
                    <a:pt x="98655" y="35933"/>
                    <a:pt x="98905" y="36183"/>
                    <a:pt x="98905" y="36493"/>
                  </a:cubicBezTo>
                  <a:cubicBezTo>
                    <a:pt x="98905" y="36802"/>
                    <a:pt x="98655" y="37064"/>
                    <a:pt x="98346" y="37064"/>
                  </a:cubicBezTo>
                  <a:cubicBezTo>
                    <a:pt x="98036" y="37064"/>
                    <a:pt x="97786" y="36802"/>
                    <a:pt x="97786" y="36493"/>
                  </a:cubicBezTo>
                  <a:cubicBezTo>
                    <a:pt x="97798" y="36183"/>
                    <a:pt x="98036" y="35933"/>
                    <a:pt x="98346" y="35933"/>
                  </a:cubicBezTo>
                  <a:close/>
                  <a:moveTo>
                    <a:pt x="102084" y="35933"/>
                  </a:moveTo>
                  <a:cubicBezTo>
                    <a:pt x="102382" y="35933"/>
                    <a:pt x="102644" y="36183"/>
                    <a:pt x="102644" y="36493"/>
                  </a:cubicBezTo>
                  <a:cubicBezTo>
                    <a:pt x="102644" y="36790"/>
                    <a:pt x="102394" y="37064"/>
                    <a:pt x="102084" y="37064"/>
                  </a:cubicBezTo>
                  <a:cubicBezTo>
                    <a:pt x="101787" y="37064"/>
                    <a:pt x="101513" y="36802"/>
                    <a:pt x="101513" y="36493"/>
                  </a:cubicBezTo>
                  <a:cubicBezTo>
                    <a:pt x="101513" y="36183"/>
                    <a:pt x="101775" y="35933"/>
                    <a:pt x="102084" y="35933"/>
                  </a:cubicBezTo>
                  <a:close/>
                  <a:moveTo>
                    <a:pt x="105799" y="35933"/>
                  </a:moveTo>
                  <a:cubicBezTo>
                    <a:pt x="106121" y="35933"/>
                    <a:pt x="106371" y="36183"/>
                    <a:pt x="106371" y="36493"/>
                  </a:cubicBezTo>
                  <a:cubicBezTo>
                    <a:pt x="106371" y="36802"/>
                    <a:pt x="106109" y="37064"/>
                    <a:pt x="105799" y="37064"/>
                  </a:cubicBezTo>
                  <a:cubicBezTo>
                    <a:pt x="105490" y="37064"/>
                    <a:pt x="105239" y="36802"/>
                    <a:pt x="105239" y="36493"/>
                  </a:cubicBezTo>
                  <a:cubicBezTo>
                    <a:pt x="105251" y="36183"/>
                    <a:pt x="105490" y="35933"/>
                    <a:pt x="105799" y="35933"/>
                  </a:cubicBezTo>
                  <a:close/>
                  <a:moveTo>
                    <a:pt x="109538" y="35933"/>
                  </a:moveTo>
                  <a:cubicBezTo>
                    <a:pt x="109835" y="35933"/>
                    <a:pt x="110109" y="36183"/>
                    <a:pt x="110109" y="36493"/>
                  </a:cubicBezTo>
                  <a:cubicBezTo>
                    <a:pt x="110109" y="36790"/>
                    <a:pt x="109847" y="37064"/>
                    <a:pt x="109538" y="37064"/>
                  </a:cubicBezTo>
                  <a:cubicBezTo>
                    <a:pt x="109228" y="37064"/>
                    <a:pt x="108978" y="36802"/>
                    <a:pt x="108978" y="36493"/>
                  </a:cubicBezTo>
                  <a:cubicBezTo>
                    <a:pt x="108978" y="36183"/>
                    <a:pt x="109228" y="35933"/>
                    <a:pt x="109538" y="35933"/>
                  </a:cubicBezTo>
                  <a:close/>
                  <a:moveTo>
                    <a:pt x="113264" y="35933"/>
                  </a:moveTo>
                  <a:cubicBezTo>
                    <a:pt x="113574" y="35933"/>
                    <a:pt x="113824" y="36183"/>
                    <a:pt x="113824" y="36493"/>
                  </a:cubicBezTo>
                  <a:cubicBezTo>
                    <a:pt x="113824" y="36802"/>
                    <a:pt x="113574" y="37064"/>
                    <a:pt x="113264" y="37064"/>
                  </a:cubicBezTo>
                  <a:cubicBezTo>
                    <a:pt x="112943" y="37064"/>
                    <a:pt x="112693" y="36802"/>
                    <a:pt x="112693" y="36493"/>
                  </a:cubicBezTo>
                  <a:cubicBezTo>
                    <a:pt x="112705" y="36183"/>
                    <a:pt x="112943" y="35933"/>
                    <a:pt x="113264" y="35933"/>
                  </a:cubicBezTo>
                  <a:close/>
                  <a:moveTo>
                    <a:pt x="116991" y="35933"/>
                  </a:moveTo>
                  <a:cubicBezTo>
                    <a:pt x="117289" y="35933"/>
                    <a:pt x="117562" y="36183"/>
                    <a:pt x="117562" y="36493"/>
                  </a:cubicBezTo>
                  <a:cubicBezTo>
                    <a:pt x="117562" y="36790"/>
                    <a:pt x="117312" y="37064"/>
                    <a:pt x="116991" y="37064"/>
                  </a:cubicBezTo>
                  <a:cubicBezTo>
                    <a:pt x="116681" y="37064"/>
                    <a:pt x="116431" y="36802"/>
                    <a:pt x="116431" y="36493"/>
                  </a:cubicBezTo>
                  <a:cubicBezTo>
                    <a:pt x="116431" y="36183"/>
                    <a:pt x="116681" y="35933"/>
                    <a:pt x="116991" y="35933"/>
                  </a:cubicBezTo>
                  <a:close/>
                  <a:moveTo>
                    <a:pt x="120718" y="35933"/>
                  </a:moveTo>
                  <a:cubicBezTo>
                    <a:pt x="121027" y="35933"/>
                    <a:pt x="121277" y="36183"/>
                    <a:pt x="121277" y="36493"/>
                  </a:cubicBezTo>
                  <a:cubicBezTo>
                    <a:pt x="121277" y="36802"/>
                    <a:pt x="121027" y="37064"/>
                    <a:pt x="120718" y="37064"/>
                  </a:cubicBezTo>
                  <a:cubicBezTo>
                    <a:pt x="120408" y="37064"/>
                    <a:pt x="120146" y="36802"/>
                    <a:pt x="120146" y="36493"/>
                  </a:cubicBezTo>
                  <a:cubicBezTo>
                    <a:pt x="120170" y="36183"/>
                    <a:pt x="120420" y="35933"/>
                    <a:pt x="120718" y="35933"/>
                  </a:cubicBezTo>
                  <a:close/>
                  <a:moveTo>
                    <a:pt x="124456" y="35933"/>
                  </a:moveTo>
                  <a:cubicBezTo>
                    <a:pt x="124754" y="35933"/>
                    <a:pt x="125016" y="36183"/>
                    <a:pt x="125016" y="36493"/>
                  </a:cubicBezTo>
                  <a:cubicBezTo>
                    <a:pt x="125016" y="36790"/>
                    <a:pt x="124766" y="37064"/>
                    <a:pt x="124456" y="37064"/>
                  </a:cubicBezTo>
                  <a:cubicBezTo>
                    <a:pt x="124135" y="37064"/>
                    <a:pt x="123885" y="36802"/>
                    <a:pt x="123885" y="36493"/>
                  </a:cubicBezTo>
                  <a:cubicBezTo>
                    <a:pt x="123885" y="36183"/>
                    <a:pt x="124135" y="35933"/>
                    <a:pt x="124456" y="35933"/>
                  </a:cubicBezTo>
                  <a:close/>
                  <a:moveTo>
                    <a:pt x="128171" y="35933"/>
                  </a:moveTo>
                  <a:cubicBezTo>
                    <a:pt x="128480" y="35933"/>
                    <a:pt x="128742" y="36183"/>
                    <a:pt x="128742" y="36493"/>
                  </a:cubicBezTo>
                  <a:cubicBezTo>
                    <a:pt x="128742" y="36802"/>
                    <a:pt x="128480" y="37064"/>
                    <a:pt x="128171" y="37064"/>
                  </a:cubicBezTo>
                  <a:cubicBezTo>
                    <a:pt x="127861" y="37064"/>
                    <a:pt x="127611" y="36802"/>
                    <a:pt x="127611" y="36493"/>
                  </a:cubicBezTo>
                  <a:cubicBezTo>
                    <a:pt x="127611" y="36183"/>
                    <a:pt x="127861" y="35933"/>
                    <a:pt x="128171" y="35933"/>
                  </a:cubicBezTo>
                  <a:close/>
                  <a:moveTo>
                    <a:pt x="131898" y="35933"/>
                  </a:moveTo>
                  <a:cubicBezTo>
                    <a:pt x="132195" y="35933"/>
                    <a:pt x="132457" y="36183"/>
                    <a:pt x="132457" y="36493"/>
                  </a:cubicBezTo>
                  <a:cubicBezTo>
                    <a:pt x="132457" y="36790"/>
                    <a:pt x="132207" y="37064"/>
                    <a:pt x="131898" y="37064"/>
                  </a:cubicBezTo>
                  <a:cubicBezTo>
                    <a:pt x="131600" y="37064"/>
                    <a:pt x="131326" y="36802"/>
                    <a:pt x="131326" y="36493"/>
                  </a:cubicBezTo>
                  <a:cubicBezTo>
                    <a:pt x="131338" y="36183"/>
                    <a:pt x="131576" y="35933"/>
                    <a:pt x="131898" y="35933"/>
                  </a:cubicBezTo>
                  <a:close/>
                  <a:moveTo>
                    <a:pt x="135624" y="35933"/>
                  </a:moveTo>
                  <a:cubicBezTo>
                    <a:pt x="135946" y="35933"/>
                    <a:pt x="136196" y="36183"/>
                    <a:pt x="136196" y="36493"/>
                  </a:cubicBezTo>
                  <a:cubicBezTo>
                    <a:pt x="136196" y="36802"/>
                    <a:pt x="135934" y="37064"/>
                    <a:pt x="135624" y="37064"/>
                  </a:cubicBezTo>
                  <a:cubicBezTo>
                    <a:pt x="135315" y="37064"/>
                    <a:pt x="135065" y="36802"/>
                    <a:pt x="135065" y="36493"/>
                  </a:cubicBezTo>
                  <a:cubicBezTo>
                    <a:pt x="135065" y="36183"/>
                    <a:pt x="135315" y="35933"/>
                    <a:pt x="135624" y="35933"/>
                  </a:cubicBezTo>
                  <a:close/>
                  <a:moveTo>
                    <a:pt x="139351" y="35933"/>
                  </a:moveTo>
                  <a:cubicBezTo>
                    <a:pt x="139649" y="35933"/>
                    <a:pt x="139910" y="36183"/>
                    <a:pt x="139910" y="36493"/>
                  </a:cubicBezTo>
                  <a:cubicBezTo>
                    <a:pt x="139910" y="36790"/>
                    <a:pt x="139660" y="37064"/>
                    <a:pt x="139351" y="37064"/>
                  </a:cubicBezTo>
                  <a:cubicBezTo>
                    <a:pt x="139053" y="37064"/>
                    <a:pt x="138779" y="36802"/>
                    <a:pt x="138779" y="36493"/>
                  </a:cubicBezTo>
                  <a:cubicBezTo>
                    <a:pt x="138803" y="36183"/>
                    <a:pt x="139041" y="35933"/>
                    <a:pt x="139351" y="35933"/>
                  </a:cubicBezTo>
                  <a:close/>
                  <a:moveTo>
                    <a:pt x="143089" y="35933"/>
                  </a:moveTo>
                  <a:cubicBezTo>
                    <a:pt x="143399" y="35933"/>
                    <a:pt x="143649" y="36183"/>
                    <a:pt x="143649" y="36493"/>
                  </a:cubicBezTo>
                  <a:cubicBezTo>
                    <a:pt x="143649" y="36802"/>
                    <a:pt x="143399" y="37064"/>
                    <a:pt x="143089" y="37064"/>
                  </a:cubicBezTo>
                  <a:cubicBezTo>
                    <a:pt x="142768" y="37064"/>
                    <a:pt x="142518" y="36802"/>
                    <a:pt x="142518" y="36493"/>
                  </a:cubicBezTo>
                  <a:cubicBezTo>
                    <a:pt x="142518" y="36183"/>
                    <a:pt x="142768" y="35933"/>
                    <a:pt x="143089" y="35933"/>
                  </a:cubicBezTo>
                  <a:close/>
                  <a:moveTo>
                    <a:pt x="3405" y="37790"/>
                  </a:moveTo>
                  <a:cubicBezTo>
                    <a:pt x="3703" y="37790"/>
                    <a:pt x="3977" y="38040"/>
                    <a:pt x="3977" y="38350"/>
                  </a:cubicBezTo>
                  <a:cubicBezTo>
                    <a:pt x="3977" y="38648"/>
                    <a:pt x="3727" y="38922"/>
                    <a:pt x="3405" y="38922"/>
                  </a:cubicBezTo>
                  <a:cubicBezTo>
                    <a:pt x="3096" y="38922"/>
                    <a:pt x="2846" y="38672"/>
                    <a:pt x="2846" y="38350"/>
                  </a:cubicBezTo>
                  <a:cubicBezTo>
                    <a:pt x="2858" y="38040"/>
                    <a:pt x="3096" y="37790"/>
                    <a:pt x="3405" y="37790"/>
                  </a:cubicBezTo>
                  <a:close/>
                  <a:moveTo>
                    <a:pt x="7132" y="37790"/>
                  </a:moveTo>
                  <a:cubicBezTo>
                    <a:pt x="7430" y="37790"/>
                    <a:pt x="7692" y="38040"/>
                    <a:pt x="7692" y="38350"/>
                  </a:cubicBezTo>
                  <a:cubicBezTo>
                    <a:pt x="7692" y="38648"/>
                    <a:pt x="7442" y="38922"/>
                    <a:pt x="7132" y="38922"/>
                  </a:cubicBezTo>
                  <a:cubicBezTo>
                    <a:pt x="6834" y="38922"/>
                    <a:pt x="6560" y="38672"/>
                    <a:pt x="6560" y="38350"/>
                  </a:cubicBezTo>
                  <a:cubicBezTo>
                    <a:pt x="6584" y="38040"/>
                    <a:pt x="6822" y="37790"/>
                    <a:pt x="7132" y="37790"/>
                  </a:cubicBezTo>
                  <a:close/>
                  <a:moveTo>
                    <a:pt x="10871" y="37790"/>
                  </a:moveTo>
                  <a:cubicBezTo>
                    <a:pt x="11168" y="37790"/>
                    <a:pt x="11430" y="38040"/>
                    <a:pt x="11430" y="38350"/>
                  </a:cubicBezTo>
                  <a:cubicBezTo>
                    <a:pt x="11430" y="38648"/>
                    <a:pt x="11180" y="38922"/>
                    <a:pt x="10871" y="38922"/>
                  </a:cubicBezTo>
                  <a:cubicBezTo>
                    <a:pt x="10573" y="38922"/>
                    <a:pt x="10299" y="38672"/>
                    <a:pt x="10299" y="38350"/>
                  </a:cubicBezTo>
                  <a:cubicBezTo>
                    <a:pt x="10299" y="38040"/>
                    <a:pt x="10549" y="37790"/>
                    <a:pt x="10871" y="37790"/>
                  </a:cubicBezTo>
                  <a:close/>
                  <a:moveTo>
                    <a:pt x="14585" y="37790"/>
                  </a:moveTo>
                  <a:cubicBezTo>
                    <a:pt x="14883" y="37790"/>
                    <a:pt x="15157" y="38040"/>
                    <a:pt x="15157" y="38350"/>
                  </a:cubicBezTo>
                  <a:cubicBezTo>
                    <a:pt x="15157" y="38648"/>
                    <a:pt x="14895" y="38922"/>
                    <a:pt x="14585" y="38922"/>
                  </a:cubicBezTo>
                  <a:cubicBezTo>
                    <a:pt x="14288" y="38922"/>
                    <a:pt x="14014" y="38672"/>
                    <a:pt x="14014" y="38350"/>
                  </a:cubicBezTo>
                  <a:cubicBezTo>
                    <a:pt x="14038" y="38040"/>
                    <a:pt x="14276" y="37790"/>
                    <a:pt x="14585" y="37790"/>
                  </a:cubicBezTo>
                  <a:close/>
                  <a:moveTo>
                    <a:pt x="18324" y="37790"/>
                  </a:moveTo>
                  <a:cubicBezTo>
                    <a:pt x="18622" y="37790"/>
                    <a:pt x="18883" y="38040"/>
                    <a:pt x="18883" y="38350"/>
                  </a:cubicBezTo>
                  <a:cubicBezTo>
                    <a:pt x="18883" y="38648"/>
                    <a:pt x="18633" y="38922"/>
                    <a:pt x="18324" y="38922"/>
                  </a:cubicBezTo>
                  <a:cubicBezTo>
                    <a:pt x="18026" y="38922"/>
                    <a:pt x="17752" y="38672"/>
                    <a:pt x="17752" y="38350"/>
                  </a:cubicBezTo>
                  <a:cubicBezTo>
                    <a:pt x="17752" y="38040"/>
                    <a:pt x="18014" y="37790"/>
                    <a:pt x="18324" y="37790"/>
                  </a:cubicBezTo>
                  <a:close/>
                  <a:moveTo>
                    <a:pt x="22039" y="37790"/>
                  </a:moveTo>
                  <a:cubicBezTo>
                    <a:pt x="22336" y="37790"/>
                    <a:pt x="22610" y="38040"/>
                    <a:pt x="22610" y="38350"/>
                  </a:cubicBezTo>
                  <a:cubicBezTo>
                    <a:pt x="22610" y="38648"/>
                    <a:pt x="22360" y="38922"/>
                    <a:pt x="22039" y="38922"/>
                  </a:cubicBezTo>
                  <a:cubicBezTo>
                    <a:pt x="21729" y="38922"/>
                    <a:pt x="21479" y="38672"/>
                    <a:pt x="21479" y="38350"/>
                  </a:cubicBezTo>
                  <a:cubicBezTo>
                    <a:pt x="21491" y="38040"/>
                    <a:pt x="21729" y="37790"/>
                    <a:pt x="22039" y="37790"/>
                  </a:cubicBezTo>
                  <a:close/>
                  <a:moveTo>
                    <a:pt x="25777" y="37790"/>
                  </a:moveTo>
                  <a:cubicBezTo>
                    <a:pt x="26075" y="37790"/>
                    <a:pt x="26349" y="38040"/>
                    <a:pt x="26349" y="38350"/>
                  </a:cubicBezTo>
                  <a:cubicBezTo>
                    <a:pt x="26349" y="38648"/>
                    <a:pt x="26087" y="38922"/>
                    <a:pt x="25777" y="38922"/>
                  </a:cubicBezTo>
                  <a:cubicBezTo>
                    <a:pt x="25468" y="38922"/>
                    <a:pt x="25206" y="38672"/>
                    <a:pt x="25206" y="38350"/>
                  </a:cubicBezTo>
                  <a:cubicBezTo>
                    <a:pt x="25218" y="38040"/>
                    <a:pt x="25468" y="37790"/>
                    <a:pt x="25777" y="37790"/>
                  </a:cubicBezTo>
                  <a:close/>
                  <a:moveTo>
                    <a:pt x="29504" y="37790"/>
                  </a:moveTo>
                  <a:cubicBezTo>
                    <a:pt x="29801" y="37790"/>
                    <a:pt x="30063" y="38040"/>
                    <a:pt x="30063" y="38350"/>
                  </a:cubicBezTo>
                  <a:cubicBezTo>
                    <a:pt x="30063" y="38648"/>
                    <a:pt x="29813" y="38922"/>
                    <a:pt x="29504" y="38922"/>
                  </a:cubicBezTo>
                  <a:cubicBezTo>
                    <a:pt x="29182" y="38922"/>
                    <a:pt x="28932" y="38672"/>
                    <a:pt x="28932" y="38350"/>
                  </a:cubicBezTo>
                  <a:cubicBezTo>
                    <a:pt x="28944" y="38040"/>
                    <a:pt x="29182" y="37790"/>
                    <a:pt x="29504" y="37790"/>
                  </a:cubicBezTo>
                  <a:close/>
                  <a:moveTo>
                    <a:pt x="33230" y="37790"/>
                  </a:moveTo>
                  <a:cubicBezTo>
                    <a:pt x="33528" y="37790"/>
                    <a:pt x="33802" y="38040"/>
                    <a:pt x="33802" y="38350"/>
                  </a:cubicBezTo>
                  <a:cubicBezTo>
                    <a:pt x="33802" y="38648"/>
                    <a:pt x="33552" y="38922"/>
                    <a:pt x="33230" y="38922"/>
                  </a:cubicBezTo>
                  <a:cubicBezTo>
                    <a:pt x="32921" y="38922"/>
                    <a:pt x="32671" y="38672"/>
                    <a:pt x="32671" y="38350"/>
                  </a:cubicBezTo>
                  <a:cubicBezTo>
                    <a:pt x="32671" y="38040"/>
                    <a:pt x="32921" y="37790"/>
                    <a:pt x="33230" y="37790"/>
                  </a:cubicBezTo>
                  <a:close/>
                  <a:moveTo>
                    <a:pt x="36957" y="37790"/>
                  </a:moveTo>
                  <a:cubicBezTo>
                    <a:pt x="37255" y="37790"/>
                    <a:pt x="37517" y="38040"/>
                    <a:pt x="37517" y="38350"/>
                  </a:cubicBezTo>
                  <a:cubicBezTo>
                    <a:pt x="37517" y="38648"/>
                    <a:pt x="37267" y="38922"/>
                    <a:pt x="36957" y="38922"/>
                  </a:cubicBezTo>
                  <a:cubicBezTo>
                    <a:pt x="36648" y="38922"/>
                    <a:pt x="36386" y="38672"/>
                    <a:pt x="36386" y="38350"/>
                  </a:cubicBezTo>
                  <a:cubicBezTo>
                    <a:pt x="36409" y="38040"/>
                    <a:pt x="36648" y="37790"/>
                    <a:pt x="36957" y="37790"/>
                  </a:cubicBezTo>
                  <a:close/>
                  <a:moveTo>
                    <a:pt x="40672" y="37790"/>
                  </a:moveTo>
                  <a:cubicBezTo>
                    <a:pt x="40970" y="37790"/>
                    <a:pt x="41243" y="38040"/>
                    <a:pt x="41243" y="38350"/>
                  </a:cubicBezTo>
                  <a:cubicBezTo>
                    <a:pt x="41243" y="38648"/>
                    <a:pt x="40993" y="38922"/>
                    <a:pt x="40672" y="38922"/>
                  </a:cubicBezTo>
                  <a:cubicBezTo>
                    <a:pt x="40374" y="38922"/>
                    <a:pt x="40112" y="38672"/>
                    <a:pt x="40112" y="38350"/>
                  </a:cubicBezTo>
                  <a:cubicBezTo>
                    <a:pt x="40124" y="38040"/>
                    <a:pt x="40362" y="37790"/>
                    <a:pt x="40672" y="37790"/>
                  </a:cubicBezTo>
                  <a:close/>
                  <a:moveTo>
                    <a:pt x="44410" y="37790"/>
                  </a:moveTo>
                  <a:cubicBezTo>
                    <a:pt x="44708" y="37790"/>
                    <a:pt x="44982" y="38040"/>
                    <a:pt x="44982" y="38350"/>
                  </a:cubicBezTo>
                  <a:cubicBezTo>
                    <a:pt x="44982" y="38648"/>
                    <a:pt x="44720" y="38922"/>
                    <a:pt x="44410" y="38922"/>
                  </a:cubicBezTo>
                  <a:cubicBezTo>
                    <a:pt x="44113" y="38922"/>
                    <a:pt x="43851" y="38672"/>
                    <a:pt x="43851" y="38350"/>
                  </a:cubicBezTo>
                  <a:cubicBezTo>
                    <a:pt x="43851" y="38040"/>
                    <a:pt x="44101" y="37790"/>
                    <a:pt x="44410" y="37790"/>
                  </a:cubicBezTo>
                  <a:close/>
                  <a:moveTo>
                    <a:pt x="48137" y="37790"/>
                  </a:moveTo>
                  <a:cubicBezTo>
                    <a:pt x="48435" y="37790"/>
                    <a:pt x="48697" y="38040"/>
                    <a:pt x="48697" y="38350"/>
                  </a:cubicBezTo>
                  <a:cubicBezTo>
                    <a:pt x="48697" y="38648"/>
                    <a:pt x="48447" y="38922"/>
                    <a:pt x="48137" y="38922"/>
                  </a:cubicBezTo>
                  <a:cubicBezTo>
                    <a:pt x="47839" y="38922"/>
                    <a:pt x="47566" y="38672"/>
                    <a:pt x="47566" y="38350"/>
                  </a:cubicBezTo>
                  <a:cubicBezTo>
                    <a:pt x="47578" y="38040"/>
                    <a:pt x="47839" y="37790"/>
                    <a:pt x="48137" y="37790"/>
                  </a:cubicBezTo>
                  <a:close/>
                  <a:moveTo>
                    <a:pt x="51864" y="37790"/>
                  </a:moveTo>
                  <a:cubicBezTo>
                    <a:pt x="52161" y="37790"/>
                    <a:pt x="52435" y="38040"/>
                    <a:pt x="52435" y="38350"/>
                  </a:cubicBezTo>
                  <a:cubicBezTo>
                    <a:pt x="52435" y="38648"/>
                    <a:pt x="52185" y="38922"/>
                    <a:pt x="51864" y="38922"/>
                  </a:cubicBezTo>
                  <a:cubicBezTo>
                    <a:pt x="51566" y="38922"/>
                    <a:pt x="51304" y="38672"/>
                    <a:pt x="51304" y="38350"/>
                  </a:cubicBezTo>
                  <a:cubicBezTo>
                    <a:pt x="51304" y="38040"/>
                    <a:pt x="51554" y="37790"/>
                    <a:pt x="51864" y="37790"/>
                  </a:cubicBezTo>
                  <a:close/>
                  <a:moveTo>
                    <a:pt x="55602" y="37790"/>
                  </a:moveTo>
                  <a:cubicBezTo>
                    <a:pt x="55900" y="37790"/>
                    <a:pt x="56174" y="38040"/>
                    <a:pt x="56174" y="38350"/>
                  </a:cubicBezTo>
                  <a:cubicBezTo>
                    <a:pt x="56174" y="38648"/>
                    <a:pt x="55912" y="38922"/>
                    <a:pt x="55602" y="38922"/>
                  </a:cubicBezTo>
                  <a:cubicBezTo>
                    <a:pt x="55293" y="38922"/>
                    <a:pt x="55043" y="38672"/>
                    <a:pt x="55043" y="38350"/>
                  </a:cubicBezTo>
                  <a:cubicBezTo>
                    <a:pt x="55043" y="38040"/>
                    <a:pt x="55293" y="37790"/>
                    <a:pt x="55602" y="37790"/>
                  </a:cubicBezTo>
                  <a:close/>
                  <a:moveTo>
                    <a:pt x="59329" y="37790"/>
                  </a:moveTo>
                  <a:cubicBezTo>
                    <a:pt x="59627" y="37790"/>
                    <a:pt x="59889" y="38040"/>
                    <a:pt x="59889" y="38350"/>
                  </a:cubicBezTo>
                  <a:cubicBezTo>
                    <a:pt x="59889" y="38648"/>
                    <a:pt x="59639" y="38922"/>
                    <a:pt x="59329" y="38922"/>
                  </a:cubicBezTo>
                  <a:cubicBezTo>
                    <a:pt x="59008" y="38922"/>
                    <a:pt x="58757" y="38672"/>
                    <a:pt x="58757" y="38350"/>
                  </a:cubicBezTo>
                  <a:cubicBezTo>
                    <a:pt x="58757" y="38040"/>
                    <a:pt x="59008" y="37790"/>
                    <a:pt x="59329" y="37790"/>
                  </a:cubicBezTo>
                  <a:close/>
                  <a:moveTo>
                    <a:pt x="63056" y="37790"/>
                  </a:moveTo>
                  <a:cubicBezTo>
                    <a:pt x="63353" y="37790"/>
                    <a:pt x="63627" y="38040"/>
                    <a:pt x="63627" y="38350"/>
                  </a:cubicBezTo>
                  <a:cubicBezTo>
                    <a:pt x="63627" y="38648"/>
                    <a:pt x="63377" y="38922"/>
                    <a:pt x="63056" y="38922"/>
                  </a:cubicBezTo>
                  <a:cubicBezTo>
                    <a:pt x="62746" y="38922"/>
                    <a:pt x="62496" y="38672"/>
                    <a:pt x="62496" y="38350"/>
                  </a:cubicBezTo>
                  <a:cubicBezTo>
                    <a:pt x="62496" y="38040"/>
                    <a:pt x="62746" y="37790"/>
                    <a:pt x="63056" y="37790"/>
                  </a:cubicBezTo>
                  <a:close/>
                  <a:moveTo>
                    <a:pt x="66782" y="37790"/>
                  </a:moveTo>
                  <a:cubicBezTo>
                    <a:pt x="67080" y="37790"/>
                    <a:pt x="67342" y="38040"/>
                    <a:pt x="67342" y="38350"/>
                  </a:cubicBezTo>
                  <a:cubicBezTo>
                    <a:pt x="67342" y="38648"/>
                    <a:pt x="67092" y="38922"/>
                    <a:pt x="66782" y="38922"/>
                  </a:cubicBezTo>
                  <a:cubicBezTo>
                    <a:pt x="66473" y="38922"/>
                    <a:pt x="66211" y="38672"/>
                    <a:pt x="66211" y="38350"/>
                  </a:cubicBezTo>
                  <a:cubicBezTo>
                    <a:pt x="66235" y="38040"/>
                    <a:pt x="66473" y="37790"/>
                    <a:pt x="66782" y="37790"/>
                  </a:cubicBezTo>
                  <a:close/>
                  <a:moveTo>
                    <a:pt x="70509" y="37790"/>
                  </a:moveTo>
                  <a:cubicBezTo>
                    <a:pt x="70807" y="37790"/>
                    <a:pt x="71080" y="38040"/>
                    <a:pt x="71080" y="38350"/>
                  </a:cubicBezTo>
                  <a:cubicBezTo>
                    <a:pt x="71080" y="38648"/>
                    <a:pt x="70830" y="38922"/>
                    <a:pt x="70509" y="38922"/>
                  </a:cubicBezTo>
                  <a:cubicBezTo>
                    <a:pt x="70199" y="38922"/>
                    <a:pt x="69949" y="38672"/>
                    <a:pt x="69949" y="38350"/>
                  </a:cubicBezTo>
                  <a:cubicBezTo>
                    <a:pt x="69949" y="38040"/>
                    <a:pt x="70199" y="37790"/>
                    <a:pt x="70509" y="37790"/>
                  </a:cubicBezTo>
                  <a:close/>
                  <a:moveTo>
                    <a:pt x="74236" y="37790"/>
                  </a:moveTo>
                  <a:cubicBezTo>
                    <a:pt x="74533" y="37790"/>
                    <a:pt x="74795" y="38040"/>
                    <a:pt x="74795" y="38350"/>
                  </a:cubicBezTo>
                  <a:cubicBezTo>
                    <a:pt x="74795" y="38648"/>
                    <a:pt x="74545" y="38922"/>
                    <a:pt x="74236" y="38922"/>
                  </a:cubicBezTo>
                  <a:cubicBezTo>
                    <a:pt x="73938" y="38922"/>
                    <a:pt x="73676" y="38672"/>
                    <a:pt x="73676" y="38350"/>
                  </a:cubicBezTo>
                  <a:cubicBezTo>
                    <a:pt x="73676" y="38040"/>
                    <a:pt x="73926" y="37790"/>
                    <a:pt x="74236" y="37790"/>
                  </a:cubicBezTo>
                  <a:close/>
                  <a:moveTo>
                    <a:pt x="77855" y="37790"/>
                  </a:moveTo>
                  <a:cubicBezTo>
                    <a:pt x="78153" y="37790"/>
                    <a:pt x="78415" y="38040"/>
                    <a:pt x="78415" y="38350"/>
                  </a:cubicBezTo>
                  <a:cubicBezTo>
                    <a:pt x="78415" y="38648"/>
                    <a:pt x="78165" y="38922"/>
                    <a:pt x="77855" y="38922"/>
                  </a:cubicBezTo>
                  <a:cubicBezTo>
                    <a:pt x="77546" y="38922"/>
                    <a:pt x="77284" y="38672"/>
                    <a:pt x="77284" y="38350"/>
                  </a:cubicBezTo>
                  <a:cubicBezTo>
                    <a:pt x="77284" y="38040"/>
                    <a:pt x="77546" y="37790"/>
                    <a:pt x="77855" y="37790"/>
                  </a:cubicBezTo>
                  <a:close/>
                  <a:moveTo>
                    <a:pt x="81570" y="37790"/>
                  </a:moveTo>
                  <a:cubicBezTo>
                    <a:pt x="81868" y="37790"/>
                    <a:pt x="82141" y="38040"/>
                    <a:pt x="82141" y="38350"/>
                  </a:cubicBezTo>
                  <a:cubicBezTo>
                    <a:pt x="82141" y="38648"/>
                    <a:pt x="81879" y="38922"/>
                    <a:pt x="81570" y="38922"/>
                  </a:cubicBezTo>
                  <a:cubicBezTo>
                    <a:pt x="81260" y="38922"/>
                    <a:pt x="81010" y="38672"/>
                    <a:pt x="81010" y="38350"/>
                  </a:cubicBezTo>
                  <a:cubicBezTo>
                    <a:pt x="81022" y="38040"/>
                    <a:pt x="81260" y="37790"/>
                    <a:pt x="81570" y="37790"/>
                  </a:cubicBezTo>
                  <a:close/>
                  <a:moveTo>
                    <a:pt x="85308" y="37790"/>
                  </a:moveTo>
                  <a:cubicBezTo>
                    <a:pt x="85606" y="37790"/>
                    <a:pt x="85880" y="38040"/>
                    <a:pt x="85880" y="38350"/>
                  </a:cubicBezTo>
                  <a:cubicBezTo>
                    <a:pt x="85880" y="38648"/>
                    <a:pt x="85618" y="38922"/>
                    <a:pt x="85308" y="38922"/>
                  </a:cubicBezTo>
                  <a:cubicBezTo>
                    <a:pt x="84999" y="38922"/>
                    <a:pt x="84749" y="38672"/>
                    <a:pt x="84749" y="38350"/>
                  </a:cubicBezTo>
                  <a:cubicBezTo>
                    <a:pt x="84749" y="38040"/>
                    <a:pt x="84999" y="37790"/>
                    <a:pt x="85308" y="37790"/>
                  </a:cubicBezTo>
                  <a:close/>
                  <a:moveTo>
                    <a:pt x="89035" y="37790"/>
                  </a:moveTo>
                  <a:cubicBezTo>
                    <a:pt x="89333" y="37790"/>
                    <a:pt x="89595" y="38040"/>
                    <a:pt x="89595" y="38350"/>
                  </a:cubicBezTo>
                  <a:cubicBezTo>
                    <a:pt x="89595" y="38648"/>
                    <a:pt x="89345" y="38922"/>
                    <a:pt x="89035" y="38922"/>
                  </a:cubicBezTo>
                  <a:cubicBezTo>
                    <a:pt x="88714" y="38922"/>
                    <a:pt x="88464" y="38672"/>
                    <a:pt x="88464" y="38350"/>
                  </a:cubicBezTo>
                  <a:cubicBezTo>
                    <a:pt x="88475" y="38040"/>
                    <a:pt x="88714" y="37790"/>
                    <a:pt x="89035" y="37790"/>
                  </a:cubicBezTo>
                  <a:close/>
                  <a:moveTo>
                    <a:pt x="92762" y="37790"/>
                  </a:moveTo>
                  <a:cubicBezTo>
                    <a:pt x="93059" y="37790"/>
                    <a:pt x="93333" y="38040"/>
                    <a:pt x="93333" y="38350"/>
                  </a:cubicBezTo>
                  <a:cubicBezTo>
                    <a:pt x="93333" y="38648"/>
                    <a:pt x="93071" y="38922"/>
                    <a:pt x="92762" y="38922"/>
                  </a:cubicBezTo>
                  <a:cubicBezTo>
                    <a:pt x="92452" y="38922"/>
                    <a:pt x="92202" y="38672"/>
                    <a:pt x="92202" y="38350"/>
                  </a:cubicBezTo>
                  <a:cubicBezTo>
                    <a:pt x="92202" y="38040"/>
                    <a:pt x="92452" y="37790"/>
                    <a:pt x="92762" y="37790"/>
                  </a:cubicBezTo>
                  <a:close/>
                  <a:moveTo>
                    <a:pt x="96488" y="37790"/>
                  </a:moveTo>
                  <a:cubicBezTo>
                    <a:pt x="96786" y="37790"/>
                    <a:pt x="97048" y="38040"/>
                    <a:pt x="97048" y="38350"/>
                  </a:cubicBezTo>
                  <a:cubicBezTo>
                    <a:pt x="97048" y="38648"/>
                    <a:pt x="96798" y="38922"/>
                    <a:pt x="96488" y="38922"/>
                  </a:cubicBezTo>
                  <a:cubicBezTo>
                    <a:pt x="96191" y="38922"/>
                    <a:pt x="95917" y="38672"/>
                    <a:pt x="95917" y="38350"/>
                  </a:cubicBezTo>
                  <a:cubicBezTo>
                    <a:pt x="95917" y="38040"/>
                    <a:pt x="96179" y="37790"/>
                    <a:pt x="96488" y="37790"/>
                  </a:cubicBezTo>
                  <a:close/>
                  <a:moveTo>
                    <a:pt x="100203" y="37790"/>
                  </a:moveTo>
                  <a:cubicBezTo>
                    <a:pt x="100501" y="37790"/>
                    <a:pt x="100775" y="38040"/>
                    <a:pt x="100775" y="38350"/>
                  </a:cubicBezTo>
                  <a:cubicBezTo>
                    <a:pt x="100775" y="38648"/>
                    <a:pt x="100513" y="38922"/>
                    <a:pt x="100203" y="38922"/>
                  </a:cubicBezTo>
                  <a:cubicBezTo>
                    <a:pt x="99905" y="38922"/>
                    <a:pt x="99644" y="38672"/>
                    <a:pt x="99644" y="38350"/>
                  </a:cubicBezTo>
                  <a:cubicBezTo>
                    <a:pt x="99655" y="38040"/>
                    <a:pt x="99894" y="37790"/>
                    <a:pt x="100203" y="37790"/>
                  </a:cubicBezTo>
                  <a:close/>
                  <a:moveTo>
                    <a:pt x="103942" y="37790"/>
                  </a:moveTo>
                  <a:cubicBezTo>
                    <a:pt x="104239" y="37790"/>
                    <a:pt x="104513" y="38040"/>
                    <a:pt x="104513" y="38350"/>
                  </a:cubicBezTo>
                  <a:cubicBezTo>
                    <a:pt x="104513" y="38648"/>
                    <a:pt x="104251" y="38922"/>
                    <a:pt x="103942" y="38922"/>
                  </a:cubicBezTo>
                  <a:cubicBezTo>
                    <a:pt x="103644" y="38922"/>
                    <a:pt x="103382" y="38672"/>
                    <a:pt x="103382" y="38350"/>
                  </a:cubicBezTo>
                  <a:cubicBezTo>
                    <a:pt x="103382" y="38040"/>
                    <a:pt x="103632" y="37790"/>
                    <a:pt x="103942" y="37790"/>
                  </a:cubicBezTo>
                  <a:close/>
                  <a:moveTo>
                    <a:pt x="107668" y="37790"/>
                  </a:moveTo>
                  <a:cubicBezTo>
                    <a:pt x="107966" y="37790"/>
                    <a:pt x="108228" y="38040"/>
                    <a:pt x="108228" y="38350"/>
                  </a:cubicBezTo>
                  <a:cubicBezTo>
                    <a:pt x="108228" y="38648"/>
                    <a:pt x="107978" y="38922"/>
                    <a:pt x="107668" y="38922"/>
                  </a:cubicBezTo>
                  <a:cubicBezTo>
                    <a:pt x="107371" y="38922"/>
                    <a:pt x="107097" y="38672"/>
                    <a:pt x="107097" y="38350"/>
                  </a:cubicBezTo>
                  <a:cubicBezTo>
                    <a:pt x="107109" y="38040"/>
                    <a:pt x="107347" y="37790"/>
                    <a:pt x="107668" y="37790"/>
                  </a:cubicBezTo>
                  <a:close/>
                  <a:moveTo>
                    <a:pt x="111395" y="37790"/>
                  </a:moveTo>
                  <a:cubicBezTo>
                    <a:pt x="111693" y="37790"/>
                    <a:pt x="111967" y="38040"/>
                    <a:pt x="111967" y="38350"/>
                  </a:cubicBezTo>
                  <a:cubicBezTo>
                    <a:pt x="111967" y="38648"/>
                    <a:pt x="111705" y="38922"/>
                    <a:pt x="111395" y="38922"/>
                  </a:cubicBezTo>
                  <a:cubicBezTo>
                    <a:pt x="111085" y="38922"/>
                    <a:pt x="110835" y="38672"/>
                    <a:pt x="110835" y="38350"/>
                  </a:cubicBezTo>
                  <a:cubicBezTo>
                    <a:pt x="110835" y="38040"/>
                    <a:pt x="111085" y="37790"/>
                    <a:pt x="111395" y="37790"/>
                  </a:cubicBezTo>
                  <a:close/>
                  <a:moveTo>
                    <a:pt x="115122" y="37790"/>
                  </a:moveTo>
                  <a:cubicBezTo>
                    <a:pt x="115419" y="37790"/>
                    <a:pt x="115681" y="38040"/>
                    <a:pt x="115681" y="38350"/>
                  </a:cubicBezTo>
                  <a:cubicBezTo>
                    <a:pt x="115681" y="38648"/>
                    <a:pt x="115431" y="38922"/>
                    <a:pt x="115122" y="38922"/>
                  </a:cubicBezTo>
                  <a:cubicBezTo>
                    <a:pt x="114812" y="38922"/>
                    <a:pt x="114550" y="38672"/>
                    <a:pt x="114550" y="38350"/>
                  </a:cubicBezTo>
                  <a:cubicBezTo>
                    <a:pt x="114574" y="38040"/>
                    <a:pt x="114812" y="37790"/>
                    <a:pt x="115122" y="37790"/>
                  </a:cubicBezTo>
                  <a:close/>
                  <a:moveTo>
                    <a:pt x="118860" y="37790"/>
                  </a:moveTo>
                  <a:cubicBezTo>
                    <a:pt x="119158" y="37790"/>
                    <a:pt x="119420" y="38040"/>
                    <a:pt x="119420" y="38350"/>
                  </a:cubicBezTo>
                  <a:cubicBezTo>
                    <a:pt x="119420" y="38648"/>
                    <a:pt x="119170" y="38922"/>
                    <a:pt x="118860" y="38922"/>
                  </a:cubicBezTo>
                  <a:cubicBezTo>
                    <a:pt x="118539" y="38922"/>
                    <a:pt x="118289" y="38672"/>
                    <a:pt x="118289" y="38350"/>
                  </a:cubicBezTo>
                  <a:cubicBezTo>
                    <a:pt x="118289" y="38040"/>
                    <a:pt x="118539" y="37790"/>
                    <a:pt x="118860" y="37790"/>
                  </a:cubicBezTo>
                  <a:close/>
                  <a:moveTo>
                    <a:pt x="122575" y="37790"/>
                  </a:moveTo>
                  <a:cubicBezTo>
                    <a:pt x="122873" y="37790"/>
                    <a:pt x="123146" y="38040"/>
                    <a:pt x="123146" y="38350"/>
                  </a:cubicBezTo>
                  <a:cubicBezTo>
                    <a:pt x="123146" y="38648"/>
                    <a:pt x="122885" y="38922"/>
                    <a:pt x="122575" y="38922"/>
                  </a:cubicBezTo>
                  <a:cubicBezTo>
                    <a:pt x="122265" y="38922"/>
                    <a:pt x="122015" y="38672"/>
                    <a:pt x="122015" y="38350"/>
                  </a:cubicBezTo>
                  <a:cubicBezTo>
                    <a:pt x="122027" y="38040"/>
                    <a:pt x="122277" y="37790"/>
                    <a:pt x="122575" y="37790"/>
                  </a:cubicBezTo>
                  <a:close/>
                  <a:moveTo>
                    <a:pt x="126314" y="37790"/>
                  </a:moveTo>
                  <a:cubicBezTo>
                    <a:pt x="126611" y="37790"/>
                    <a:pt x="126873" y="38040"/>
                    <a:pt x="126873" y="38350"/>
                  </a:cubicBezTo>
                  <a:cubicBezTo>
                    <a:pt x="126873" y="38648"/>
                    <a:pt x="126623" y="38922"/>
                    <a:pt x="126314" y="38922"/>
                  </a:cubicBezTo>
                  <a:cubicBezTo>
                    <a:pt x="126004" y="38922"/>
                    <a:pt x="125742" y="38672"/>
                    <a:pt x="125742" y="38350"/>
                  </a:cubicBezTo>
                  <a:cubicBezTo>
                    <a:pt x="125742" y="38040"/>
                    <a:pt x="126004" y="37790"/>
                    <a:pt x="126314" y="37790"/>
                  </a:cubicBezTo>
                  <a:close/>
                  <a:moveTo>
                    <a:pt x="130028" y="37790"/>
                  </a:moveTo>
                  <a:cubicBezTo>
                    <a:pt x="130326" y="37790"/>
                    <a:pt x="130600" y="38040"/>
                    <a:pt x="130600" y="38350"/>
                  </a:cubicBezTo>
                  <a:cubicBezTo>
                    <a:pt x="130600" y="38648"/>
                    <a:pt x="130350" y="38922"/>
                    <a:pt x="130028" y="38922"/>
                  </a:cubicBezTo>
                  <a:cubicBezTo>
                    <a:pt x="129731" y="38922"/>
                    <a:pt x="129469" y="38672"/>
                    <a:pt x="129469" y="38350"/>
                  </a:cubicBezTo>
                  <a:cubicBezTo>
                    <a:pt x="129469" y="38040"/>
                    <a:pt x="129719" y="37790"/>
                    <a:pt x="130028" y="37790"/>
                  </a:cubicBezTo>
                  <a:close/>
                  <a:moveTo>
                    <a:pt x="133767" y="37790"/>
                  </a:moveTo>
                  <a:cubicBezTo>
                    <a:pt x="134065" y="37790"/>
                    <a:pt x="134326" y="38040"/>
                    <a:pt x="134326" y="38350"/>
                  </a:cubicBezTo>
                  <a:cubicBezTo>
                    <a:pt x="134326" y="38648"/>
                    <a:pt x="134076" y="38922"/>
                    <a:pt x="133767" y="38922"/>
                  </a:cubicBezTo>
                  <a:cubicBezTo>
                    <a:pt x="133469" y="38922"/>
                    <a:pt x="133207" y="38672"/>
                    <a:pt x="133207" y="38350"/>
                  </a:cubicBezTo>
                  <a:cubicBezTo>
                    <a:pt x="133207" y="38040"/>
                    <a:pt x="133457" y="37790"/>
                    <a:pt x="133767" y="37790"/>
                  </a:cubicBezTo>
                  <a:close/>
                  <a:moveTo>
                    <a:pt x="137494" y="37790"/>
                  </a:moveTo>
                  <a:cubicBezTo>
                    <a:pt x="137791" y="37790"/>
                    <a:pt x="138053" y="38040"/>
                    <a:pt x="138053" y="38350"/>
                  </a:cubicBezTo>
                  <a:cubicBezTo>
                    <a:pt x="138053" y="38648"/>
                    <a:pt x="137803" y="38922"/>
                    <a:pt x="137494" y="38922"/>
                  </a:cubicBezTo>
                  <a:cubicBezTo>
                    <a:pt x="137196" y="38922"/>
                    <a:pt x="136922" y="38672"/>
                    <a:pt x="136922" y="38350"/>
                  </a:cubicBezTo>
                  <a:cubicBezTo>
                    <a:pt x="136934" y="38040"/>
                    <a:pt x="137172" y="37790"/>
                    <a:pt x="137494" y="37790"/>
                  </a:cubicBezTo>
                  <a:close/>
                  <a:moveTo>
                    <a:pt x="141220" y="37790"/>
                  </a:moveTo>
                  <a:cubicBezTo>
                    <a:pt x="141518" y="37790"/>
                    <a:pt x="141792" y="38040"/>
                    <a:pt x="141792" y="38350"/>
                  </a:cubicBezTo>
                  <a:cubicBezTo>
                    <a:pt x="141792" y="38648"/>
                    <a:pt x="141530" y="38922"/>
                    <a:pt x="141220" y="38922"/>
                  </a:cubicBezTo>
                  <a:cubicBezTo>
                    <a:pt x="140911" y="38922"/>
                    <a:pt x="140661" y="38672"/>
                    <a:pt x="140661" y="38350"/>
                  </a:cubicBezTo>
                  <a:cubicBezTo>
                    <a:pt x="140661" y="38040"/>
                    <a:pt x="140911" y="37790"/>
                    <a:pt x="141220" y="37790"/>
                  </a:cubicBezTo>
                  <a:close/>
                  <a:moveTo>
                    <a:pt x="144947" y="37790"/>
                  </a:moveTo>
                  <a:cubicBezTo>
                    <a:pt x="145244" y="37790"/>
                    <a:pt x="145506" y="38040"/>
                    <a:pt x="145506" y="38350"/>
                  </a:cubicBezTo>
                  <a:cubicBezTo>
                    <a:pt x="145506" y="38648"/>
                    <a:pt x="145256" y="38922"/>
                    <a:pt x="144947" y="38922"/>
                  </a:cubicBezTo>
                  <a:cubicBezTo>
                    <a:pt x="144637" y="38922"/>
                    <a:pt x="144375" y="38672"/>
                    <a:pt x="144375" y="38350"/>
                  </a:cubicBezTo>
                  <a:cubicBezTo>
                    <a:pt x="144399" y="38040"/>
                    <a:pt x="144637" y="37790"/>
                    <a:pt x="144947" y="37790"/>
                  </a:cubicBezTo>
                  <a:close/>
                  <a:moveTo>
                    <a:pt x="1548" y="39660"/>
                  </a:moveTo>
                  <a:cubicBezTo>
                    <a:pt x="1846" y="39660"/>
                    <a:pt x="2119" y="39922"/>
                    <a:pt x="2119" y="40231"/>
                  </a:cubicBezTo>
                  <a:cubicBezTo>
                    <a:pt x="2119" y="40529"/>
                    <a:pt x="1858" y="40791"/>
                    <a:pt x="1548" y="40791"/>
                  </a:cubicBezTo>
                  <a:cubicBezTo>
                    <a:pt x="1238" y="40791"/>
                    <a:pt x="988" y="40541"/>
                    <a:pt x="988" y="40231"/>
                  </a:cubicBezTo>
                  <a:cubicBezTo>
                    <a:pt x="988" y="39922"/>
                    <a:pt x="1238" y="39660"/>
                    <a:pt x="1548" y="39660"/>
                  </a:cubicBezTo>
                  <a:close/>
                  <a:moveTo>
                    <a:pt x="5287" y="39660"/>
                  </a:moveTo>
                  <a:cubicBezTo>
                    <a:pt x="5596" y="39660"/>
                    <a:pt x="5846" y="39922"/>
                    <a:pt x="5846" y="40231"/>
                  </a:cubicBezTo>
                  <a:cubicBezTo>
                    <a:pt x="5846" y="40541"/>
                    <a:pt x="5596" y="40791"/>
                    <a:pt x="5287" y="40791"/>
                  </a:cubicBezTo>
                  <a:cubicBezTo>
                    <a:pt x="4977" y="40791"/>
                    <a:pt x="4715" y="40541"/>
                    <a:pt x="4715" y="40231"/>
                  </a:cubicBezTo>
                  <a:cubicBezTo>
                    <a:pt x="4715" y="39898"/>
                    <a:pt x="4977" y="39660"/>
                    <a:pt x="5287" y="39660"/>
                  </a:cubicBezTo>
                  <a:close/>
                  <a:moveTo>
                    <a:pt x="9001" y="39660"/>
                  </a:moveTo>
                  <a:cubicBezTo>
                    <a:pt x="9299" y="39660"/>
                    <a:pt x="9573" y="39922"/>
                    <a:pt x="9573" y="40231"/>
                  </a:cubicBezTo>
                  <a:cubicBezTo>
                    <a:pt x="9573" y="40529"/>
                    <a:pt x="9323" y="40791"/>
                    <a:pt x="9001" y="40791"/>
                  </a:cubicBezTo>
                  <a:cubicBezTo>
                    <a:pt x="8704" y="40791"/>
                    <a:pt x="8442" y="40541"/>
                    <a:pt x="8442" y="40231"/>
                  </a:cubicBezTo>
                  <a:cubicBezTo>
                    <a:pt x="8442" y="39922"/>
                    <a:pt x="8692" y="39660"/>
                    <a:pt x="9001" y="39660"/>
                  </a:cubicBezTo>
                  <a:close/>
                  <a:moveTo>
                    <a:pt x="12728" y="39660"/>
                  </a:moveTo>
                  <a:cubicBezTo>
                    <a:pt x="13037" y="39660"/>
                    <a:pt x="13288" y="39922"/>
                    <a:pt x="13288" y="40231"/>
                  </a:cubicBezTo>
                  <a:cubicBezTo>
                    <a:pt x="13288" y="40541"/>
                    <a:pt x="13037" y="40791"/>
                    <a:pt x="12728" y="40791"/>
                  </a:cubicBezTo>
                  <a:cubicBezTo>
                    <a:pt x="12418" y="40791"/>
                    <a:pt x="12156" y="40541"/>
                    <a:pt x="12156" y="40231"/>
                  </a:cubicBezTo>
                  <a:cubicBezTo>
                    <a:pt x="12180" y="39898"/>
                    <a:pt x="12418" y="39660"/>
                    <a:pt x="12728" y="39660"/>
                  </a:cubicBezTo>
                  <a:close/>
                  <a:moveTo>
                    <a:pt x="16466" y="39660"/>
                  </a:moveTo>
                  <a:cubicBezTo>
                    <a:pt x="16764" y="39660"/>
                    <a:pt x="17026" y="39922"/>
                    <a:pt x="17026" y="40231"/>
                  </a:cubicBezTo>
                  <a:cubicBezTo>
                    <a:pt x="17026" y="40529"/>
                    <a:pt x="16776" y="40791"/>
                    <a:pt x="16466" y="40791"/>
                  </a:cubicBezTo>
                  <a:cubicBezTo>
                    <a:pt x="16169" y="40791"/>
                    <a:pt x="15895" y="40541"/>
                    <a:pt x="15895" y="40231"/>
                  </a:cubicBezTo>
                  <a:cubicBezTo>
                    <a:pt x="15895" y="39922"/>
                    <a:pt x="16145" y="39660"/>
                    <a:pt x="16466" y="39660"/>
                  </a:cubicBezTo>
                  <a:close/>
                  <a:moveTo>
                    <a:pt x="20181" y="39660"/>
                  </a:moveTo>
                  <a:cubicBezTo>
                    <a:pt x="20491" y="39660"/>
                    <a:pt x="20753" y="39922"/>
                    <a:pt x="20753" y="40231"/>
                  </a:cubicBezTo>
                  <a:cubicBezTo>
                    <a:pt x="20753" y="40541"/>
                    <a:pt x="20491" y="40791"/>
                    <a:pt x="20181" y="40791"/>
                  </a:cubicBezTo>
                  <a:cubicBezTo>
                    <a:pt x="19872" y="40791"/>
                    <a:pt x="19622" y="40541"/>
                    <a:pt x="19622" y="40231"/>
                  </a:cubicBezTo>
                  <a:cubicBezTo>
                    <a:pt x="19634" y="39898"/>
                    <a:pt x="19872" y="39660"/>
                    <a:pt x="20181" y="39660"/>
                  </a:cubicBezTo>
                  <a:close/>
                  <a:moveTo>
                    <a:pt x="23920" y="39660"/>
                  </a:moveTo>
                  <a:cubicBezTo>
                    <a:pt x="24217" y="39660"/>
                    <a:pt x="24479" y="39922"/>
                    <a:pt x="24479" y="40231"/>
                  </a:cubicBezTo>
                  <a:cubicBezTo>
                    <a:pt x="24479" y="40529"/>
                    <a:pt x="24229" y="40791"/>
                    <a:pt x="23920" y="40791"/>
                  </a:cubicBezTo>
                  <a:cubicBezTo>
                    <a:pt x="23610" y="40791"/>
                    <a:pt x="23348" y="40541"/>
                    <a:pt x="23348" y="40231"/>
                  </a:cubicBezTo>
                  <a:cubicBezTo>
                    <a:pt x="23348" y="39922"/>
                    <a:pt x="23610" y="39660"/>
                    <a:pt x="23920" y="39660"/>
                  </a:cubicBezTo>
                  <a:close/>
                  <a:moveTo>
                    <a:pt x="27635" y="39660"/>
                  </a:moveTo>
                  <a:cubicBezTo>
                    <a:pt x="27956" y="39660"/>
                    <a:pt x="28206" y="39922"/>
                    <a:pt x="28206" y="40231"/>
                  </a:cubicBezTo>
                  <a:cubicBezTo>
                    <a:pt x="28206" y="40541"/>
                    <a:pt x="27956" y="40791"/>
                    <a:pt x="27635" y="40791"/>
                  </a:cubicBezTo>
                  <a:cubicBezTo>
                    <a:pt x="27325" y="40791"/>
                    <a:pt x="27075" y="40541"/>
                    <a:pt x="27075" y="40231"/>
                  </a:cubicBezTo>
                  <a:cubicBezTo>
                    <a:pt x="27087" y="39898"/>
                    <a:pt x="27325" y="39660"/>
                    <a:pt x="27635" y="39660"/>
                  </a:cubicBezTo>
                  <a:close/>
                  <a:moveTo>
                    <a:pt x="31373" y="39660"/>
                  </a:moveTo>
                  <a:cubicBezTo>
                    <a:pt x="31671" y="39660"/>
                    <a:pt x="31945" y="39922"/>
                    <a:pt x="31945" y="40231"/>
                  </a:cubicBezTo>
                  <a:cubicBezTo>
                    <a:pt x="31945" y="40529"/>
                    <a:pt x="31683" y="40791"/>
                    <a:pt x="31373" y="40791"/>
                  </a:cubicBezTo>
                  <a:cubicBezTo>
                    <a:pt x="31064" y="40791"/>
                    <a:pt x="30814" y="40541"/>
                    <a:pt x="30814" y="40231"/>
                  </a:cubicBezTo>
                  <a:cubicBezTo>
                    <a:pt x="30814" y="39922"/>
                    <a:pt x="31064" y="39660"/>
                    <a:pt x="31373" y="39660"/>
                  </a:cubicBezTo>
                  <a:close/>
                  <a:moveTo>
                    <a:pt x="35100" y="39660"/>
                  </a:moveTo>
                  <a:cubicBezTo>
                    <a:pt x="35409" y="39660"/>
                    <a:pt x="35659" y="39922"/>
                    <a:pt x="35659" y="40231"/>
                  </a:cubicBezTo>
                  <a:cubicBezTo>
                    <a:pt x="35659" y="40541"/>
                    <a:pt x="35409" y="40791"/>
                    <a:pt x="35100" y="40791"/>
                  </a:cubicBezTo>
                  <a:cubicBezTo>
                    <a:pt x="34778" y="40791"/>
                    <a:pt x="34528" y="40541"/>
                    <a:pt x="34528" y="40231"/>
                  </a:cubicBezTo>
                  <a:cubicBezTo>
                    <a:pt x="34540" y="39898"/>
                    <a:pt x="34778" y="39660"/>
                    <a:pt x="35100" y="39660"/>
                  </a:cubicBezTo>
                  <a:close/>
                  <a:moveTo>
                    <a:pt x="38815" y="39660"/>
                  </a:moveTo>
                  <a:cubicBezTo>
                    <a:pt x="39112" y="39660"/>
                    <a:pt x="39386" y="39922"/>
                    <a:pt x="39386" y="40231"/>
                  </a:cubicBezTo>
                  <a:cubicBezTo>
                    <a:pt x="39386" y="40529"/>
                    <a:pt x="39124" y="40791"/>
                    <a:pt x="38815" y="40791"/>
                  </a:cubicBezTo>
                  <a:cubicBezTo>
                    <a:pt x="38517" y="40791"/>
                    <a:pt x="38255" y="40541"/>
                    <a:pt x="38255" y="40231"/>
                  </a:cubicBezTo>
                  <a:cubicBezTo>
                    <a:pt x="38267" y="39922"/>
                    <a:pt x="38505" y="39660"/>
                    <a:pt x="38815" y="39660"/>
                  </a:cubicBezTo>
                  <a:close/>
                  <a:moveTo>
                    <a:pt x="42553" y="39660"/>
                  </a:moveTo>
                  <a:cubicBezTo>
                    <a:pt x="42863" y="39660"/>
                    <a:pt x="43113" y="39922"/>
                    <a:pt x="43113" y="40231"/>
                  </a:cubicBezTo>
                  <a:cubicBezTo>
                    <a:pt x="43113" y="40541"/>
                    <a:pt x="42863" y="40791"/>
                    <a:pt x="42553" y="40791"/>
                  </a:cubicBezTo>
                  <a:cubicBezTo>
                    <a:pt x="42232" y="40791"/>
                    <a:pt x="41982" y="40541"/>
                    <a:pt x="41982" y="40231"/>
                  </a:cubicBezTo>
                  <a:cubicBezTo>
                    <a:pt x="41982" y="39898"/>
                    <a:pt x="42244" y="39660"/>
                    <a:pt x="42553" y="39660"/>
                  </a:cubicBezTo>
                  <a:close/>
                  <a:moveTo>
                    <a:pt x="46268" y="39660"/>
                  </a:moveTo>
                  <a:cubicBezTo>
                    <a:pt x="46565" y="39660"/>
                    <a:pt x="46839" y="39922"/>
                    <a:pt x="46839" y="40231"/>
                  </a:cubicBezTo>
                  <a:cubicBezTo>
                    <a:pt x="46839" y="40529"/>
                    <a:pt x="46589" y="40791"/>
                    <a:pt x="46268" y="40791"/>
                  </a:cubicBezTo>
                  <a:cubicBezTo>
                    <a:pt x="45970" y="40791"/>
                    <a:pt x="45708" y="40541"/>
                    <a:pt x="45708" y="40231"/>
                  </a:cubicBezTo>
                  <a:cubicBezTo>
                    <a:pt x="45720" y="39922"/>
                    <a:pt x="45958" y="39660"/>
                    <a:pt x="46268" y="39660"/>
                  </a:cubicBezTo>
                  <a:close/>
                  <a:moveTo>
                    <a:pt x="50006" y="39660"/>
                  </a:moveTo>
                  <a:cubicBezTo>
                    <a:pt x="50316" y="39660"/>
                    <a:pt x="50578" y="39922"/>
                    <a:pt x="50578" y="40231"/>
                  </a:cubicBezTo>
                  <a:cubicBezTo>
                    <a:pt x="50578" y="40541"/>
                    <a:pt x="50316" y="40791"/>
                    <a:pt x="50006" y="40791"/>
                  </a:cubicBezTo>
                  <a:cubicBezTo>
                    <a:pt x="49697" y="40791"/>
                    <a:pt x="49447" y="40541"/>
                    <a:pt x="49447" y="40231"/>
                  </a:cubicBezTo>
                  <a:cubicBezTo>
                    <a:pt x="49447" y="39898"/>
                    <a:pt x="49697" y="39660"/>
                    <a:pt x="50006" y="39660"/>
                  </a:cubicBezTo>
                  <a:close/>
                  <a:moveTo>
                    <a:pt x="53733" y="39660"/>
                  </a:moveTo>
                  <a:cubicBezTo>
                    <a:pt x="54031" y="39660"/>
                    <a:pt x="54293" y="39922"/>
                    <a:pt x="54293" y="40231"/>
                  </a:cubicBezTo>
                  <a:cubicBezTo>
                    <a:pt x="54293" y="40529"/>
                    <a:pt x="54043" y="40791"/>
                    <a:pt x="53733" y="40791"/>
                  </a:cubicBezTo>
                  <a:cubicBezTo>
                    <a:pt x="53412" y="40791"/>
                    <a:pt x="53162" y="40541"/>
                    <a:pt x="53162" y="40231"/>
                  </a:cubicBezTo>
                  <a:cubicBezTo>
                    <a:pt x="53173" y="39922"/>
                    <a:pt x="53412" y="39660"/>
                    <a:pt x="53733" y="39660"/>
                  </a:cubicBezTo>
                  <a:close/>
                  <a:moveTo>
                    <a:pt x="57460" y="39660"/>
                  </a:moveTo>
                  <a:cubicBezTo>
                    <a:pt x="57781" y="39660"/>
                    <a:pt x="58031" y="39922"/>
                    <a:pt x="58031" y="40231"/>
                  </a:cubicBezTo>
                  <a:cubicBezTo>
                    <a:pt x="58031" y="40541"/>
                    <a:pt x="57781" y="40791"/>
                    <a:pt x="57460" y="40791"/>
                  </a:cubicBezTo>
                  <a:cubicBezTo>
                    <a:pt x="57150" y="40791"/>
                    <a:pt x="56900" y="40541"/>
                    <a:pt x="56900" y="40231"/>
                  </a:cubicBezTo>
                  <a:cubicBezTo>
                    <a:pt x="56900" y="39898"/>
                    <a:pt x="57150" y="39660"/>
                    <a:pt x="57460" y="39660"/>
                  </a:cubicBezTo>
                  <a:close/>
                  <a:moveTo>
                    <a:pt x="61186" y="39660"/>
                  </a:moveTo>
                  <a:cubicBezTo>
                    <a:pt x="61484" y="39660"/>
                    <a:pt x="61746" y="39922"/>
                    <a:pt x="61746" y="40231"/>
                  </a:cubicBezTo>
                  <a:cubicBezTo>
                    <a:pt x="61746" y="40529"/>
                    <a:pt x="61496" y="40791"/>
                    <a:pt x="61186" y="40791"/>
                  </a:cubicBezTo>
                  <a:cubicBezTo>
                    <a:pt x="60877" y="40791"/>
                    <a:pt x="60615" y="40541"/>
                    <a:pt x="60615" y="40231"/>
                  </a:cubicBezTo>
                  <a:cubicBezTo>
                    <a:pt x="60639" y="39922"/>
                    <a:pt x="60877" y="39660"/>
                    <a:pt x="61186" y="39660"/>
                  </a:cubicBezTo>
                  <a:close/>
                  <a:moveTo>
                    <a:pt x="64925" y="39660"/>
                  </a:moveTo>
                  <a:cubicBezTo>
                    <a:pt x="65234" y="39660"/>
                    <a:pt x="65485" y="39922"/>
                    <a:pt x="65485" y="40231"/>
                  </a:cubicBezTo>
                  <a:cubicBezTo>
                    <a:pt x="65485" y="40541"/>
                    <a:pt x="65234" y="40791"/>
                    <a:pt x="64925" y="40791"/>
                  </a:cubicBezTo>
                  <a:cubicBezTo>
                    <a:pt x="64603" y="40791"/>
                    <a:pt x="64353" y="40541"/>
                    <a:pt x="64353" y="40231"/>
                  </a:cubicBezTo>
                  <a:cubicBezTo>
                    <a:pt x="64353" y="39898"/>
                    <a:pt x="64603" y="39660"/>
                    <a:pt x="64925" y="39660"/>
                  </a:cubicBezTo>
                  <a:close/>
                  <a:moveTo>
                    <a:pt x="68640" y="39660"/>
                  </a:moveTo>
                  <a:cubicBezTo>
                    <a:pt x="68937" y="39660"/>
                    <a:pt x="69211" y="39922"/>
                    <a:pt x="69211" y="40231"/>
                  </a:cubicBezTo>
                  <a:cubicBezTo>
                    <a:pt x="69211" y="40529"/>
                    <a:pt x="68949" y="40791"/>
                    <a:pt x="68640" y="40791"/>
                  </a:cubicBezTo>
                  <a:cubicBezTo>
                    <a:pt x="68330" y="40791"/>
                    <a:pt x="68080" y="40541"/>
                    <a:pt x="68080" y="40231"/>
                  </a:cubicBezTo>
                  <a:cubicBezTo>
                    <a:pt x="68092" y="39922"/>
                    <a:pt x="68330" y="39660"/>
                    <a:pt x="68640" y="39660"/>
                  </a:cubicBezTo>
                  <a:close/>
                  <a:moveTo>
                    <a:pt x="72366" y="39660"/>
                  </a:moveTo>
                  <a:cubicBezTo>
                    <a:pt x="72676" y="39660"/>
                    <a:pt x="72926" y="39922"/>
                    <a:pt x="72926" y="40231"/>
                  </a:cubicBezTo>
                  <a:cubicBezTo>
                    <a:pt x="72926" y="40541"/>
                    <a:pt x="72676" y="40791"/>
                    <a:pt x="72366" y="40791"/>
                  </a:cubicBezTo>
                  <a:cubicBezTo>
                    <a:pt x="72045" y="40791"/>
                    <a:pt x="71795" y="40541"/>
                    <a:pt x="71795" y="40231"/>
                  </a:cubicBezTo>
                  <a:cubicBezTo>
                    <a:pt x="71807" y="39898"/>
                    <a:pt x="72069" y="39660"/>
                    <a:pt x="72366" y="39660"/>
                  </a:cubicBezTo>
                  <a:close/>
                  <a:moveTo>
                    <a:pt x="76093" y="39660"/>
                  </a:moveTo>
                  <a:cubicBezTo>
                    <a:pt x="76391" y="39660"/>
                    <a:pt x="76664" y="39922"/>
                    <a:pt x="76664" y="40231"/>
                  </a:cubicBezTo>
                  <a:cubicBezTo>
                    <a:pt x="76664" y="40529"/>
                    <a:pt x="76403" y="40791"/>
                    <a:pt x="76093" y="40791"/>
                  </a:cubicBezTo>
                  <a:cubicBezTo>
                    <a:pt x="75795" y="40791"/>
                    <a:pt x="75533" y="40541"/>
                    <a:pt x="75533" y="40231"/>
                  </a:cubicBezTo>
                  <a:cubicBezTo>
                    <a:pt x="75533" y="39922"/>
                    <a:pt x="75783" y="39660"/>
                    <a:pt x="76093" y="39660"/>
                  </a:cubicBezTo>
                  <a:close/>
                  <a:moveTo>
                    <a:pt x="79712" y="39660"/>
                  </a:moveTo>
                  <a:cubicBezTo>
                    <a:pt x="80010" y="39660"/>
                    <a:pt x="80284" y="39922"/>
                    <a:pt x="80284" y="40231"/>
                  </a:cubicBezTo>
                  <a:cubicBezTo>
                    <a:pt x="80284" y="40529"/>
                    <a:pt x="80022" y="40791"/>
                    <a:pt x="79712" y="40791"/>
                  </a:cubicBezTo>
                  <a:cubicBezTo>
                    <a:pt x="79403" y="40791"/>
                    <a:pt x="79153" y="40541"/>
                    <a:pt x="79153" y="40231"/>
                  </a:cubicBezTo>
                  <a:cubicBezTo>
                    <a:pt x="79165" y="39922"/>
                    <a:pt x="79403" y="39660"/>
                    <a:pt x="79712" y="39660"/>
                  </a:cubicBezTo>
                  <a:close/>
                  <a:moveTo>
                    <a:pt x="83451" y="39660"/>
                  </a:moveTo>
                  <a:cubicBezTo>
                    <a:pt x="83761" y="39660"/>
                    <a:pt x="84011" y="39922"/>
                    <a:pt x="84011" y="40231"/>
                  </a:cubicBezTo>
                  <a:cubicBezTo>
                    <a:pt x="84011" y="40541"/>
                    <a:pt x="83761" y="40791"/>
                    <a:pt x="83451" y="40791"/>
                  </a:cubicBezTo>
                  <a:cubicBezTo>
                    <a:pt x="83141" y="40791"/>
                    <a:pt x="82880" y="40541"/>
                    <a:pt x="82880" y="40231"/>
                  </a:cubicBezTo>
                  <a:cubicBezTo>
                    <a:pt x="82880" y="39898"/>
                    <a:pt x="83141" y="39660"/>
                    <a:pt x="83451" y="39660"/>
                  </a:cubicBezTo>
                  <a:close/>
                  <a:moveTo>
                    <a:pt x="87166" y="39660"/>
                  </a:moveTo>
                  <a:cubicBezTo>
                    <a:pt x="87463" y="39660"/>
                    <a:pt x="87737" y="39922"/>
                    <a:pt x="87737" y="40231"/>
                  </a:cubicBezTo>
                  <a:cubicBezTo>
                    <a:pt x="87737" y="40529"/>
                    <a:pt x="87475" y="40791"/>
                    <a:pt x="87166" y="40791"/>
                  </a:cubicBezTo>
                  <a:cubicBezTo>
                    <a:pt x="86856" y="40791"/>
                    <a:pt x="86606" y="40541"/>
                    <a:pt x="86606" y="40231"/>
                  </a:cubicBezTo>
                  <a:cubicBezTo>
                    <a:pt x="86618" y="39922"/>
                    <a:pt x="86856" y="39660"/>
                    <a:pt x="87166" y="39660"/>
                  </a:cubicBezTo>
                  <a:close/>
                  <a:moveTo>
                    <a:pt x="90904" y="39660"/>
                  </a:moveTo>
                  <a:cubicBezTo>
                    <a:pt x="91214" y="39660"/>
                    <a:pt x="91464" y="39922"/>
                    <a:pt x="91464" y="40231"/>
                  </a:cubicBezTo>
                  <a:cubicBezTo>
                    <a:pt x="91464" y="40541"/>
                    <a:pt x="91214" y="40791"/>
                    <a:pt x="90904" y="40791"/>
                  </a:cubicBezTo>
                  <a:cubicBezTo>
                    <a:pt x="90595" y="40791"/>
                    <a:pt x="90345" y="40541"/>
                    <a:pt x="90345" y="40231"/>
                  </a:cubicBezTo>
                  <a:cubicBezTo>
                    <a:pt x="90345" y="39898"/>
                    <a:pt x="90595" y="39660"/>
                    <a:pt x="90904" y="39660"/>
                  </a:cubicBezTo>
                  <a:close/>
                  <a:moveTo>
                    <a:pt x="94631" y="39660"/>
                  </a:moveTo>
                  <a:cubicBezTo>
                    <a:pt x="94929" y="39660"/>
                    <a:pt x="95191" y="39922"/>
                    <a:pt x="95191" y="40231"/>
                  </a:cubicBezTo>
                  <a:cubicBezTo>
                    <a:pt x="95191" y="40529"/>
                    <a:pt x="94941" y="40791"/>
                    <a:pt x="94631" y="40791"/>
                  </a:cubicBezTo>
                  <a:cubicBezTo>
                    <a:pt x="94310" y="40791"/>
                    <a:pt x="94060" y="40541"/>
                    <a:pt x="94060" y="40231"/>
                  </a:cubicBezTo>
                  <a:cubicBezTo>
                    <a:pt x="94071" y="39922"/>
                    <a:pt x="94310" y="39660"/>
                    <a:pt x="94631" y="39660"/>
                  </a:cubicBezTo>
                  <a:close/>
                  <a:moveTo>
                    <a:pt x="98346" y="39660"/>
                  </a:moveTo>
                  <a:cubicBezTo>
                    <a:pt x="98655" y="39660"/>
                    <a:pt x="98905" y="39922"/>
                    <a:pt x="98905" y="40231"/>
                  </a:cubicBezTo>
                  <a:cubicBezTo>
                    <a:pt x="98905" y="40541"/>
                    <a:pt x="98655" y="40791"/>
                    <a:pt x="98346" y="40791"/>
                  </a:cubicBezTo>
                  <a:cubicBezTo>
                    <a:pt x="98036" y="40791"/>
                    <a:pt x="97786" y="40541"/>
                    <a:pt x="97786" y="40231"/>
                  </a:cubicBezTo>
                  <a:cubicBezTo>
                    <a:pt x="97798" y="39898"/>
                    <a:pt x="98036" y="39660"/>
                    <a:pt x="98346" y="39660"/>
                  </a:cubicBezTo>
                  <a:close/>
                  <a:moveTo>
                    <a:pt x="102084" y="39660"/>
                  </a:moveTo>
                  <a:cubicBezTo>
                    <a:pt x="102382" y="39660"/>
                    <a:pt x="102644" y="39922"/>
                    <a:pt x="102644" y="40231"/>
                  </a:cubicBezTo>
                  <a:cubicBezTo>
                    <a:pt x="102644" y="40529"/>
                    <a:pt x="102394" y="40791"/>
                    <a:pt x="102084" y="40791"/>
                  </a:cubicBezTo>
                  <a:cubicBezTo>
                    <a:pt x="101787" y="40791"/>
                    <a:pt x="101513" y="40541"/>
                    <a:pt x="101513" y="40231"/>
                  </a:cubicBezTo>
                  <a:cubicBezTo>
                    <a:pt x="101513" y="39922"/>
                    <a:pt x="101775" y="39660"/>
                    <a:pt x="102084" y="39660"/>
                  </a:cubicBezTo>
                  <a:close/>
                  <a:moveTo>
                    <a:pt x="105799" y="39660"/>
                  </a:moveTo>
                  <a:cubicBezTo>
                    <a:pt x="106121" y="39660"/>
                    <a:pt x="106371" y="39922"/>
                    <a:pt x="106371" y="40231"/>
                  </a:cubicBezTo>
                  <a:cubicBezTo>
                    <a:pt x="106371" y="40541"/>
                    <a:pt x="106109" y="40791"/>
                    <a:pt x="105799" y="40791"/>
                  </a:cubicBezTo>
                  <a:cubicBezTo>
                    <a:pt x="105490" y="40791"/>
                    <a:pt x="105239" y="40541"/>
                    <a:pt x="105239" y="40231"/>
                  </a:cubicBezTo>
                  <a:cubicBezTo>
                    <a:pt x="105251" y="39898"/>
                    <a:pt x="105490" y="39660"/>
                    <a:pt x="105799" y="39660"/>
                  </a:cubicBezTo>
                  <a:close/>
                  <a:moveTo>
                    <a:pt x="109538" y="39660"/>
                  </a:moveTo>
                  <a:cubicBezTo>
                    <a:pt x="109835" y="39660"/>
                    <a:pt x="110109" y="39922"/>
                    <a:pt x="110109" y="40231"/>
                  </a:cubicBezTo>
                  <a:cubicBezTo>
                    <a:pt x="110109" y="40529"/>
                    <a:pt x="109847" y="40791"/>
                    <a:pt x="109538" y="40791"/>
                  </a:cubicBezTo>
                  <a:cubicBezTo>
                    <a:pt x="109228" y="40791"/>
                    <a:pt x="108978" y="40541"/>
                    <a:pt x="108978" y="40231"/>
                  </a:cubicBezTo>
                  <a:cubicBezTo>
                    <a:pt x="108978" y="39922"/>
                    <a:pt x="109228" y="39660"/>
                    <a:pt x="109538" y="39660"/>
                  </a:cubicBezTo>
                  <a:close/>
                  <a:moveTo>
                    <a:pt x="113264" y="39660"/>
                  </a:moveTo>
                  <a:cubicBezTo>
                    <a:pt x="113574" y="39660"/>
                    <a:pt x="113824" y="39922"/>
                    <a:pt x="113824" y="40231"/>
                  </a:cubicBezTo>
                  <a:cubicBezTo>
                    <a:pt x="113824" y="40541"/>
                    <a:pt x="113574" y="40791"/>
                    <a:pt x="113264" y="40791"/>
                  </a:cubicBezTo>
                  <a:cubicBezTo>
                    <a:pt x="112943" y="40791"/>
                    <a:pt x="112693" y="40541"/>
                    <a:pt x="112693" y="40231"/>
                  </a:cubicBezTo>
                  <a:cubicBezTo>
                    <a:pt x="112705" y="39898"/>
                    <a:pt x="112943" y="39660"/>
                    <a:pt x="113264" y="39660"/>
                  </a:cubicBezTo>
                  <a:close/>
                  <a:moveTo>
                    <a:pt x="116991" y="39660"/>
                  </a:moveTo>
                  <a:cubicBezTo>
                    <a:pt x="117289" y="39660"/>
                    <a:pt x="117562" y="39922"/>
                    <a:pt x="117562" y="40231"/>
                  </a:cubicBezTo>
                  <a:cubicBezTo>
                    <a:pt x="117562" y="40529"/>
                    <a:pt x="117312" y="40791"/>
                    <a:pt x="116991" y="40791"/>
                  </a:cubicBezTo>
                  <a:cubicBezTo>
                    <a:pt x="116681" y="40791"/>
                    <a:pt x="116431" y="40541"/>
                    <a:pt x="116431" y="40231"/>
                  </a:cubicBezTo>
                  <a:cubicBezTo>
                    <a:pt x="116431" y="39922"/>
                    <a:pt x="116681" y="39660"/>
                    <a:pt x="116991" y="39660"/>
                  </a:cubicBezTo>
                  <a:close/>
                  <a:moveTo>
                    <a:pt x="120718" y="39660"/>
                  </a:moveTo>
                  <a:cubicBezTo>
                    <a:pt x="121027" y="39660"/>
                    <a:pt x="121277" y="39922"/>
                    <a:pt x="121277" y="40231"/>
                  </a:cubicBezTo>
                  <a:cubicBezTo>
                    <a:pt x="121277" y="40541"/>
                    <a:pt x="121027" y="40791"/>
                    <a:pt x="120718" y="40791"/>
                  </a:cubicBezTo>
                  <a:cubicBezTo>
                    <a:pt x="120408" y="40791"/>
                    <a:pt x="120146" y="40541"/>
                    <a:pt x="120146" y="40231"/>
                  </a:cubicBezTo>
                  <a:cubicBezTo>
                    <a:pt x="120170" y="39898"/>
                    <a:pt x="120420" y="39660"/>
                    <a:pt x="120718" y="39660"/>
                  </a:cubicBezTo>
                  <a:close/>
                  <a:moveTo>
                    <a:pt x="124456" y="39660"/>
                  </a:moveTo>
                  <a:cubicBezTo>
                    <a:pt x="124754" y="39660"/>
                    <a:pt x="125016" y="39922"/>
                    <a:pt x="125016" y="40231"/>
                  </a:cubicBezTo>
                  <a:cubicBezTo>
                    <a:pt x="125016" y="40529"/>
                    <a:pt x="124766" y="40791"/>
                    <a:pt x="124456" y="40791"/>
                  </a:cubicBezTo>
                  <a:cubicBezTo>
                    <a:pt x="124135" y="40791"/>
                    <a:pt x="123885" y="40541"/>
                    <a:pt x="123885" y="40231"/>
                  </a:cubicBezTo>
                  <a:cubicBezTo>
                    <a:pt x="123885" y="39922"/>
                    <a:pt x="124135" y="39660"/>
                    <a:pt x="124456" y="39660"/>
                  </a:cubicBezTo>
                  <a:close/>
                  <a:moveTo>
                    <a:pt x="128171" y="39660"/>
                  </a:moveTo>
                  <a:cubicBezTo>
                    <a:pt x="128480" y="39660"/>
                    <a:pt x="128742" y="39922"/>
                    <a:pt x="128742" y="40231"/>
                  </a:cubicBezTo>
                  <a:cubicBezTo>
                    <a:pt x="128742" y="40541"/>
                    <a:pt x="128480" y="40791"/>
                    <a:pt x="128171" y="40791"/>
                  </a:cubicBezTo>
                  <a:cubicBezTo>
                    <a:pt x="127861" y="40791"/>
                    <a:pt x="127611" y="40541"/>
                    <a:pt x="127611" y="40231"/>
                  </a:cubicBezTo>
                  <a:cubicBezTo>
                    <a:pt x="127611" y="39898"/>
                    <a:pt x="127861" y="39660"/>
                    <a:pt x="128171" y="39660"/>
                  </a:cubicBezTo>
                  <a:close/>
                  <a:moveTo>
                    <a:pt x="131898" y="39660"/>
                  </a:moveTo>
                  <a:cubicBezTo>
                    <a:pt x="132195" y="39660"/>
                    <a:pt x="132457" y="39922"/>
                    <a:pt x="132457" y="40231"/>
                  </a:cubicBezTo>
                  <a:cubicBezTo>
                    <a:pt x="132457" y="40529"/>
                    <a:pt x="132207" y="40791"/>
                    <a:pt x="131898" y="40791"/>
                  </a:cubicBezTo>
                  <a:cubicBezTo>
                    <a:pt x="131600" y="40791"/>
                    <a:pt x="131326" y="40541"/>
                    <a:pt x="131326" y="40231"/>
                  </a:cubicBezTo>
                  <a:cubicBezTo>
                    <a:pt x="131338" y="39922"/>
                    <a:pt x="131576" y="39660"/>
                    <a:pt x="131898" y="39660"/>
                  </a:cubicBezTo>
                  <a:close/>
                  <a:moveTo>
                    <a:pt x="135624" y="39660"/>
                  </a:moveTo>
                  <a:cubicBezTo>
                    <a:pt x="135946" y="39660"/>
                    <a:pt x="136196" y="39922"/>
                    <a:pt x="136196" y="40231"/>
                  </a:cubicBezTo>
                  <a:cubicBezTo>
                    <a:pt x="136196" y="40541"/>
                    <a:pt x="135934" y="40791"/>
                    <a:pt x="135624" y="40791"/>
                  </a:cubicBezTo>
                  <a:cubicBezTo>
                    <a:pt x="135315" y="40791"/>
                    <a:pt x="135065" y="40541"/>
                    <a:pt x="135065" y="40231"/>
                  </a:cubicBezTo>
                  <a:cubicBezTo>
                    <a:pt x="135065" y="39898"/>
                    <a:pt x="135315" y="39660"/>
                    <a:pt x="135624" y="39660"/>
                  </a:cubicBezTo>
                  <a:close/>
                  <a:moveTo>
                    <a:pt x="139351" y="39660"/>
                  </a:moveTo>
                  <a:cubicBezTo>
                    <a:pt x="139649" y="39660"/>
                    <a:pt x="139910" y="39922"/>
                    <a:pt x="139910" y="40231"/>
                  </a:cubicBezTo>
                  <a:cubicBezTo>
                    <a:pt x="139910" y="40529"/>
                    <a:pt x="139660" y="40791"/>
                    <a:pt x="139351" y="40791"/>
                  </a:cubicBezTo>
                  <a:cubicBezTo>
                    <a:pt x="139053" y="40791"/>
                    <a:pt x="138779" y="40541"/>
                    <a:pt x="138779" y="40231"/>
                  </a:cubicBezTo>
                  <a:cubicBezTo>
                    <a:pt x="138803" y="39922"/>
                    <a:pt x="139041" y="39660"/>
                    <a:pt x="139351" y="39660"/>
                  </a:cubicBezTo>
                  <a:close/>
                  <a:moveTo>
                    <a:pt x="143089" y="39660"/>
                  </a:moveTo>
                  <a:cubicBezTo>
                    <a:pt x="143399" y="39660"/>
                    <a:pt x="143649" y="39922"/>
                    <a:pt x="143649" y="40231"/>
                  </a:cubicBezTo>
                  <a:cubicBezTo>
                    <a:pt x="143649" y="40541"/>
                    <a:pt x="143399" y="40791"/>
                    <a:pt x="143089" y="40791"/>
                  </a:cubicBezTo>
                  <a:cubicBezTo>
                    <a:pt x="142768" y="40791"/>
                    <a:pt x="142518" y="40541"/>
                    <a:pt x="142518" y="40231"/>
                  </a:cubicBezTo>
                  <a:cubicBezTo>
                    <a:pt x="142518" y="39898"/>
                    <a:pt x="142768" y="39660"/>
                    <a:pt x="143089" y="39660"/>
                  </a:cubicBezTo>
                  <a:close/>
                  <a:moveTo>
                    <a:pt x="146804" y="39660"/>
                  </a:moveTo>
                  <a:cubicBezTo>
                    <a:pt x="147102" y="39660"/>
                    <a:pt x="147376" y="39922"/>
                    <a:pt x="147376" y="40231"/>
                  </a:cubicBezTo>
                  <a:cubicBezTo>
                    <a:pt x="147376" y="40529"/>
                    <a:pt x="147114" y="40791"/>
                    <a:pt x="146804" y="40791"/>
                  </a:cubicBezTo>
                  <a:cubicBezTo>
                    <a:pt x="146495" y="40791"/>
                    <a:pt x="146245" y="40541"/>
                    <a:pt x="146245" y="40231"/>
                  </a:cubicBezTo>
                  <a:cubicBezTo>
                    <a:pt x="146257" y="39922"/>
                    <a:pt x="146495" y="39660"/>
                    <a:pt x="146804" y="39660"/>
                  </a:cubicBezTo>
                  <a:close/>
                  <a:moveTo>
                    <a:pt x="3405" y="41529"/>
                  </a:moveTo>
                  <a:cubicBezTo>
                    <a:pt x="3703" y="41529"/>
                    <a:pt x="3977" y="41779"/>
                    <a:pt x="3977" y="42089"/>
                  </a:cubicBezTo>
                  <a:cubicBezTo>
                    <a:pt x="3977" y="42386"/>
                    <a:pt x="3727" y="42660"/>
                    <a:pt x="3405" y="42660"/>
                  </a:cubicBezTo>
                  <a:cubicBezTo>
                    <a:pt x="3096" y="42660"/>
                    <a:pt x="2846" y="42398"/>
                    <a:pt x="2846" y="42089"/>
                  </a:cubicBezTo>
                  <a:cubicBezTo>
                    <a:pt x="2858" y="41779"/>
                    <a:pt x="3096" y="41529"/>
                    <a:pt x="3405" y="41529"/>
                  </a:cubicBezTo>
                  <a:close/>
                  <a:moveTo>
                    <a:pt x="7132" y="41529"/>
                  </a:moveTo>
                  <a:cubicBezTo>
                    <a:pt x="7430" y="41529"/>
                    <a:pt x="7692" y="41779"/>
                    <a:pt x="7692" y="42089"/>
                  </a:cubicBezTo>
                  <a:cubicBezTo>
                    <a:pt x="7692" y="42386"/>
                    <a:pt x="7442" y="42660"/>
                    <a:pt x="7132" y="42660"/>
                  </a:cubicBezTo>
                  <a:cubicBezTo>
                    <a:pt x="6834" y="42660"/>
                    <a:pt x="6560" y="42398"/>
                    <a:pt x="6560" y="42089"/>
                  </a:cubicBezTo>
                  <a:cubicBezTo>
                    <a:pt x="6584" y="41779"/>
                    <a:pt x="6822" y="41529"/>
                    <a:pt x="7132" y="41529"/>
                  </a:cubicBezTo>
                  <a:close/>
                  <a:moveTo>
                    <a:pt x="10871" y="41529"/>
                  </a:moveTo>
                  <a:cubicBezTo>
                    <a:pt x="11168" y="41529"/>
                    <a:pt x="11430" y="41779"/>
                    <a:pt x="11430" y="42089"/>
                  </a:cubicBezTo>
                  <a:cubicBezTo>
                    <a:pt x="11430" y="42386"/>
                    <a:pt x="11180" y="42660"/>
                    <a:pt x="10871" y="42660"/>
                  </a:cubicBezTo>
                  <a:cubicBezTo>
                    <a:pt x="10573" y="42660"/>
                    <a:pt x="10299" y="42398"/>
                    <a:pt x="10299" y="42089"/>
                  </a:cubicBezTo>
                  <a:cubicBezTo>
                    <a:pt x="10299" y="41779"/>
                    <a:pt x="10549" y="41529"/>
                    <a:pt x="10871" y="41529"/>
                  </a:cubicBezTo>
                  <a:close/>
                  <a:moveTo>
                    <a:pt x="14585" y="41529"/>
                  </a:moveTo>
                  <a:cubicBezTo>
                    <a:pt x="14883" y="41529"/>
                    <a:pt x="15157" y="41779"/>
                    <a:pt x="15157" y="42089"/>
                  </a:cubicBezTo>
                  <a:cubicBezTo>
                    <a:pt x="15157" y="42386"/>
                    <a:pt x="14895" y="42660"/>
                    <a:pt x="14585" y="42660"/>
                  </a:cubicBezTo>
                  <a:cubicBezTo>
                    <a:pt x="14288" y="42660"/>
                    <a:pt x="14014" y="42398"/>
                    <a:pt x="14014" y="42089"/>
                  </a:cubicBezTo>
                  <a:cubicBezTo>
                    <a:pt x="14038" y="41779"/>
                    <a:pt x="14276" y="41529"/>
                    <a:pt x="14585" y="41529"/>
                  </a:cubicBezTo>
                  <a:close/>
                  <a:moveTo>
                    <a:pt x="18324" y="41529"/>
                  </a:moveTo>
                  <a:cubicBezTo>
                    <a:pt x="18622" y="41529"/>
                    <a:pt x="18883" y="41779"/>
                    <a:pt x="18883" y="42089"/>
                  </a:cubicBezTo>
                  <a:cubicBezTo>
                    <a:pt x="18883" y="42386"/>
                    <a:pt x="18633" y="42660"/>
                    <a:pt x="18324" y="42660"/>
                  </a:cubicBezTo>
                  <a:cubicBezTo>
                    <a:pt x="18026" y="42660"/>
                    <a:pt x="17752" y="42398"/>
                    <a:pt x="17752" y="42089"/>
                  </a:cubicBezTo>
                  <a:cubicBezTo>
                    <a:pt x="17752" y="41779"/>
                    <a:pt x="18014" y="41529"/>
                    <a:pt x="18324" y="41529"/>
                  </a:cubicBezTo>
                  <a:close/>
                  <a:moveTo>
                    <a:pt x="22039" y="41529"/>
                  </a:moveTo>
                  <a:cubicBezTo>
                    <a:pt x="22336" y="41529"/>
                    <a:pt x="22610" y="41779"/>
                    <a:pt x="22610" y="42089"/>
                  </a:cubicBezTo>
                  <a:cubicBezTo>
                    <a:pt x="22610" y="42386"/>
                    <a:pt x="22360" y="42660"/>
                    <a:pt x="22039" y="42660"/>
                  </a:cubicBezTo>
                  <a:cubicBezTo>
                    <a:pt x="21729" y="42660"/>
                    <a:pt x="21479" y="42398"/>
                    <a:pt x="21479" y="42089"/>
                  </a:cubicBezTo>
                  <a:cubicBezTo>
                    <a:pt x="21491" y="41779"/>
                    <a:pt x="21729" y="41529"/>
                    <a:pt x="22039" y="41529"/>
                  </a:cubicBezTo>
                  <a:close/>
                  <a:moveTo>
                    <a:pt x="25777" y="41529"/>
                  </a:moveTo>
                  <a:cubicBezTo>
                    <a:pt x="26075" y="41529"/>
                    <a:pt x="26349" y="41779"/>
                    <a:pt x="26349" y="42089"/>
                  </a:cubicBezTo>
                  <a:cubicBezTo>
                    <a:pt x="26349" y="42386"/>
                    <a:pt x="26087" y="42660"/>
                    <a:pt x="25777" y="42660"/>
                  </a:cubicBezTo>
                  <a:cubicBezTo>
                    <a:pt x="25468" y="42660"/>
                    <a:pt x="25206" y="42398"/>
                    <a:pt x="25206" y="42089"/>
                  </a:cubicBezTo>
                  <a:cubicBezTo>
                    <a:pt x="25218" y="41779"/>
                    <a:pt x="25468" y="41529"/>
                    <a:pt x="25777" y="41529"/>
                  </a:cubicBezTo>
                  <a:close/>
                  <a:moveTo>
                    <a:pt x="29504" y="41529"/>
                  </a:moveTo>
                  <a:cubicBezTo>
                    <a:pt x="29801" y="41529"/>
                    <a:pt x="30063" y="41779"/>
                    <a:pt x="30063" y="42089"/>
                  </a:cubicBezTo>
                  <a:cubicBezTo>
                    <a:pt x="30063" y="42386"/>
                    <a:pt x="29813" y="42660"/>
                    <a:pt x="29504" y="42660"/>
                  </a:cubicBezTo>
                  <a:cubicBezTo>
                    <a:pt x="29182" y="42660"/>
                    <a:pt x="28932" y="42398"/>
                    <a:pt x="28932" y="42089"/>
                  </a:cubicBezTo>
                  <a:cubicBezTo>
                    <a:pt x="28944" y="41779"/>
                    <a:pt x="29182" y="41529"/>
                    <a:pt x="29504" y="41529"/>
                  </a:cubicBezTo>
                  <a:close/>
                  <a:moveTo>
                    <a:pt x="33230" y="41529"/>
                  </a:moveTo>
                  <a:cubicBezTo>
                    <a:pt x="33528" y="41529"/>
                    <a:pt x="33802" y="41779"/>
                    <a:pt x="33802" y="42089"/>
                  </a:cubicBezTo>
                  <a:cubicBezTo>
                    <a:pt x="33802" y="42386"/>
                    <a:pt x="33552" y="42660"/>
                    <a:pt x="33230" y="42660"/>
                  </a:cubicBezTo>
                  <a:cubicBezTo>
                    <a:pt x="32921" y="42660"/>
                    <a:pt x="32671" y="42398"/>
                    <a:pt x="32671" y="42089"/>
                  </a:cubicBezTo>
                  <a:cubicBezTo>
                    <a:pt x="32671" y="41779"/>
                    <a:pt x="32921" y="41529"/>
                    <a:pt x="33230" y="41529"/>
                  </a:cubicBezTo>
                  <a:close/>
                  <a:moveTo>
                    <a:pt x="36957" y="41529"/>
                  </a:moveTo>
                  <a:cubicBezTo>
                    <a:pt x="37255" y="41529"/>
                    <a:pt x="37517" y="41779"/>
                    <a:pt x="37517" y="42089"/>
                  </a:cubicBezTo>
                  <a:cubicBezTo>
                    <a:pt x="37517" y="42386"/>
                    <a:pt x="37267" y="42660"/>
                    <a:pt x="36957" y="42660"/>
                  </a:cubicBezTo>
                  <a:cubicBezTo>
                    <a:pt x="36648" y="42660"/>
                    <a:pt x="36386" y="42398"/>
                    <a:pt x="36386" y="42089"/>
                  </a:cubicBezTo>
                  <a:cubicBezTo>
                    <a:pt x="36409" y="41779"/>
                    <a:pt x="36648" y="41529"/>
                    <a:pt x="36957" y="41529"/>
                  </a:cubicBezTo>
                  <a:close/>
                  <a:moveTo>
                    <a:pt x="40672" y="41529"/>
                  </a:moveTo>
                  <a:cubicBezTo>
                    <a:pt x="40970" y="41529"/>
                    <a:pt x="41243" y="41779"/>
                    <a:pt x="41243" y="42089"/>
                  </a:cubicBezTo>
                  <a:cubicBezTo>
                    <a:pt x="41243" y="42386"/>
                    <a:pt x="40993" y="42660"/>
                    <a:pt x="40672" y="42660"/>
                  </a:cubicBezTo>
                  <a:cubicBezTo>
                    <a:pt x="40374" y="42660"/>
                    <a:pt x="40112" y="42398"/>
                    <a:pt x="40112" y="42089"/>
                  </a:cubicBezTo>
                  <a:cubicBezTo>
                    <a:pt x="40124" y="41779"/>
                    <a:pt x="40362" y="41529"/>
                    <a:pt x="40672" y="41529"/>
                  </a:cubicBezTo>
                  <a:close/>
                  <a:moveTo>
                    <a:pt x="44410" y="41529"/>
                  </a:moveTo>
                  <a:cubicBezTo>
                    <a:pt x="44708" y="41529"/>
                    <a:pt x="44982" y="41779"/>
                    <a:pt x="44982" y="42089"/>
                  </a:cubicBezTo>
                  <a:cubicBezTo>
                    <a:pt x="44982" y="42386"/>
                    <a:pt x="44720" y="42660"/>
                    <a:pt x="44410" y="42660"/>
                  </a:cubicBezTo>
                  <a:cubicBezTo>
                    <a:pt x="44113" y="42660"/>
                    <a:pt x="43851" y="42398"/>
                    <a:pt x="43851" y="42089"/>
                  </a:cubicBezTo>
                  <a:cubicBezTo>
                    <a:pt x="43851" y="41779"/>
                    <a:pt x="44101" y="41529"/>
                    <a:pt x="44410" y="41529"/>
                  </a:cubicBezTo>
                  <a:close/>
                  <a:moveTo>
                    <a:pt x="48137" y="41529"/>
                  </a:moveTo>
                  <a:cubicBezTo>
                    <a:pt x="48435" y="41529"/>
                    <a:pt x="48697" y="41779"/>
                    <a:pt x="48697" y="42089"/>
                  </a:cubicBezTo>
                  <a:cubicBezTo>
                    <a:pt x="48697" y="42386"/>
                    <a:pt x="48447" y="42660"/>
                    <a:pt x="48137" y="42660"/>
                  </a:cubicBezTo>
                  <a:cubicBezTo>
                    <a:pt x="47839" y="42660"/>
                    <a:pt x="47566" y="42398"/>
                    <a:pt x="47566" y="42089"/>
                  </a:cubicBezTo>
                  <a:cubicBezTo>
                    <a:pt x="47578" y="41779"/>
                    <a:pt x="47839" y="41529"/>
                    <a:pt x="48137" y="41529"/>
                  </a:cubicBezTo>
                  <a:close/>
                  <a:moveTo>
                    <a:pt x="51864" y="41529"/>
                  </a:moveTo>
                  <a:cubicBezTo>
                    <a:pt x="52161" y="41529"/>
                    <a:pt x="52435" y="41779"/>
                    <a:pt x="52435" y="42089"/>
                  </a:cubicBezTo>
                  <a:cubicBezTo>
                    <a:pt x="52435" y="42386"/>
                    <a:pt x="52185" y="42660"/>
                    <a:pt x="51864" y="42660"/>
                  </a:cubicBezTo>
                  <a:cubicBezTo>
                    <a:pt x="51566" y="42660"/>
                    <a:pt x="51304" y="42398"/>
                    <a:pt x="51304" y="42089"/>
                  </a:cubicBezTo>
                  <a:cubicBezTo>
                    <a:pt x="51304" y="41779"/>
                    <a:pt x="51554" y="41529"/>
                    <a:pt x="51864" y="41529"/>
                  </a:cubicBezTo>
                  <a:close/>
                  <a:moveTo>
                    <a:pt x="55602" y="41529"/>
                  </a:moveTo>
                  <a:cubicBezTo>
                    <a:pt x="55900" y="41529"/>
                    <a:pt x="56174" y="41779"/>
                    <a:pt x="56174" y="42089"/>
                  </a:cubicBezTo>
                  <a:cubicBezTo>
                    <a:pt x="56174" y="42386"/>
                    <a:pt x="55912" y="42660"/>
                    <a:pt x="55602" y="42660"/>
                  </a:cubicBezTo>
                  <a:cubicBezTo>
                    <a:pt x="55293" y="42660"/>
                    <a:pt x="55043" y="42398"/>
                    <a:pt x="55043" y="42089"/>
                  </a:cubicBezTo>
                  <a:cubicBezTo>
                    <a:pt x="55043" y="41779"/>
                    <a:pt x="55293" y="41529"/>
                    <a:pt x="55602" y="41529"/>
                  </a:cubicBezTo>
                  <a:close/>
                  <a:moveTo>
                    <a:pt x="59329" y="41529"/>
                  </a:moveTo>
                  <a:cubicBezTo>
                    <a:pt x="59627" y="41529"/>
                    <a:pt x="59889" y="41779"/>
                    <a:pt x="59889" y="42089"/>
                  </a:cubicBezTo>
                  <a:cubicBezTo>
                    <a:pt x="59889" y="42386"/>
                    <a:pt x="59639" y="42660"/>
                    <a:pt x="59329" y="42660"/>
                  </a:cubicBezTo>
                  <a:cubicBezTo>
                    <a:pt x="59008" y="42660"/>
                    <a:pt x="58757" y="42398"/>
                    <a:pt x="58757" y="42089"/>
                  </a:cubicBezTo>
                  <a:cubicBezTo>
                    <a:pt x="58757" y="41779"/>
                    <a:pt x="59008" y="41529"/>
                    <a:pt x="59329" y="41529"/>
                  </a:cubicBezTo>
                  <a:close/>
                  <a:moveTo>
                    <a:pt x="63056" y="41529"/>
                  </a:moveTo>
                  <a:cubicBezTo>
                    <a:pt x="63353" y="41529"/>
                    <a:pt x="63627" y="41779"/>
                    <a:pt x="63627" y="42089"/>
                  </a:cubicBezTo>
                  <a:cubicBezTo>
                    <a:pt x="63627" y="42386"/>
                    <a:pt x="63377" y="42660"/>
                    <a:pt x="63056" y="42660"/>
                  </a:cubicBezTo>
                  <a:cubicBezTo>
                    <a:pt x="62746" y="42660"/>
                    <a:pt x="62496" y="42398"/>
                    <a:pt x="62496" y="42089"/>
                  </a:cubicBezTo>
                  <a:cubicBezTo>
                    <a:pt x="62496" y="41779"/>
                    <a:pt x="62746" y="41529"/>
                    <a:pt x="63056" y="41529"/>
                  </a:cubicBezTo>
                  <a:close/>
                  <a:moveTo>
                    <a:pt x="66782" y="41529"/>
                  </a:moveTo>
                  <a:cubicBezTo>
                    <a:pt x="67080" y="41529"/>
                    <a:pt x="67342" y="41779"/>
                    <a:pt x="67342" y="42089"/>
                  </a:cubicBezTo>
                  <a:cubicBezTo>
                    <a:pt x="67342" y="42386"/>
                    <a:pt x="67092" y="42660"/>
                    <a:pt x="66782" y="42660"/>
                  </a:cubicBezTo>
                  <a:cubicBezTo>
                    <a:pt x="66473" y="42660"/>
                    <a:pt x="66211" y="42398"/>
                    <a:pt x="66211" y="42089"/>
                  </a:cubicBezTo>
                  <a:cubicBezTo>
                    <a:pt x="66235" y="41779"/>
                    <a:pt x="66473" y="41529"/>
                    <a:pt x="66782" y="41529"/>
                  </a:cubicBezTo>
                  <a:close/>
                  <a:moveTo>
                    <a:pt x="70509" y="41529"/>
                  </a:moveTo>
                  <a:cubicBezTo>
                    <a:pt x="70807" y="41529"/>
                    <a:pt x="71080" y="41779"/>
                    <a:pt x="71080" y="42089"/>
                  </a:cubicBezTo>
                  <a:cubicBezTo>
                    <a:pt x="71080" y="42386"/>
                    <a:pt x="70830" y="42660"/>
                    <a:pt x="70509" y="42660"/>
                  </a:cubicBezTo>
                  <a:cubicBezTo>
                    <a:pt x="70199" y="42660"/>
                    <a:pt x="69949" y="42398"/>
                    <a:pt x="69949" y="42089"/>
                  </a:cubicBezTo>
                  <a:cubicBezTo>
                    <a:pt x="69949" y="41779"/>
                    <a:pt x="70199" y="41529"/>
                    <a:pt x="70509" y="41529"/>
                  </a:cubicBezTo>
                  <a:close/>
                  <a:moveTo>
                    <a:pt x="74236" y="41529"/>
                  </a:moveTo>
                  <a:cubicBezTo>
                    <a:pt x="74533" y="41529"/>
                    <a:pt x="74795" y="41779"/>
                    <a:pt x="74795" y="42089"/>
                  </a:cubicBezTo>
                  <a:cubicBezTo>
                    <a:pt x="74795" y="42386"/>
                    <a:pt x="74545" y="42660"/>
                    <a:pt x="74236" y="42660"/>
                  </a:cubicBezTo>
                  <a:cubicBezTo>
                    <a:pt x="73938" y="42660"/>
                    <a:pt x="73676" y="42398"/>
                    <a:pt x="73676" y="42089"/>
                  </a:cubicBezTo>
                  <a:cubicBezTo>
                    <a:pt x="73676" y="41779"/>
                    <a:pt x="73926" y="41529"/>
                    <a:pt x="74236" y="41529"/>
                  </a:cubicBezTo>
                  <a:close/>
                  <a:moveTo>
                    <a:pt x="77855" y="41529"/>
                  </a:moveTo>
                  <a:cubicBezTo>
                    <a:pt x="78153" y="41529"/>
                    <a:pt x="78415" y="41779"/>
                    <a:pt x="78415" y="42089"/>
                  </a:cubicBezTo>
                  <a:cubicBezTo>
                    <a:pt x="78415" y="42386"/>
                    <a:pt x="78165" y="42660"/>
                    <a:pt x="77855" y="42660"/>
                  </a:cubicBezTo>
                  <a:cubicBezTo>
                    <a:pt x="77546" y="42660"/>
                    <a:pt x="77284" y="42398"/>
                    <a:pt x="77284" y="42089"/>
                  </a:cubicBezTo>
                  <a:cubicBezTo>
                    <a:pt x="77284" y="41779"/>
                    <a:pt x="77546" y="41529"/>
                    <a:pt x="77855" y="41529"/>
                  </a:cubicBezTo>
                  <a:close/>
                  <a:moveTo>
                    <a:pt x="81570" y="41529"/>
                  </a:moveTo>
                  <a:cubicBezTo>
                    <a:pt x="81868" y="41529"/>
                    <a:pt x="82141" y="41779"/>
                    <a:pt x="82141" y="42089"/>
                  </a:cubicBezTo>
                  <a:cubicBezTo>
                    <a:pt x="82141" y="42386"/>
                    <a:pt x="81879" y="42660"/>
                    <a:pt x="81570" y="42660"/>
                  </a:cubicBezTo>
                  <a:cubicBezTo>
                    <a:pt x="81260" y="42660"/>
                    <a:pt x="81010" y="42398"/>
                    <a:pt x="81010" y="42089"/>
                  </a:cubicBezTo>
                  <a:cubicBezTo>
                    <a:pt x="81022" y="41779"/>
                    <a:pt x="81260" y="41529"/>
                    <a:pt x="81570" y="41529"/>
                  </a:cubicBezTo>
                  <a:close/>
                  <a:moveTo>
                    <a:pt x="85308" y="41529"/>
                  </a:moveTo>
                  <a:cubicBezTo>
                    <a:pt x="85606" y="41529"/>
                    <a:pt x="85880" y="41779"/>
                    <a:pt x="85880" y="42089"/>
                  </a:cubicBezTo>
                  <a:cubicBezTo>
                    <a:pt x="85880" y="42386"/>
                    <a:pt x="85618" y="42660"/>
                    <a:pt x="85308" y="42660"/>
                  </a:cubicBezTo>
                  <a:cubicBezTo>
                    <a:pt x="84999" y="42660"/>
                    <a:pt x="84749" y="42398"/>
                    <a:pt x="84749" y="42089"/>
                  </a:cubicBezTo>
                  <a:cubicBezTo>
                    <a:pt x="84749" y="41779"/>
                    <a:pt x="84999" y="41529"/>
                    <a:pt x="85308" y="41529"/>
                  </a:cubicBezTo>
                  <a:close/>
                  <a:moveTo>
                    <a:pt x="89035" y="41529"/>
                  </a:moveTo>
                  <a:cubicBezTo>
                    <a:pt x="89333" y="41529"/>
                    <a:pt x="89595" y="41779"/>
                    <a:pt x="89595" y="42089"/>
                  </a:cubicBezTo>
                  <a:cubicBezTo>
                    <a:pt x="89595" y="42386"/>
                    <a:pt x="89345" y="42660"/>
                    <a:pt x="89035" y="42660"/>
                  </a:cubicBezTo>
                  <a:cubicBezTo>
                    <a:pt x="88714" y="42660"/>
                    <a:pt x="88464" y="42398"/>
                    <a:pt x="88464" y="42089"/>
                  </a:cubicBezTo>
                  <a:cubicBezTo>
                    <a:pt x="88475" y="41779"/>
                    <a:pt x="88714" y="41529"/>
                    <a:pt x="89035" y="41529"/>
                  </a:cubicBezTo>
                  <a:close/>
                  <a:moveTo>
                    <a:pt x="92762" y="41529"/>
                  </a:moveTo>
                  <a:cubicBezTo>
                    <a:pt x="93059" y="41529"/>
                    <a:pt x="93333" y="41779"/>
                    <a:pt x="93333" y="42089"/>
                  </a:cubicBezTo>
                  <a:cubicBezTo>
                    <a:pt x="93333" y="42386"/>
                    <a:pt x="93071" y="42660"/>
                    <a:pt x="92762" y="42660"/>
                  </a:cubicBezTo>
                  <a:cubicBezTo>
                    <a:pt x="92452" y="42660"/>
                    <a:pt x="92202" y="42398"/>
                    <a:pt x="92202" y="42089"/>
                  </a:cubicBezTo>
                  <a:cubicBezTo>
                    <a:pt x="92202" y="41779"/>
                    <a:pt x="92452" y="41529"/>
                    <a:pt x="92762" y="41529"/>
                  </a:cubicBezTo>
                  <a:close/>
                  <a:moveTo>
                    <a:pt x="96488" y="41529"/>
                  </a:moveTo>
                  <a:cubicBezTo>
                    <a:pt x="96786" y="41529"/>
                    <a:pt x="97048" y="41779"/>
                    <a:pt x="97048" y="42089"/>
                  </a:cubicBezTo>
                  <a:cubicBezTo>
                    <a:pt x="97048" y="42386"/>
                    <a:pt x="96798" y="42660"/>
                    <a:pt x="96488" y="42660"/>
                  </a:cubicBezTo>
                  <a:cubicBezTo>
                    <a:pt x="96191" y="42660"/>
                    <a:pt x="95917" y="42398"/>
                    <a:pt x="95917" y="42089"/>
                  </a:cubicBezTo>
                  <a:cubicBezTo>
                    <a:pt x="95917" y="41779"/>
                    <a:pt x="96179" y="41529"/>
                    <a:pt x="96488" y="41529"/>
                  </a:cubicBezTo>
                  <a:close/>
                  <a:moveTo>
                    <a:pt x="100203" y="41529"/>
                  </a:moveTo>
                  <a:cubicBezTo>
                    <a:pt x="100501" y="41529"/>
                    <a:pt x="100775" y="41779"/>
                    <a:pt x="100775" y="42089"/>
                  </a:cubicBezTo>
                  <a:cubicBezTo>
                    <a:pt x="100775" y="42386"/>
                    <a:pt x="100513" y="42660"/>
                    <a:pt x="100203" y="42660"/>
                  </a:cubicBezTo>
                  <a:cubicBezTo>
                    <a:pt x="99905" y="42660"/>
                    <a:pt x="99644" y="42398"/>
                    <a:pt x="99644" y="42089"/>
                  </a:cubicBezTo>
                  <a:cubicBezTo>
                    <a:pt x="99655" y="41779"/>
                    <a:pt x="99894" y="41529"/>
                    <a:pt x="100203" y="41529"/>
                  </a:cubicBezTo>
                  <a:close/>
                  <a:moveTo>
                    <a:pt x="103942" y="41529"/>
                  </a:moveTo>
                  <a:cubicBezTo>
                    <a:pt x="104239" y="41529"/>
                    <a:pt x="104513" y="41779"/>
                    <a:pt x="104513" y="42089"/>
                  </a:cubicBezTo>
                  <a:cubicBezTo>
                    <a:pt x="104513" y="42386"/>
                    <a:pt x="104251" y="42660"/>
                    <a:pt x="103942" y="42660"/>
                  </a:cubicBezTo>
                  <a:cubicBezTo>
                    <a:pt x="103644" y="42660"/>
                    <a:pt x="103382" y="42398"/>
                    <a:pt x="103382" y="42089"/>
                  </a:cubicBezTo>
                  <a:cubicBezTo>
                    <a:pt x="103382" y="41779"/>
                    <a:pt x="103632" y="41529"/>
                    <a:pt x="103942" y="41529"/>
                  </a:cubicBezTo>
                  <a:close/>
                  <a:moveTo>
                    <a:pt x="107668" y="41529"/>
                  </a:moveTo>
                  <a:cubicBezTo>
                    <a:pt x="107966" y="41529"/>
                    <a:pt x="108228" y="41779"/>
                    <a:pt x="108228" y="42089"/>
                  </a:cubicBezTo>
                  <a:cubicBezTo>
                    <a:pt x="108228" y="42386"/>
                    <a:pt x="107978" y="42660"/>
                    <a:pt x="107668" y="42660"/>
                  </a:cubicBezTo>
                  <a:cubicBezTo>
                    <a:pt x="107371" y="42660"/>
                    <a:pt x="107097" y="42398"/>
                    <a:pt x="107097" y="42089"/>
                  </a:cubicBezTo>
                  <a:cubicBezTo>
                    <a:pt x="107109" y="41779"/>
                    <a:pt x="107347" y="41529"/>
                    <a:pt x="107668" y="41529"/>
                  </a:cubicBezTo>
                  <a:close/>
                  <a:moveTo>
                    <a:pt x="111395" y="41529"/>
                  </a:moveTo>
                  <a:cubicBezTo>
                    <a:pt x="111693" y="41529"/>
                    <a:pt x="111967" y="41779"/>
                    <a:pt x="111967" y="42089"/>
                  </a:cubicBezTo>
                  <a:cubicBezTo>
                    <a:pt x="111967" y="42386"/>
                    <a:pt x="111705" y="42660"/>
                    <a:pt x="111395" y="42660"/>
                  </a:cubicBezTo>
                  <a:cubicBezTo>
                    <a:pt x="111085" y="42660"/>
                    <a:pt x="110835" y="42398"/>
                    <a:pt x="110835" y="42089"/>
                  </a:cubicBezTo>
                  <a:cubicBezTo>
                    <a:pt x="110835" y="41779"/>
                    <a:pt x="111085" y="41529"/>
                    <a:pt x="111395" y="41529"/>
                  </a:cubicBezTo>
                  <a:close/>
                  <a:moveTo>
                    <a:pt x="115122" y="41529"/>
                  </a:moveTo>
                  <a:cubicBezTo>
                    <a:pt x="115419" y="41529"/>
                    <a:pt x="115681" y="41779"/>
                    <a:pt x="115681" y="42089"/>
                  </a:cubicBezTo>
                  <a:cubicBezTo>
                    <a:pt x="115681" y="42386"/>
                    <a:pt x="115431" y="42660"/>
                    <a:pt x="115122" y="42660"/>
                  </a:cubicBezTo>
                  <a:cubicBezTo>
                    <a:pt x="114812" y="42660"/>
                    <a:pt x="114550" y="42398"/>
                    <a:pt x="114550" y="42089"/>
                  </a:cubicBezTo>
                  <a:cubicBezTo>
                    <a:pt x="114574" y="41779"/>
                    <a:pt x="114812" y="41529"/>
                    <a:pt x="115122" y="41529"/>
                  </a:cubicBezTo>
                  <a:close/>
                  <a:moveTo>
                    <a:pt x="118860" y="41529"/>
                  </a:moveTo>
                  <a:cubicBezTo>
                    <a:pt x="119158" y="41529"/>
                    <a:pt x="119420" y="41779"/>
                    <a:pt x="119420" y="42089"/>
                  </a:cubicBezTo>
                  <a:cubicBezTo>
                    <a:pt x="119420" y="42386"/>
                    <a:pt x="119170" y="42660"/>
                    <a:pt x="118860" y="42660"/>
                  </a:cubicBezTo>
                  <a:cubicBezTo>
                    <a:pt x="118539" y="42660"/>
                    <a:pt x="118289" y="42398"/>
                    <a:pt x="118289" y="42089"/>
                  </a:cubicBezTo>
                  <a:cubicBezTo>
                    <a:pt x="118289" y="41779"/>
                    <a:pt x="118539" y="41529"/>
                    <a:pt x="118860" y="41529"/>
                  </a:cubicBezTo>
                  <a:close/>
                  <a:moveTo>
                    <a:pt x="122575" y="41529"/>
                  </a:moveTo>
                  <a:cubicBezTo>
                    <a:pt x="122873" y="41529"/>
                    <a:pt x="123146" y="41779"/>
                    <a:pt x="123146" y="42089"/>
                  </a:cubicBezTo>
                  <a:cubicBezTo>
                    <a:pt x="123146" y="42386"/>
                    <a:pt x="122885" y="42660"/>
                    <a:pt x="122575" y="42660"/>
                  </a:cubicBezTo>
                  <a:cubicBezTo>
                    <a:pt x="122265" y="42660"/>
                    <a:pt x="122015" y="42398"/>
                    <a:pt x="122015" y="42089"/>
                  </a:cubicBezTo>
                  <a:cubicBezTo>
                    <a:pt x="122027" y="41779"/>
                    <a:pt x="122277" y="41529"/>
                    <a:pt x="122575" y="41529"/>
                  </a:cubicBezTo>
                  <a:close/>
                  <a:moveTo>
                    <a:pt x="126314" y="41529"/>
                  </a:moveTo>
                  <a:cubicBezTo>
                    <a:pt x="126611" y="41529"/>
                    <a:pt x="126873" y="41779"/>
                    <a:pt x="126873" y="42089"/>
                  </a:cubicBezTo>
                  <a:cubicBezTo>
                    <a:pt x="126873" y="42386"/>
                    <a:pt x="126623" y="42660"/>
                    <a:pt x="126314" y="42660"/>
                  </a:cubicBezTo>
                  <a:cubicBezTo>
                    <a:pt x="126004" y="42660"/>
                    <a:pt x="125742" y="42398"/>
                    <a:pt x="125742" y="42089"/>
                  </a:cubicBezTo>
                  <a:cubicBezTo>
                    <a:pt x="125742" y="41779"/>
                    <a:pt x="126004" y="41529"/>
                    <a:pt x="126314" y="41529"/>
                  </a:cubicBezTo>
                  <a:close/>
                  <a:moveTo>
                    <a:pt x="130028" y="41529"/>
                  </a:moveTo>
                  <a:cubicBezTo>
                    <a:pt x="130326" y="41529"/>
                    <a:pt x="130600" y="41779"/>
                    <a:pt x="130600" y="42089"/>
                  </a:cubicBezTo>
                  <a:cubicBezTo>
                    <a:pt x="130600" y="42386"/>
                    <a:pt x="130350" y="42660"/>
                    <a:pt x="130028" y="42660"/>
                  </a:cubicBezTo>
                  <a:cubicBezTo>
                    <a:pt x="129731" y="42660"/>
                    <a:pt x="129469" y="42398"/>
                    <a:pt x="129469" y="42089"/>
                  </a:cubicBezTo>
                  <a:cubicBezTo>
                    <a:pt x="129469" y="41779"/>
                    <a:pt x="129719" y="41529"/>
                    <a:pt x="130028" y="41529"/>
                  </a:cubicBezTo>
                  <a:close/>
                  <a:moveTo>
                    <a:pt x="133767" y="41529"/>
                  </a:moveTo>
                  <a:cubicBezTo>
                    <a:pt x="134065" y="41529"/>
                    <a:pt x="134326" y="41779"/>
                    <a:pt x="134326" y="42089"/>
                  </a:cubicBezTo>
                  <a:cubicBezTo>
                    <a:pt x="134326" y="42386"/>
                    <a:pt x="134076" y="42660"/>
                    <a:pt x="133767" y="42660"/>
                  </a:cubicBezTo>
                  <a:cubicBezTo>
                    <a:pt x="133469" y="42660"/>
                    <a:pt x="133207" y="42398"/>
                    <a:pt x="133207" y="42089"/>
                  </a:cubicBezTo>
                  <a:cubicBezTo>
                    <a:pt x="133207" y="41779"/>
                    <a:pt x="133457" y="41529"/>
                    <a:pt x="133767" y="41529"/>
                  </a:cubicBezTo>
                  <a:close/>
                  <a:moveTo>
                    <a:pt x="137494" y="41529"/>
                  </a:moveTo>
                  <a:cubicBezTo>
                    <a:pt x="137791" y="41529"/>
                    <a:pt x="138053" y="41779"/>
                    <a:pt x="138053" y="42089"/>
                  </a:cubicBezTo>
                  <a:cubicBezTo>
                    <a:pt x="138053" y="42386"/>
                    <a:pt x="137803" y="42660"/>
                    <a:pt x="137494" y="42660"/>
                  </a:cubicBezTo>
                  <a:cubicBezTo>
                    <a:pt x="137196" y="42660"/>
                    <a:pt x="136922" y="42398"/>
                    <a:pt x="136922" y="42089"/>
                  </a:cubicBezTo>
                  <a:cubicBezTo>
                    <a:pt x="136934" y="41779"/>
                    <a:pt x="137172" y="41529"/>
                    <a:pt x="137494" y="41529"/>
                  </a:cubicBezTo>
                  <a:close/>
                  <a:moveTo>
                    <a:pt x="141220" y="41529"/>
                  </a:moveTo>
                  <a:cubicBezTo>
                    <a:pt x="141518" y="41529"/>
                    <a:pt x="141792" y="41779"/>
                    <a:pt x="141792" y="42089"/>
                  </a:cubicBezTo>
                  <a:cubicBezTo>
                    <a:pt x="141792" y="42386"/>
                    <a:pt x="141530" y="42660"/>
                    <a:pt x="141220" y="42660"/>
                  </a:cubicBezTo>
                  <a:cubicBezTo>
                    <a:pt x="140911" y="42660"/>
                    <a:pt x="140661" y="42398"/>
                    <a:pt x="140661" y="42089"/>
                  </a:cubicBezTo>
                  <a:cubicBezTo>
                    <a:pt x="140661" y="41779"/>
                    <a:pt x="140911" y="41529"/>
                    <a:pt x="141220" y="41529"/>
                  </a:cubicBezTo>
                  <a:close/>
                  <a:moveTo>
                    <a:pt x="144947" y="41529"/>
                  </a:moveTo>
                  <a:cubicBezTo>
                    <a:pt x="145244" y="41529"/>
                    <a:pt x="145506" y="41779"/>
                    <a:pt x="145506" y="42089"/>
                  </a:cubicBezTo>
                  <a:cubicBezTo>
                    <a:pt x="145506" y="42386"/>
                    <a:pt x="145256" y="42660"/>
                    <a:pt x="144947" y="42660"/>
                  </a:cubicBezTo>
                  <a:cubicBezTo>
                    <a:pt x="144637" y="42660"/>
                    <a:pt x="144375" y="42398"/>
                    <a:pt x="144375" y="42089"/>
                  </a:cubicBezTo>
                  <a:cubicBezTo>
                    <a:pt x="144399" y="41779"/>
                    <a:pt x="144637" y="41529"/>
                    <a:pt x="144947" y="41529"/>
                  </a:cubicBezTo>
                  <a:close/>
                  <a:moveTo>
                    <a:pt x="1548" y="43386"/>
                  </a:moveTo>
                  <a:cubicBezTo>
                    <a:pt x="1846" y="43386"/>
                    <a:pt x="2119" y="43636"/>
                    <a:pt x="2119" y="43946"/>
                  </a:cubicBezTo>
                  <a:cubicBezTo>
                    <a:pt x="2119" y="44244"/>
                    <a:pt x="1858" y="44517"/>
                    <a:pt x="1548" y="44517"/>
                  </a:cubicBezTo>
                  <a:cubicBezTo>
                    <a:pt x="1238" y="44517"/>
                    <a:pt x="988" y="44267"/>
                    <a:pt x="988" y="43946"/>
                  </a:cubicBezTo>
                  <a:cubicBezTo>
                    <a:pt x="988" y="43636"/>
                    <a:pt x="1238" y="43386"/>
                    <a:pt x="1548" y="43386"/>
                  </a:cubicBezTo>
                  <a:close/>
                  <a:moveTo>
                    <a:pt x="5287" y="43386"/>
                  </a:moveTo>
                  <a:cubicBezTo>
                    <a:pt x="5596" y="43386"/>
                    <a:pt x="5846" y="43636"/>
                    <a:pt x="5846" y="43946"/>
                  </a:cubicBezTo>
                  <a:cubicBezTo>
                    <a:pt x="5846" y="44267"/>
                    <a:pt x="5596" y="44517"/>
                    <a:pt x="5287" y="44517"/>
                  </a:cubicBezTo>
                  <a:cubicBezTo>
                    <a:pt x="4977" y="44517"/>
                    <a:pt x="4715" y="44267"/>
                    <a:pt x="4715" y="43946"/>
                  </a:cubicBezTo>
                  <a:cubicBezTo>
                    <a:pt x="4715" y="43636"/>
                    <a:pt x="4977" y="43386"/>
                    <a:pt x="5287" y="43386"/>
                  </a:cubicBezTo>
                  <a:close/>
                  <a:moveTo>
                    <a:pt x="9001" y="43386"/>
                  </a:moveTo>
                  <a:cubicBezTo>
                    <a:pt x="9299" y="43386"/>
                    <a:pt x="9573" y="43636"/>
                    <a:pt x="9573" y="43946"/>
                  </a:cubicBezTo>
                  <a:cubicBezTo>
                    <a:pt x="9573" y="44244"/>
                    <a:pt x="9323" y="44517"/>
                    <a:pt x="9001" y="44517"/>
                  </a:cubicBezTo>
                  <a:cubicBezTo>
                    <a:pt x="8704" y="44517"/>
                    <a:pt x="8442" y="44267"/>
                    <a:pt x="8442" y="43946"/>
                  </a:cubicBezTo>
                  <a:cubicBezTo>
                    <a:pt x="8442" y="43636"/>
                    <a:pt x="8692" y="43386"/>
                    <a:pt x="9001" y="43386"/>
                  </a:cubicBezTo>
                  <a:close/>
                  <a:moveTo>
                    <a:pt x="12728" y="43386"/>
                  </a:moveTo>
                  <a:cubicBezTo>
                    <a:pt x="13037" y="43386"/>
                    <a:pt x="13288" y="43636"/>
                    <a:pt x="13288" y="43946"/>
                  </a:cubicBezTo>
                  <a:cubicBezTo>
                    <a:pt x="13288" y="44267"/>
                    <a:pt x="13037" y="44517"/>
                    <a:pt x="12728" y="44517"/>
                  </a:cubicBezTo>
                  <a:cubicBezTo>
                    <a:pt x="12418" y="44517"/>
                    <a:pt x="12156" y="44267"/>
                    <a:pt x="12156" y="43946"/>
                  </a:cubicBezTo>
                  <a:cubicBezTo>
                    <a:pt x="12180" y="43636"/>
                    <a:pt x="12418" y="43386"/>
                    <a:pt x="12728" y="43386"/>
                  </a:cubicBezTo>
                  <a:close/>
                  <a:moveTo>
                    <a:pt x="16466" y="43386"/>
                  </a:moveTo>
                  <a:cubicBezTo>
                    <a:pt x="16764" y="43386"/>
                    <a:pt x="17026" y="43636"/>
                    <a:pt x="17026" y="43946"/>
                  </a:cubicBezTo>
                  <a:cubicBezTo>
                    <a:pt x="17026" y="44244"/>
                    <a:pt x="16776" y="44517"/>
                    <a:pt x="16466" y="44517"/>
                  </a:cubicBezTo>
                  <a:cubicBezTo>
                    <a:pt x="16169" y="44517"/>
                    <a:pt x="15895" y="44267"/>
                    <a:pt x="15895" y="43946"/>
                  </a:cubicBezTo>
                  <a:cubicBezTo>
                    <a:pt x="15895" y="43636"/>
                    <a:pt x="16145" y="43386"/>
                    <a:pt x="16466" y="43386"/>
                  </a:cubicBezTo>
                  <a:close/>
                  <a:moveTo>
                    <a:pt x="20181" y="43386"/>
                  </a:moveTo>
                  <a:cubicBezTo>
                    <a:pt x="20491" y="43386"/>
                    <a:pt x="20753" y="43636"/>
                    <a:pt x="20753" y="43946"/>
                  </a:cubicBezTo>
                  <a:cubicBezTo>
                    <a:pt x="20753" y="44267"/>
                    <a:pt x="20491" y="44517"/>
                    <a:pt x="20181" y="44517"/>
                  </a:cubicBezTo>
                  <a:cubicBezTo>
                    <a:pt x="19872" y="44517"/>
                    <a:pt x="19622" y="44267"/>
                    <a:pt x="19622" y="43946"/>
                  </a:cubicBezTo>
                  <a:cubicBezTo>
                    <a:pt x="19634" y="43636"/>
                    <a:pt x="19872" y="43386"/>
                    <a:pt x="20181" y="43386"/>
                  </a:cubicBezTo>
                  <a:close/>
                  <a:moveTo>
                    <a:pt x="23920" y="43386"/>
                  </a:moveTo>
                  <a:cubicBezTo>
                    <a:pt x="24217" y="43386"/>
                    <a:pt x="24479" y="43636"/>
                    <a:pt x="24479" y="43946"/>
                  </a:cubicBezTo>
                  <a:cubicBezTo>
                    <a:pt x="24479" y="44244"/>
                    <a:pt x="24229" y="44517"/>
                    <a:pt x="23920" y="44517"/>
                  </a:cubicBezTo>
                  <a:cubicBezTo>
                    <a:pt x="23610" y="44517"/>
                    <a:pt x="23348" y="44267"/>
                    <a:pt x="23348" y="43946"/>
                  </a:cubicBezTo>
                  <a:cubicBezTo>
                    <a:pt x="23348" y="43636"/>
                    <a:pt x="23610" y="43386"/>
                    <a:pt x="23920" y="43386"/>
                  </a:cubicBezTo>
                  <a:close/>
                  <a:moveTo>
                    <a:pt x="27635" y="43386"/>
                  </a:moveTo>
                  <a:cubicBezTo>
                    <a:pt x="27956" y="43386"/>
                    <a:pt x="28206" y="43636"/>
                    <a:pt x="28206" y="43946"/>
                  </a:cubicBezTo>
                  <a:cubicBezTo>
                    <a:pt x="28206" y="44267"/>
                    <a:pt x="27956" y="44517"/>
                    <a:pt x="27635" y="44517"/>
                  </a:cubicBezTo>
                  <a:cubicBezTo>
                    <a:pt x="27325" y="44517"/>
                    <a:pt x="27075" y="44267"/>
                    <a:pt x="27075" y="43946"/>
                  </a:cubicBezTo>
                  <a:cubicBezTo>
                    <a:pt x="27087" y="43636"/>
                    <a:pt x="27325" y="43386"/>
                    <a:pt x="27635" y="43386"/>
                  </a:cubicBezTo>
                  <a:close/>
                  <a:moveTo>
                    <a:pt x="31373" y="43386"/>
                  </a:moveTo>
                  <a:cubicBezTo>
                    <a:pt x="31671" y="43386"/>
                    <a:pt x="31945" y="43636"/>
                    <a:pt x="31945" y="43946"/>
                  </a:cubicBezTo>
                  <a:cubicBezTo>
                    <a:pt x="31945" y="44244"/>
                    <a:pt x="31683" y="44517"/>
                    <a:pt x="31373" y="44517"/>
                  </a:cubicBezTo>
                  <a:cubicBezTo>
                    <a:pt x="31064" y="44517"/>
                    <a:pt x="30814" y="44267"/>
                    <a:pt x="30814" y="43946"/>
                  </a:cubicBezTo>
                  <a:cubicBezTo>
                    <a:pt x="30814" y="43636"/>
                    <a:pt x="31064" y="43386"/>
                    <a:pt x="31373" y="43386"/>
                  </a:cubicBezTo>
                  <a:close/>
                  <a:moveTo>
                    <a:pt x="35100" y="43386"/>
                  </a:moveTo>
                  <a:cubicBezTo>
                    <a:pt x="35409" y="43386"/>
                    <a:pt x="35659" y="43636"/>
                    <a:pt x="35659" y="43946"/>
                  </a:cubicBezTo>
                  <a:cubicBezTo>
                    <a:pt x="35659" y="44267"/>
                    <a:pt x="35409" y="44517"/>
                    <a:pt x="35100" y="44517"/>
                  </a:cubicBezTo>
                  <a:cubicBezTo>
                    <a:pt x="34778" y="44517"/>
                    <a:pt x="34528" y="44267"/>
                    <a:pt x="34528" y="43946"/>
                  </a:cubicBezTo>
                  <a:cubicBezTo>
                    <a:pt x="34540" y="43636"/>
                    <a:pt x="34778" y="43386"/>
                    <a:pt x="35100" y="43386"/>
                  </a:cubicBezTo>
                  <a:close/>
                  <a:moveTo>
                    <a:pt x="38815" y="43386"/>
                  </a:moveTo>
                  <a:cubicBezTo>
                    <a:pt x="39112" y="43386"/>
                    <a:pt x="39386" y="43636"/>
                    <a:pt x="39386" y="43946"/>
                  </a:cubicBezTo>
                  <a:cubicBezTo>
                    <a:pt x="39386" y="44244"/>
                    <a:pt x="39124" y="44517"/>
                    <a:pt x="38815" y="44517"/>
                  </a:cubicBezTo>
                  <a:cubicBezTo>
                    <a:pt x="38517" y="44517"/>
                    <a:pt x="38255" y="44267"/>
                    <a:pt x="38255" y="43946"/>
                  </a:cubicBezTo>
                  <a:cubicBezTo>
                    <a:pt x="38267" y="43636"/>
                    <a:pt x="38505" y="43386"/>
                    <a:pt x="38815" y="43386"/>
                  </a:cubicBezTo>
                  <a:close/>
                  <a:moveTo>
                    <a:pt x="42553" y="43386"/>
                  </a:moveTo>
                  <a:cubicBezTo>
                    <a:pt x="42863" y="43386"/>
                    <a:pt x="43113" y="43636"/>
                    <a:pt x="43113" y="43946"/>
                  </a:cubicBezTo>
                  <a:cubicBezTo>
                    <a:pt x="43113" y="44267"/>
                    <a:pt x="42863" y="44517"/>
                    <a:pt x="42553" y="44517"/>
                  </a:cubicBezTo>
                  <a:cubicBezTo>
                    <a:pt x="42232" y="44517"/>
                    <a:pt x="41982" y="44267"/>
                    <a:pt x="41982" y="43946"/>
                  </a:cubicBezTo>
                  <a:cubicBezTo>
                    <a:pt x="41982" y="43636"/>
                    <a:pt x="42244" y="43386"/>
                    <a:pt x="42553" y="43386"/>
                  </a:cubicBezTo>
                  <a:close/>
                  <a:moveTo>
                    <a:pt x="46268" y="43386"/>
                  </a:moveTo>
                  <a:cubicBezTo>
                    <a:pt x="46565" y="43386"/>
                    <a:pt x="46839" y="43636"/>
                    <a:pt x="46839" y="43946"/>
                  </a:cubicBezTo>
                  <a:cubicBezTo>
                    <a:pt x="46839" y="44244"/>
                    <a:pt x="46589" y="44517"/>
                    <a:pt x="46268" y="44517"/>
                  </a:cubicBezTo>
                  <a:cubicBezTo>
                    <a:pt x="45970" y="44517"/>
                    <a:pt x="45708" y="44267"/>
                    <a:pt x="45708" y="43946"/>
                  </a:cubicBezTo>
                  <a:cubicBezTo>
                    <a:pt x="45720" y="43636"/>
                    <a:pt x="45958" y="43386"/>
                    <a:pt x="46268" y="43386"/>
                  </a:cubicBezTo>
                  <a:close/>
                  <a:moveTo>
                    <a:pt x="50006" y="43386"/>
                  </a:moveTo>
                  <a:cubicBezTo>
                    <a:pt x="50316" y="43386"/>
                    <a:pt x="50578" y="43636"/>
                    <a:pt x="50578" y="43946"/>
                  </a:cubicBezTo>
                  <a:cubicBezTo>
                    <a:pt x="50578" y="44267"/>
                    <a:pt x="50316" y="44517"/>
                    <a:pt x="50006" y="44517"/>
                  </a:cubicBezTo>
                  <a:cubicBezTo>
                    <a:pt x="49697" y="44517"/>
                    <a:pt x="49447" y="44267"/>
                    <a:pt x="49447" y="43946"/>
                  </a:cubicBezTo>
                  <a:cubicBezTo>
                    <a:pt x="49447" y="43636"/>
                    <a:pt x="49697" y="43386"/>
                    <a:pt x="50006" y="43386"/>
                  </a:cubicBezTo>
                  <a:close/>
                  <a:moveTo>
                    <a:pt x="53733" y="43386"/>
                  </a:moveTo>
                  <a:cubicBezTo>
                    <a:pt x="54031" y="43386"/>
                    <a:pt x="54293" y="43636"/>
                    <a:pt x="54293" y="43946"/>
                  </a:cubicBezTo>
                  <a:cubicBezTo>
                    <a:pt x="54293" y="44244"/>
                    <a:pt x="54043" y="44517"/>
                    <a:pt x="53733" y="44517"/>
                  </a:cubicBezTo>
                  <a:cubicBezTo>
                    <a:pt x="53412" y="44517"/>
                    <a:pt x="53162" y="44267"/>
                    <a:pt x="53162" y="43946"/>
                  </a:cubicBezTo>
                  <a:cubicBezTo>
                    <a:pt x="53173" y="43636"/>
                    <a:pt x="53412" y="43386"/>
                    <a:pt x="53733" y="43386"/>
                  </a:cubicBezTo>
                  <a:close/>
                  <a:moveTo>
                    <a:pt x="57460" y="43386"/>
                  </a:moveTo>
                  <a:cubicBezTo>
                    <a:pt x="57781" y="43386"/>
                    <a:pt x="58031" y="43636"/>
                    <a:pt x="58031" y="43946"/>
                  </a:cubicBezTo>
                  <a:cubicBezTo>
                    <a:pt x="58031" y="44267"/>
                    <a:pt x="57781" y="44517"/>
                    <a:pt x="57460" y="44517"/>
                  </a:cubicBezTo>
                  <a:cubicBezTo>
                    <a:pt x="57150" y="44517"/>
                    <a:pt x="56900" y="44267"/>
                    <a:pt x="56900" y="43946"/>
                  </a:cubicBezTo>
                  <a:cubicBezTo>
                    <a:pt x="56900" y="43636"/>
                    <a:pt x="57150" y="43386"/>
                    <a:pt x="57460" y="43386"/>
                  </a:cubicBezTo>
                  <a:close/>
                  <a:moveTo>
                    <a:pt x="61186" y="43386"/>
                  </a:moveTo>
                  <a:cubicBezTo>
                    <a:pt x="61484" y="43386"/>
                    <a:pt x="61746" y="43636"/>
                    <a:pt x="61746" y="43946"/>
                  </a:cubicBezTo>
                  <a:cubicBezTo>
                    <a:pt x="61746" y="44244"/>
                    <a:pt x="61496" y="44517"/>
                    <a:pt x="61186" y="44517"/>
                  </a:cubicBezTo>
                  <a:cubicBezTo>
                    <a:pt x="60877" y="44517"/>
                    <a:pt x="60615" y="44267"/>
                    <a:pt x="60615" y="43946"/>
                  </a:cubicBezTo>
                  <a:cubicBezTo>
                    <a:pt x="60639" y="43636"/>
                    <a:pt x="60877" y="43386"/>
                    <a:pt x="61186" y="43386"/>
                  </a:cubicBezTo>
                  <a:close/>
                  <a:moveTo>
                    <a:pt x="64925" y="43386"/>
                  </a:moveTo>
                  <a:cubicBezTo>
                    <a:pt x="65234" y="43386"/>
                    <a:pt x="65485" y="43636"/>
                    <a:pt x="65485" y="43946"/>
                  </a:cubicBezTo>
                  <a:cubicBezTo>
                    <a:pt x="65485" y="44267"/>
                    <a:pt x="65234" y="44517"/>
                    <a:pt x="64925" y="44517"/>
                  </a:cubicBezTo>
                  <a:cubicBezTo>
                    <a:pt x="64603" y="44517"/>
                    <a:pt x="64353" y="44267"/>
                    <a:pt x="64353" y="43946"/>
                  </a:cubicBezTo>
                  <a:cubicBezTo>
                    <a:pt x="64353" y="43636"/>
                    <a:pt x="64603" y="43386"/>
                    <a:pt x="64925" y="43386"/>
                  </a:cubicBezTo>
                  <a:close/>
                  <a:moveTo>
                    <a:pt x="68640" y="43386"/>
                  </a:moveTo>
                  <a:cubicBezTo>
                    <a:pt x="68937" y="43386"/>
                    <a:pt x="69211" y="43636"/>
                    <a:pt x="69211" y="43946"/>
                  </a:cubicBezTo>
                  <a:cubicBezTo>
                    <a:pt x="69211" y="44244"/>
                    <a:pt x="68949" y="44517"/>
                    <a:pt x="68640" y="44517"/>
                  </a:cubicBezTo>
                  <a:cubicBezTo>
                    <a:pt x="68330" y="44517"/>
                    <a:pt x="68080" y="44267"/>
                    <a:pt x="68080" y="43946"/>
                  </a:cubicBezTo>
                  <a:cubicBezTo>
                    <a:pt x="68092" y="43636"/>
                    <a:pt x="68330" y="43386"/>
                    <a:pt x="68640" y="43386"/>
                  </a:cubicBezTo>
                  <a:close/>
                  <a:moveTo>
                    <a:pt x="72366" y="43386"/>
                  </a:moveTo>
                  <a:cubicBezTo>
                    <a:pt x="72676" y="43386"/>
                    <a:pt x="72926" y="43636"/>
                    <a:pt x="72926" y="43946"/>
                  </a:cubicBezTo>
                  <a:cubicBezTo>
                    <a:pt x="72926" y="44267"/>
                    <a:pt x="72676" y="44517"/>
                    <a:pt x="72366" y="44517"/>
                  </a:cubicBezTo>
                  <a:cubicBezTo>
                    <a:pt x="72045" y="44517"/>
                    <a:pt x="71795" y="44267"/>
                    <a:pt x="71795" y="43946"/>
                  </a:cubicBezTo>
                  <a:cubicBezTo>
                    <a:pt x="71807" y="43636"/>
                    <a:pt x="72069" y="43386"/>
                    <a:pt x="72366" y="43386"/>
                  </a:cubicBezTo>
                  <a:close/>
                  <a:moveTo>
                    <a:pt x="76093" y="43386"/>
                  </a:moveTo>
                  <a:cubicBezTo>
                    <a:pt x="76391" y="43386"/>
                    <a:pt x="76664" y="43636"/>
                    <a:pt x="76664" y="43946"/>
                  </a:cubicBezTo>
                  <a:cubicBezTo>
                    <a:pt x="76664" y="44244"/>
                    <a:pt x="76403" y="44517"/>
                    <a:pt x="76093" y="44517"/>
                  </a:cubicBezTo>
                  <a:cubicBezTo>
                    <a:pt x="75795" y="44517"/>
                    <a:pt x="75533" y="44267"/>
                    <a:pt x="75533" y="43946"/>
                  </a:cubicBezTo>
                  <a:cubicBezTo>
                    <a:pt x="75533" y="43636"/>
                    <a:pt x="75783" y="43386"/>
                    <a:pt x="76093" y="43386"/>
                  </a:cubicBezTo>
                  <a:close/>
                  <a:moveTo>
                    <a:pt x="79712" y="43386"/>
                  </a:moveTo>
                  <a:cubicBezTo>
                    <a:pt x="80010" y="43386"/>
                    <a:pt x="80284" y="43636"/>
                    <a:pt x="80284" y="43946"/>
                  </a:cubicBezTo>
                  <a:cubicBezTo>
                    <a:pt x="80284" y="44244"/>
                    <a:pt x="80022" y="44517"/>
                    <a:pt x="79712" y="44517"/>
                  </a:cubicBezTo>
                  <a:cubicBezTo>
                    <a:pt x="79403" y="44517"/>
                    <a:pt x="79153" y="44267"/>
                    <a:pt x="79153" y="43946"/>
                  </a:cubicBezTo>
                  <a:cubicBezTo>
                    <a:pt x="79165" y="43636"/>
                    <a:pt x="79403" y="43386"/>
                    <a:pt x="79712" y="43386"/>
                  </a:cubicBezTo>
                  <a:close/>
                  <a:moveTo>
                    <a:pt x="83451" y="43386"/>
                  </a:moveTo>
                  <a:cubicBezTo>
                    <a:pt x="83761" y="43386"/>
                    <a:pt x="84011" y="43636"/>
                    <a:pt x="84011" y="43946"/>
                  </a:cubicBezTo>
                  <a:cubicBezTo>
                    <a:pt x="84011" y="44267"/>
                    <a:pt x="83761" y="44517"/>
                    <a:pt x="83451" y="44517"/>
                  </a:cubicBezTo>
                  <a:cubicBezTo>
                    <a:pt x="83141" y="44517"/>
                    <a:pt x="82880" y="44267"/>
                    <a:pt x="82880" y="43946"/>
                  </a:cubicBezTo>
                  <a:cubicBezTo>
                    <a:pt x="82880" y="43636"/>
                    <a:pt x="83141" y="43386"/>
                    <a:pt x="83451" y="43386"/>
                  </a:cubicBezTo>
                  <a:close/>
                  <a:moveTo>
                    <a:pt x="87166" y="43386"/>
                  </a:moveTo>
                  <a:cubicBezTo>
                    <a:pt x="87463" y="43386"/>
                    <a:pt x="87737" y="43636"/>
                    <a:pt x="87737" y="43946"/>
                  </a:cubicBezTo>
                  <a:cubicBezTo>
                    <a:pt x="87737" y="44244"/>
                    <a:pt x="87475" y="44517"/>
                    <a:pt x="87166" y="44517"/>
                  </a:cubicBezTo>
                  <a:cubicBezTo>
                    <a:pt x="86856" y="44517"/>
                    <a:pt x="86606" y="44267"/>
                    <a:pt x="86606" y="43946"/>
                  </a:cubicBezTo>
                  <a:cubicBezTo>
                    <a:pt x="86618" y="43636"/>
                    <a:pt x="86856" y="43386"/>
                    <a:pt x="87166" y="43386"/>
                  </a:cubicBezTo>
                  <a:close/>
                  <a:moveTo>
                    <a:pt x="90904" y="43386"/>
                  </a:moveTo>
                  <a:cubicBezTo>
                    <a:pt x="91214" y="43386"/>
                    <a:pt x="91464" y="43636"/>
                    <a:pt x="91464" y="43946"/>
                  </a:cubicBezTo>
                  <a:cubicBezTo>
                    <a:pt x="91464" y="44267"/>
                    <a:pt x="91214" y="44517"/>
                    <a:pt x="90904" y="44517"/>
                  </a:cubicBezTo>
                  <a:cubicBezTo>
                    <a:pt x="90595" y="44517"/>
                    <a:pt x="90345" y="44267"/>
                    <a:pt x="90345" y="43946"/>
                  </a:cubicBezTo>
                  <a:cubicBezTo>
                    <a:pt x="90345" y="43636"/>
                    <a:pt x="90595" y="43386"/>
                    <a:pt x="90904" y="43386"/>
                  </a:cubicBezTo>
                  <a:close/>
                  <a:moveTo>
                    <a:pt x="94631" y="43386"/>
                  </a:moveTo>
                  <a:cubicBezTo>
                    <a:pt x="94929" y="43386"/>
                    <a:pt x="95191" y="43636"/>
                    <a:pt x="95191" y="43946"/>
                  </a:cubicBezTo>
                  <a:cubicBezTo>
                    <a:pt x="95191" y="44244"/>
                    <a:pt x="94941" y="44517"/>
                    <a:pt x="94631" y="44517"/>
                  </a:cubicBezTo>
                  <a:cubicBezTo>
                    <a:pt x="94310" y="44517"/>
                    <a:pt x="94060" y="44267"/>
                    <a:pt x="94060" y="43946"/>
                  </a:cubicBezTo>
                  <a:cubicBezTo>
                    <a:pt x="94071" y="43636"/>
                    <a:pt x="94310" y="43386"/>
                    <a:pt x="94631" y="43386"/>
                  </a:cubicBezTo>
                  <a:close/>
                  <a:moveTo>
                    <a:pt x="98346" y="43386"/>
                  </a:moveTo>
                  <a:cubicBezTo>
                    <a:pt x="98655" y="43386"/>
                    <a:pt x="98905" y="43636"/>
                    <a:pt x="98905" y="43946"/>
                  </a:cubicBezTo>
                  <a:cubicBezTo>
                    <a:pt x="98905" y="44267"/>
                    <a:pt x="98655" y="44517"/>
                    <a:pt x="98346" y="44517"/>
                  </a:cubicBezTo>
                  <a:cubicBezTo>
                    <a:pt x="98036" y="44517"/>
                    <a:pt x="97786" y="44267"/>
                    <a:pt x="97786" y="43946"/>
                  </a:cubicBezTo>
                  <a:cubicBezTo>
                    <a:pt x="97798" y="43636"/>
                    <a:pt x="98036" y="43386"/>
                    <a:pt x="98346" y="43386"/>
                  </a:cubicBezTo>
                  <a:close/>
                  <a:moveTo>
                    <a:pt x="102084" y="43386"/>
                  </a:moveTo>
                  <a:cubicBezTo>
                    <a:pt x="102382" y="43386"/>
                    <a:pt x="102644" y="43636"/>
                    <a:pt x="102644" y="43946"/>
                  </a:cubicBezTo>
                  <a:cubicBezTo>
                    <a:pt x="102644" y="44244"/>
                    <a:pt x="102394" y="44517"/>
                    <a:pt x="102084" y="44517"/>
                  </a:cubicBezTo>
                  <a:cubicBezTo>
                    <a:pt x="101787" y="44517"/>
                    <a:pt x="101513" y="44267"/>
                    <a:pt x="101513" y="43946"/>
                  </a:cubicBezTo>
                  <a:cubicBezTo>
                    <a:pt x="101513" y="43636"/>
                    <a:pt x="101775" y="43386"/>
                    <a:pt x="102084" y="43386"/>
                  </a:cubicBezTo>
                  <a:close/>
                  <a:moveTo>
                    <a:pt x="105799" y="43386"/>
                  </a:moveTo>
                  <a:cubicBezTo>
                    <a:pt x="106121" y="43386"/>
                    <a:pt x="106371" y="43636"/>
                    <a:pt x="106371" y="43946"/>
                  </a:cubicBezTo>
                  <a:cubicBezTo>
                    <a:pt x="106371" y="44267"/>
                    <a:pt x="106109" y="44517"/>
                    <a:pt x="105799" y="44517"/>
                  </a:cubicBezTo>
                  <a:cubicBezTo>
                    <a:pt x="105490" y="44517"/>
                    <a:pt x="105239" y="44267"/>
                    <a:pt x="105239" y="43946"/>
                  </a:cubicBezTo>
                  <a:cubicBezTo>
                    <a:pt x="105251" y="43636"/>
                    <a:pt x="105490" y="43386"/>
                    <a:pt x="105799" y="43386"/>
                  </a:cubicBezTo>
                  <a:close/>
                  <a:moveTo>
                    <a:pt x="109538" y="43386"/>
                  </a:moveTo>
                  <a:cubicBezTo>
                    <a:pt x="109835" y="43386"/>
                    <a:pt x="110109" y="43636"/>
                    <a:pt x="110109" y="43946"/>
                  </a:cubicBezTo>
                  <a:cubicBezTo>
                    <a:pt x="110109" y="44244"/>
                    <a:pt x="109847" y="44517"/>
                    <a:pt x="109538" y="44517"/>
                  </a:cubicBezTo>
                  <a:cubicBezTo>
                    <a:pt x="109228" y="44517"/>
                    <a:pt x="108978" y="44267"/>
                    <a:pt x="108978" y="43946"/>
                  </a:cubicBezTo>
                  <a:cubicBezTo>
                    <a:pt x="108978" y="43636"/>
                    <a:pt x="109228" y="43386"/>
                    <a:pt x="109538" y="43386"/>
                  </a:cubicBezTo>
                  <a:close/>
                  <a:moveTo>
                    <a:pt x="113264" y="43386"/>
                  </a:moveTo>
                  <a:cubicBezTo>
                    <a:pt x="113574" y="43386"/>
                    <a:pt x="113824" y="43636"/>
                    <a:pt x="113824" y="43946"/>
                  </a:cubicBezTo>
                  <a:cubicBezTo>
                    <a:pt x="113824" y="44267"/>
                    <a:pt x="113574" y="44517"/>
                    <a:pt x="113264" y="44517"/>
                  </a:cubicBezTo>
                  <a:cubicBezTo>
                    <a:pt x="112943" y="44517"/>
                    <a:pt x="112693" y="44267"/>
                    <a:pt x="112693" y="43946"/>
                  </a:cubicBezTo>
                  <a:cubicBezTo>
                    <a:pt x="112705" y="43636"/>
                    <a:pt x="112943" y="43386"/>
                    <a:pt x="113264" y="43386"/>
                  </a:cubicBezTo>
                  <a:close/>
                  <a:moveTo>
                    <a:pt x="116991" y="43386"/>
                  </a:moveTo>
                  <a:cubicBezTo>
                    <a:pt x="117289" y="43386"/>
                    <a:pt x="117562" y="43636"/>
                    <a:pt x="117562" y="43946"/>
                  </a:cubicBezTo>
                  <a:cubicBezTo>
                    <a:pt x="117562" y="44244"/>
                    <a:pt x="117312" y="44517"/>
                    <a:pt x="116991" y="44517"/>
                  </a:cubicBezTo>
                  <a:cubicBezTo>
                    <a:pt x="116681" y="44517"/>
                    <a:pt x="116431" y="44267"/>
                    <a:pt x="116431" y="43946"/>
                  </a:cubicBezTo>
                  <a:cubicBezTo>
                    <a:pt x="116431" y="43636"/>
                    <a:pt x="116681" y="43386"/>
                    <a:pt x="116991" y="43386"/>
                  </a:cubicBezTo>
                  <a:close/>
                  <a:moveTo>
                    <a:pt x="120718" y="43386"/>
                  </a:moveTo>
                  <a:cubicBezTo>
                    <a:pt x="121027" y="43386"/>
                    <a:pt x="121277" y="43636"/>
                    <a:pt x="121277" y="43946"/>
                  </a:cubicBezTo>
                  <a:cubicBezTo>
                    <a:pt x="121277" y="44267"/>
                    <a:pt x="121027" y="44517"/>
                    <a:pt x="120718" y="44517"/>
                  </a:cubicBezTo>
                  <a:cubicBezTo>
                    <a:pt x="120408" y="44517"/>
                    <a:pt x="120146" y="44267"/>
                    <a:pt x="120146" y="43946"/>
                  </a:cubicBezTo>
                  <a:cubicBezTo>
                    <a:pt x="120170" y="43636"/>
                    <a:pt x="120420" y="43386"/>
                    <a:pt x="120718" y="43386"/>
                  </a:cubicBezTo>
                  <a:close/>
                  <a:moveTo>
                    <a:pt x="124456" y="43386"/>
                  </a:moveTo>
                  <a:cubicBezTo>
                    <a:pt x="124754" y="43386"/>
                    <a:pt x="125016" y="43636"/>
                    <a:pt x="125016" y="43946"/>
                  </a:cubicBezTo>
                  <a:cubicBezTo>
                    <a:pt x="125016" y="44244"/>
                    <a:pt x="124766" y="44517"/>
                    <a:pt x="124456" y="44517"/>
                  </a:cubicBezTo>
                  <a:cubicBezTo>
                    <a:pt x="124135" y="44517"/>
                    <a:pt x="123885" y="44267"/>
                    <a:pt x="123885" y="43946"/>
                  </a:cubicBezTo>
                  <a:cubicBezTo>
                    <a:pt x="123885" y="43636"/>
                    <a:pt x="124135" y="43386"/>
                    <a:pt x="124456" y="43386"/>
                  </a:cubicBezTo>
                  <a:close/>
                  <a:moveTo>
                    <a:pt x="128171" y="43386"/>
                  </a:moveTo>
                  <a:cubicBezTo>
                    <a:pt x="128480" y="43386"/>
                    <a:pt x="128742" y="43636"/>
                    <a:pt x="128742" y="43946"/>
                  </a:cubicBezTo>
                  <a:cubicBezTo>
                    <a:pt x="128742" y="44267"/>
                    <a:pt x="128480" y="44517"/>
                    <a:pt x="128171" y="44517"/>
                  </a:cubicBezTo>
                  <a:cubicBezTo>
                    <a:pt x="127861" y="44517"/>
                    <a:pt x="127611" y="44267"/>
                    <a:pt x="127611" y="43946"/>
                  </a:cubicBezTo>
                  <a:cubicBezTo>
                    <a:pt x="127611" y="43636"/>
                    <a:pt x="127861" y="43386"/>
                    <a:pt x="128171" y="43386"/>
                  </a:cubicBezTo>
                  <a:close/>
                  <a:moveTo>
                    <a:pt x="131898" y="43386"/>
                  </a:moveTo>
                  <a:cubicBezTo>
                    <a:pt x="132195" y="43386"/>
                    <a:pt x="132457" y="43636"/>
                    <a:pt x="132457" y="43946"/>
                  </a:cubicBezTo>
                  <a:cubicBezTo>
                    <a:pt x="132457" y="44244"/>
                    <a:pt x="132207" y="44517"/>
                    <a:pt x="131898" y="44517"/>
                  </a:cubicBezTo>
                  <a:cubicBezTo>
                    <a:pt x="131600" y="44517"/>
                    <a:pt x="131326" y="44267"/>
                    <a:pt x="131326" y="43946"/>
                  </a:cubicBezTo>
                  <a:cubicBezTo>
                    <a:pt x="131338" y="43636"/>
                    <a:pt x="131576" y="43386"/>
                    <a:pt x="131898" y="43386"/>
                  </a:cubicBezTo>
                  <a:close/>
                  <a:moveTo>
                    <a:pt x="135624" y="43386"/>
                  </a:moveTo>
                  <a:cubicBezTo>
                    <a:pt x="135946" y="43386"/>
                    <a:pt x="136196" y="43636"/>
                    <a:pt x="136196" y="43946"/>
                  </a:cubicBezTo>
                  <a:cubicBezTo>
                    <a:pt x="136196" y="44267"/>
                    <a:pt x="135934" y="44517"/>
                    <a:pt x="135624" y="44517"/>
                  </a:cubicBezTo>
                  <a:cubicBezTo>
                    <a:pt x="135315" y="44517"/>
                    <a:pt x="135065" y="44267"/>
                    <a:pt x="135065" y="43946"/>
                  </a:cubicBezTo>
                  <a:cubicBezTo>
                    <a:pt x="135065" y="43636"/>
                    <a:pt x="135315" y="43386"/>
                    <a:pt x="135624" y="43386"/>
                  </a:cubicBezTo>
                  <a:close/>
                  <a:moveTo>
                    <a:pt x="139351" y="43386"/>
                  </a:moveTo>
                  <a:cubicBezTo>
                    <a:pt x="139649" y="43386"/>
                    <a:pt x="139910" y="43636"/>
                    <a:pt x="139910" y="43946"/>
                  </a:cubicBezTo>
                  <a:cubicBezTo>
                    <a:pt x="139910" y="44244"/>
                    <a:pt x="139660" y="44517"/>
                    <a:pt x="139351" y="44517"/>
                  </a:cubicBezTo>
                  <a:cubicBezTo>
                    <a:pt x="139053" y="44517"/>
                    <a:pt x="138779" y="44267"/>
                    <a:pt x="138779" y="43946"/>
                  </a:cubicBezTo>
                  <a:cubicBezTo>
                    <a:pt x="138803" y="43636"/>
                    <a:pt x="139041" y="43386"/>
                    <a:pt x="139351" y="43386"/>
                  </a:cubicBezTo>
                  <a:close/>
                  <a:moveTo>
                    <a:pt x="143089" y="43386"/>
                  </a:moveTo>
                  <a:cubicBezTo>
                    <a:pt x="143399" y="43386"/>
                    <a:pt x="143649" y="43636"/>
                    <a:pt x="143649" y="43946"/>
                  </a:cubicBezTo>
                  <a:cubicBezTo>
                    <a:pt x="143649" y="44267"/>
                    <a:pt x="143399" y="44517"/>
                    <a:pt x="143089" y="44517"/>
                  </a:cubicBezTo>
                  <a:cubicBezTo>
                    <a:pt x="142768" y="44517"/>
                    <a:pt x="142518" y="44267"/>
                    <a:pt x="142518" y="43946"/>
                  </a:cubicBezTo>
                  <a:cubicBezTo>
                    <a:pt x="142518" y="43636"/>
                    <a:pt x="142768" y="43386"/>
                    <a:pt x="143089" y="43386"/>
                  </a:cubicBezTo>
                  <a:close/>
                  <a:moveTo>
                    <a:pt x="146804" y="43386"/>
                  </a:moveTo>
                  <a:cubicBezTo>
                    <a:pt x="147102" y="43386"/>
                    <a:pt x="147376" y="43636"/>
                    <a:pt x="147376" y="43946"/>
                  </a:cubicBezTo>
                  <a:cubicBezTo>
                    <a:pt x="147376" y="44244"/>
                    <a:pt x="147114" y="44517"/>
                    <a:pt x="146804" y="44517"/>
                  </a:cubicBezTo>
                  <a:cubicBezTo>
                    <a:pt x="146495" y="44517"/>
                    <a:pt x="146245" y="44267"/>
                    <a:pt x="146245" y="43946"/>
                  </a:cubicBezTo>
                  <a:cubicBezTo>
                    <a:pt x="146257" y="43636"/>
                    <a:pt x="146495" y="43386"/>
                    <a:pt x="146804" y="43386"/>
                  </a:cubicBezTo>
                  <a:close/>
                  <a:moveTo>
                    <a:pt x="3405" y="45244"/>
                  </a:moveTo>
                  <a:cubicBezTo>
                    <a:pt x="3703" y="45244"/>
                    <a:pt x="3977" y="45494"/>
                    <a:pt x="3977" y="45815"/>
                  </a:cubicBezTo>
                  <a:cubicBezTo>
                    <a:pt x="3977" y="46113"/>
                    <a:pt x="3727" y="46375"/>
                    <a:pt x="3405" y="46375"/>
                  </a:cubicBezTo>
                  <a:cubicBezTo>
                    <a:pt x="3096" y="46375"/>
                    <a:pt x="2846" y="46125"/>
                    <a:pt x="2846" y="45815"/>
                  </a:cubicBezTo>
                  <a:cubicBezTo>
                    <a:pt x="2858" y="45518"/>
                    <a:pt x="3096" y="45244"/>
                    <a:pt x="3405" y="45244"/>
                  </a:cubicBezTo>
                  <a:close/>
                  <a:moveTo>
                    <a:pt x="7132" y="45244"/>
                  </a:moveTo>
                  <a:cubicBezTo>
                    <a:pt x="7430" y="45244"/>
                    <a:pt x="7692" y="45494"/>
                    <a:pt x="7692" y="45815"/>
                  </a:cubicBezTo>
                  <a:cubicBezTo>
                    <a:pt x="7692" y="46113"/>
                    <a:pt x="7442" y="46375"/>
                    <a:pt x="7132" y="46375"/>
                  </a:cubicBezTo>
                  <a:cubicBezTo>
                    <a:pt x="6834" y="46375"/>
                    <a:pt x="6560" y="46125"/>
                    <a:pt x="6560" y="45815"/>
                  </a:cubicBezTo>
                  <a:cubicBezTo>
                    <a:pt x="6584" y="45518"/>
                    <a:pt x="6822" y="45244"/>
                    <a:pt x="7132" y="45244"/>
                  </a:cubicBezTo>
                  <a:close/>
                  <a:moveTo>
                    <a:pt x="10871" y="45244"/>
                  </a:moveTo>
                  <a:cubicBezTo>
                    <a:pt x="11168" y="45244"/>
                    <a:pt x="11430" y="45494"/>
                    <a:pt x="11430" y="45815"/>
                  </a:cubicBezTo>
                  <a:cubicBezTo>
                    <a:pt x="11430" y="46113"/>
                    <a:pt x="11180" y="46375"/>
                    <a:pt x="10871" y="46375"/>
                  </a:cubicBezTo>
                  <a:cubicBezTo>
                    <a:pt x="10573" y="46375"/>
                    <a:pt x="10299" y="46125"/>
                    <a:pt x="10299" y="45815"/>
                  </a:cubicBezTo>
                  <a:cubicBezTo>
                    <a:pt x="10299" y="45518"/>
                    <a:pt x="10549" y="45244"/>
                    <a:pt x="10871" y="45244"/>
                  </a:cubicBezTo>
                  <a:close/>
                  <a:moveTo>
                    <a:pt x="14585" y="45244"/>
                  </a:moveTo>
                  <a:cubicBezTo>
                    <a:pt x="14883" y="45244"/>
                    <a:pt x="15157" y="45494"/>
                    <a:pt x="15157" y="45815"/>
                  </a:cubicBezTo>
                  <a:cubicBezTo>
                    <a:pt x="15157" y="46113"/>
                    <a:pt x="14895" y="46375"/>
                    <a:pt x="14585" y="46375"/>
                  </a:cubicBezTo>
                  <a:cubicBezTo>
                    <a:pt x="14288" y="46375"/>
                    <a:pt x="14014" y="46125"/>
                    <a:pt x="14014" y="45815"/>
                  </a:cubicBezTo>
                  <a:cubicBezTo>
                    <a:pt x="14038" y="45518"/>
                    <a:pt x="14276" y="45244"/>
                    <a:pt x="14585" y="45244"/>
                  </a:cubicBezTo>
                  <a:close/>
                  <a:moveTo>
                    <a:pt x="18324" y="45244"/>
                  </a:moveTo>
                  <a:cubicBezTo>
                    <a:pt x="18622" y="45244"/>
                    <a:pt x="18883" y="45494"/>
                    <a:pt x="18883" y="45815"/>
                  </a:cubicBezTo>
                  <a:cubicBezTo>
                    <a:pt x="18883" y="46113"/>
                    <a:pt x="18633" y="46375"/>
                    <a:pt x="18324" y="46375"/>
                  </a:cubicBezTo>
                  <a:cubicBezTo>
                    <a:pt x="18026" y="46375"/>
                    <a:pt x="17752" y="46125"/>
                    <a:pt x="17752" y="45815"/>
                  </a:cubicBezTo>
                  <a:cubicBezTo>
                    <a:pt x="17752" y="45518"/>
                    <a:pt x="18014" y="45244"/>
                    <a:pt x="18324" y="45244"/>
                  </a:cubicBezTo>
                  <a:close/>
                  <a:moveTo>
                    <a:pt x="22039" y="45244"/>
                  </a:moveTo>
                  <a:cubicBezTo>
                    <a:pt x="22336" y="45244"/>
                    <a:pt x="22610" y="45494"/>
                    <a:pt x="22610" y="45815"/>
                  </a:cubicBezTo>
                  <a:cubicBezTo>
                    <a:pt x="22610" y="46113"/>
                    <a:pt x="22360" y="46375"/>
                    <a:pt x="22039" y="46375"/>
                  </a:cubicBezTo>
                  <a:cubicBezTo>
                    <a:pt x="21729" y="46375"/>
                    <a:pt x="21479" y="46125"/>
                    <a:pt x="21479" y="45815"/>
                  </a:cubicBezTo>
                  <a:cubicBezTo>
                    <a:pt x="21491" y="45518"/>
                    <a:pt x="21729" y="45244"/>
                    <a:pt x="22039" y="45244"/>
                  </a:cubicBezTo>
                  <a:close/>
                  <a:moveTo>
                    <a:pt x="25777" y="45244"/>
                  </a:moveTo>
                  <a:cubicBezTo>
                    <a:pt x="26075" y="45244"/>
                    <a:pt x="26349" y="45494"/>
                    <a:pt x="26349" y="45815"/>
                  </a:cubicBezTo>
                  <a:cubicBezTo>
                    <a:pt x="26349" y="46113"/>
                    <a:pt x="26087" y="46375"/>
                    <a:pt x="25777" y="46375"/>
                  </a:cubicBezTo>
                  <a:cubicBezTo>
                    <a:pt x="25468" y="46375"/>
                    <a:pt x="25206" y="46125"/>
                    <a:pt x="25206" y="45815"/>
                  </a:cubicBezTo>
                  <a:cubicBezTo>
                    <a:pt x="25218" y="45518"/>
                    <a:pt x="25468" y="45244"/>
                    <a:pt x="25777" y="45244"/>
                  </a:cubicBezTo>
                  <a:close/>
                  <a:moveTo>
                    <a:pt x="29504" y="45244"/>
                  </a:moveTo>
                  <a:cubicBezTo>
                    <a:pt x="29801" y="45244"/>
                    <a:pt x="30063" y="45494"/>
                    <a:pt x="30063" y="45815"/>
                  </a:cubicBezTo>
                  <a:cubicBezTo>
                    <a:pt x="30063" y="46113"/>
                    <a:pt x="29813" y="46375"/>
                    <a:pt x="29504" y="46375"/>
                  </a:cubicBezTo>
                  <a:cubicBezTo>
                    <a:pt x="29182" y="46375"/>
                    <a:pt x="28932" y="46125"/>
                    <a:pt x="28932" y="45815"/>
                  </a:cubicBezTo>
                  <a:cubicBezTo>
                    <a:pt x="28944" y="45518"/>
                    <a:pt x="29182" y="45244"/>
                    <a:pt x="29504" y="45244"/>
                  </a:cubicBezTo>
                  <a:close/>
                  <a:moveTo>
                    <a:pt x="33230" y="45244"/>
                  </a:moveTo>
                  <a:cubicBezTo>
                    <a:pt x="33528" y="45244"/>
                    <a:pt x="33802" y="45494"/>
                    <a:pt x="33802" y="45815"/>
                  </a:cubicBezTo>
                  <a:cubicBezTo>
                    <a:pt x="33802" y="46113"/>
                    <a:pt x="33552" y="46375"/>
                    <a:pt x="33230" y="46375"/>
                  </a:cubicBezTo>
                  <a:cubicBezTo>
                    <a:pt x="32921" y="46375"/>
                    <a:pt x="32671" y="46125"/>
                    <a:pt x="32671" y="45815"/>
                  </a:cubicBezTo>
                  <a:cubicBezTo>
                    <a:pt x="32671" y="45518"/>
                    <a:pt x="32921" y="45244"/>
                    <a:pt x="33230" y="45244"/>
                  </a:cubicBezTo>
                  <a:close/>
                  <a:moveTo>
                    <a:pt x="36957" y="45244"/>
                  </a:moveTo>
                  <a:cubicBezTo>
                    <a:pt x="37255" y="45244"/>
                    <a:pt x="37517" y="45494"/>
                    <a:pt x="37517" y="45815"/>
                  </a:cubicBezTo>
                  <a:cubicBezTo>
                    <a:pt x="37517" y="46113"/>
                    <a:pt x="37267" y="46375"/>
                    <a:pt x="36957" y="46375"/>
                  </a:cubicBezTo>
                  <a:cubicBezTo>
                    <a:pt x="36648" y="46375"/>
                    <a:pt x="36386" y="46125"/>
                    <a:pt x="36386" y="45815"/>
                  </a:cubicBezTo>
                  <a:cubicBezTo>
                    <a:pt x="36409" y="45518"/>
                    <a:pt x="36648" y="45244"/>
                    <a:pt x="36957" y="45244"/>
                  </a:cubicBezTo>
                  <a:close/>
                  <a:moveTo>
                    <a:pt x="40672" y="45244"/>
                  </a:moveTo>
                  <a:cubicBezTo>
                    <a:pt x="40970" y="45244"/>
                    <a:pt x="41243" y="45494"/>
                    <a:pt x="41243" y="45815"/>
                  </a:cubicBezTo>
                  <a:cubicBezTo>
                    <a:pt x="41243" y="46113"/>
                    <a:pt x="40993" y="46375"/>
                    <a:pt x="40672" y="46375"/>
                  </a:cubicBezTo>
                  <a:cubicBezTo>
                    <a:pt x="40374" y="46375"/>
                    <a:pt x="40112" y="46125"/>
                    <a:pt x="40112" y="45815"/>
                  </a:cubicBezTo>
                  <a:cubicBezTo>
                    <a:pt x="40124" y="45518"/>
                    <a:pt x="40362" y="45244"/>
                    <a:pt x="40672" y="45244"/>
                  </a:cubicBezTo>
                  <a:close/>
                  <a:moveTo>
                    <a:pt x="44410" y="45244"/>
                  </a:moveTo>
                  <a:cubicBezTo>
                    <a:pt x="44708" y="45244"/>
                    <a:pt x="44982" y="45494"/>
                    <a:pt x="44982" y="45815"/>
                  </a:cubicBezTo>
                  <a:cubicBezTo>
                    <a:pt x="44982" y="46113"/>
                    <a:pt x="44720" y="46375"/>
                    <a:pt x="44410" y="46375"/>
                  </a:cubicBezTo>
                  <a:cubicBezTo>
                    <a:pt x="44113" y="46375"/>
                    <a:pt x="43851" y="46125"/>
                    <a:pt x="43851" y="45815"/>
                  </a:cubicBezTo>
                  <a:cubicBezTo>
                    <a:pt x="43851" y="45518"/>
                    <a:pt x="44101" y="45244"/>
                    <a:pt x="44410" y="45244"/>
                  </a:cubicBezTo>
                  <a:close/>
                  <a:moveTo>
                    <a:pt x="48137" y="45244"/>
                  </a:moveTo>
                  <a:cubicBezTo>
                    <a:pt x="48435" y="45244"/>
                    <a:pt x="48697" y="45494"/>
                    <a:pt x="48697" y="45815"/>
                  </a:cubicBezTo>
                  <a:cubicBezTo>
                    <a:pt x="48697" y="46113"/>
                    <a:pt x="48447" y="46375"/>
                    <a:pt x="48137" y="46375"/>
                  </a:cubicBezTo>
                  <a:cubicBezTo>
                    <a:pt x="47839" y="46375"/>
                    <a:pt x="47566" y="46125"/>
                    <a:pt x="47566" y="45815"/>
                  </a:cubicBezTo>
                  <a:cubicBezTo>
                    <a:pt x="47578" y="45518"/>
                    <a:pt x="47839" y="45244"/>
                    <a:pt x="48137" y="45244"/>
                  </a:cubicBezTo>
                  <a:close/>
                  <a:moveTo>
                    <a:pt x="51864" y="45244"/>
                  </a:moveTo>
                  <a:cubicBezTo>
                    <a:pt x="52161" y="45244"/>
                    <a:pt x="52435" y="45494"/>
                    <a:pt x="52435" y="45815"/>
                  </a:cubicBezTo>
                  <a:cubicBezTo>
                    <a:pt x="52435" y="46113"/>
                    <a:pt x="52185" y="46375"/>
                    <a:pt x="51864" y="46375"/>
                  </a:cubicBezTo>
                  <a:cubicBezTo>
                    <a:pt x="51566" y="46375"/>
                    <a:pt x="51304" y="46125"/>
                    <a:pt x="51304" y="45815"/>
                  </a:cubicBezTo>
                  <a:cubicBezTo>
                    <a:pt x="51304" y="45518"/>
                    <a:pt x="51554" y="45244"/>
                    <a:pt x="51864" y="45244"/>
                  </a:cubicBezTo>
                  <a:close/>
                  <a:moveTo>
                    <a:pt x="55602" y="45244"/>
                  </a:moveTo>
                  <a:cubicBezTo>
                    <a:pt x="55900" y="45244"/>
                    <a:pt x="56174" y="45494"/>
                    <a:pt x="56174" y="45815"/>
                  </a:cubicBezTo>
                  <a:cubicBezTo>
                    <a:pt x="56174" y="46113"/>
                    <a:pt x="55912" y="46375"/>
                    <a:pt x="55602" y="46375"/>
                  </a:cubicBezTo>
                  <a:cubicBezTo>
                    <a:pt x="55293" y="46375"/>
                    <a:pt x="55043" y="46125"/>
                    <a:pt x="55043" y="45815"/>
                  </a:cubicBezTo>
                  <a:cubicBezTo>
                    <a:pt x="55043" y="45518"/>
                    <a:pt x="55293" y="45244"/>
                    <a:pt x="55602" y="45244"/>
                  </a:cubicBezTo>
                  <a:close/>
                  <a:moveTo>
                    <a:pt x="59329" y="45244"/>
                  </a:moveTo>
                  <a:cubicBezTo>
                    <a:pt x="59627" y="45244"/>
                    <a:pt x="59889" y="45494"/>
                    <a:pt x="59889" y="45815"/>
                  </a:cubicBezTo>
                  <a:cubicBezTo>
                    <a:pt x="59889" y="46113"/>
                    <a:pt x="59639" y="46375"/>
                    <a:pt x="59329" y="46375"/>
                  </a:cubicBezTo>
                  <a:cubicBezTo>
                    <a:pt x="59008" y="46375"/>
                    <a:pt x="58757" y="46125"/>
                    <a:pt x="58757" y="45815"/>
                  </a:cubicBezTo>
                  <a:cubicBezTo>
                    <a:pt x="58757" y="45518"/>
                    <a:pt x="59008" y="45244"/>
                    <a:pt x="59329" y="45244"/>
                  </a:cubicBezTo>
                  <a:close/>
                  <a:moveTo>
                    <a:pt x="63056" y="45244"/>
                  </a:moveTo>
                  <a:cubicBezTo>
                    <a:pt x="63353" y="45244"/>
                    <a:pt x="63627" y="45494"/>
                    <a:pt x="63627" y="45815"/>
                  </a:cubicBezTo>
                  <a:cubicBezTo>
                    <a:pt x="63627" y="46113"/>
                    <a:pt x="63377" y="46375"/>
                    <a:pt x="63056" y="46375"/>
                  </a:cubicBezTo>
                  <a:cubicBezTo>
                    <a:pt x="62746" y="46375"/>
                    <a:pt x="62496" y="46125"/>
                    <a:pt x="62496" y="45815"/>
                  </a:cubicBezTo>
                  <a:cubicBezTo>
                    <a:pt x="62496" y="45518"/>
                    <a:pt x="62746" y="45244"/>
                    <a:pt x="63056" y="45244"/>
                  </a:cubicBezTo>
                  <a:close/>
                  <a:moveTo>
                    <a:pt x="66782" y="45244"/>
                  </a:moveTo>
                  <a:cubicBezTo>
                    <a:pt x="67080" y="45244"/>
                    <a:pt x="67342" y="45494"/>
                    <a:pt x="67342" y="45815"/>
                  </a:cubicBezTo>
                  <a:cubicBezTo>
                    <a:pt x="67342" y="46113"/>
                    <a:pt x="67092" y="46375"/>
                    <a:pt x="66782" y="46375"/>
                  </a:cubicBezTo>
                  <a:cubicBezTo>
                    <a:pt x="66473" y="46375"/>
                    <a:pt x="66211" y="46125"/>
                    <a:pt x="66211" y="45815"/>
                  </a:cubicBezTo>
                  <a:cubicBezTo>
                    <a:pt x="66235" y="45518"/>
                    <a:pt x="66473" y="45244"/>
                    <a:pt x="66782" y="45244"/>
                  </a:cubicBezTo>
                  <a:close/>
                  <a:moveTo>
                    <a:pt x="70509" y="45244"/>
                  </a:moveTo>
                  <a:cubicBezTo>
                    <a:pt x="70807" y="45244"/>
                    <a:pt x="71080" y="45494"/>
                    <a:pt x="71080" y="45815"/>
                  </a:cubicBezTo>
                  <a:cubicBezTo>
                    <a:pt x="71080" y="46113"/>
                    <a:pt x="70830" y="46375"/>
                    <a:pt x="70509" y="46375"/>
                  </a:cubicBezTo>
                  <a:cubicBezTo>
                    <a:pt x="70199" y="46375"/>
                    <a:pt x="69949" y="46125"/>
                    <a:pt x="69949" y="45815"/>
                  </a:cubicBezTo>
                  <a:cubicBezTo>
                    <a:pt x="69949" y="45518"/>
                    <a:pt x="70199" y="45244"/>
                    <a:pt x="70509" y="45244"/>
                  </a:cubicBezTo>
                  <a:close/>
                  <a:moveTo>
                    <a:pt x="74236" y="45244"/>
                  </a:moveTo>
                  <a:cubicBezTo>
                    <a:pt x="74533" y="45244"/>
                    <a:pt x="74795" y="45494"/>
                    <a:pt x="74795" y="45815"/>
                  </a:cubicBezTo>
                  <a:cubicBezTo>
                    <a:pt x="74795" y="46113"/>
                    <a:pt x="74545" y="46375"/>
                    <a:pt x="74236" y="46375"/>
                  </a:cubicBezTo>
                  <a:cubicBezTo>
                    <a:pt x="73938" y="46375"/>
                    <a:pt x="73676" y="46125"/>
                    <a:pt x="73676" y="45815"/>
                  </a:cubicBezTo>
                  <a:cubicBezTo>
                    <a:pt x="73676" y="45518"/>
                    <a:pt x="73926" y="45244"/>
                    <a:pt x="74236" y="45244"/>
                  </a:cubicBezTo>
                  <a:close/>
                  <a:moveTo>
                    <a:pt x="77855" y="45244"/>
                  </a:moveTo>
                  <a:cubicBezTo>
                    <a:pt x="78153" y="45244"/>
                    <a:pt x="78415" y="45494"/>
                    <a:pt x="78415" y="45815"/>
                  </a:cubicBezTo>
                  <a:cubicBezTo>
                    <a:pt x="78415" y="46113"/>
                    <a:pt x="78165" y="46375"/>
                    <a:pt x="77855" y="46375"/>
                  </a:cubicBezTo>
                  <a:cubicBezTo>
                    <a:pt x="77546" y="46375"/>
                    <a:pt x="77284" y="46125"/>
                    <a:pt x="77284" y="45815"/>
                  </a:cubicBezTo>
                  <a:cubicBezTo>
                    <a:pt x="77284" y="45518"/>
                    <a:pt x="77546" y="45244"/>
                    <a:pt x="77855" y="45244"/>
                  </a:cubicBezTo>
                  <a:close/>
                  <a:moveTo>
                    <a:pt x="81570" y="45244"/>
                  </a:moveTo>
                  <a:cubicBezTo>
                    <a:pt x="81868" y="45244"/>
                    <a:pt x="82141" y="45494"/>
                    <a:pt x="82141" y="45815"/>
                  </a:cubicBezTo>
                  <a:cubicBezTo>
                    <a:pt x="82141" y="46113"/>
                    <a:pt x="81879" y="46375"/>
                    <a:pt x="81570" y="46375"/>
                  </a:cubicBezTo>
                  <a:cubicBezTo>
                    <a:pt x="81260" y="46375"/>
                    <a:pt x="81010" y="46125"/>
                    <a:pt x="81010" y="45815"/>
                  </a:cubicBezTo>
                  <a:cubicBezTo>
                    <a:pt x="81022" y="45518"/>
                    <a:pt x="81260" y="45244"/>
                    <a:pt x="81570" y="45244"/>
                  </a:cubicBezTo>
                  <a:close/>
                  <a:moveTo>
                    <a:pt x="85308" y="45244"/>
                  </a:moveTo>
                  <a:cubicBezTo>
                    <a:pt x="85606" y="45244"/>
                    <a:pt x="85880" y="45494"/>
                    <a:pt x="85880" y="45815"/>
                  </a:cubicBezTo>
                  <a:cubicBezTo>
                    <a:pt x="85880" y="46113"/>
                    <a:pt x="85618" y="46375"/>
                    <a:pt x="85308" y="46375"/>
                  </a:cubicBezTo>
                  <a:cubicBezTo>
                    <a:pt x="84999" y="46375"/>
                    <a:pt x="84749" y="46125"/>
                    <a:pt x="84749" y="45815"/>
                  </a:cubicBezTo>
                  <a:cubicBezTo>
                    <a:pt x="84749" y="45518"/>
                    <a:pt x="84999" y="45244"/>
                    <a:pt x="85308" y="45244"/>
                  </a:cubicBezTo>
                  <a:close/>
                  <a:moveTo>
                    <a:pt x="89035" y="45244"/>
                  </a:moveTo>
                  <a:cubicBezTo>
                    <a:pt x="89333" y="45244"/>
                    <a:pt x="89595" y="45494"/>
                    <a:pt x="89595" y="45815"/>
                  </a:cubicBezTo>
                  <a:cubicBezTo>
                    <a:pt x="89595" y="46113"/>
                    <a:pt x="89345" y="46375"/>
                    <a:pt x="89035" y="46375"/>
                  </a:cubicBezTo>
                  <a:cubicBezTo>
                    <a:pt x="88714" y="46375"/>
                    <a:pt x="88464" y="46125"/>
                    <a:pt x="88464" y="45815"/>
                  </a:cubicBezTo>
                  <a:cubicBezTo>
                    <a:pt x="88475" y="45518"/>
                    <a:pt x="88714" y="45244"/>
                    <a:pt x="89035" y="45244"/>
                  </a:cubicBezTo>
                  <a:close/>
                  <a:moveTo>
                    <a:pt x="92762" y="45244"/>
                  </a:moveTo>
                  <a:cubicBezTo>
                    <a:pt x="93059" y="45244"/>
                    <a:pt x="93333" y="45494"/>
                    <a:pt x="93333" y="45815"/>
                  </a:cubicBezTo>
                  <a:cubicBezTo>
                    <a:pt x="93333" y="46113"/>
                    <a:pt x="93071" y="46375"/>
                    <a:pt x="92762" y="46375"/>
                  </a:cubicBezTo>
                  <a:cubicBezTo>
                    <a:pt x="92452" y="46375"/>
                    <a:pt x="92202" y="46125"/>
                    <a:pt x="92202" y="45815"/>
                  </a:cubicBezTo>
                  <a:cubicBezTo>
                    <a:pt x="92202" y="45518"/>
                    <a:pt x="92452" y="45244"/>
                    <a:pt x="92762" y="45244"/>
                  </a:cubicBezTo>
                  <a:close/>
                  <a:moveTo>
                    <a:pt x="96488" y="45244"/>
                  </a:moveTo>
                  <a:cubicBezTo>
                    <a:pt x="96786" y="45244"/>
                    <a:pt x="97048" y="45494"/>
                    <a:pt x="97048" y="45815"/>
                  </a:cubicBezTo>
                  <a:cubicBezTo>
                    <a:pt x="97048" y="46113"/>
                    <a:pt x="96798" y="46375"/>
                    <a:pt x="96488" y="46375"/>
                  </a:cubicBezTo>
                  <a:cubicBezTo>
                    <a:pt x="96191" y="46375"/>
                    <a:pt x="95917" y="46125"/>
                    <a:pt x="95917" y="45815"/>
                  </a:cubicBezTo>
                  <a:cubicBezTo>
                    <a:pt x="95917" y="45518"/>
                    <a:pt x="96179" y="45244"/>
                    <a:pt x="96488" y="45244"/>
                  </a:cubicBezTo>
                  <a:close/>
                  <a:moveTo>
                    <a:pt x="100203" y="45244"/>
                  </a:moveTo>
                  <a:cubicBezTo>
                    <a:pt x="100501" y="45244"/>
                    <a:pt x="100775" y="45494"/>
                    <a:pt x="100775" y="45815"/>
                  </a:cubicBezTo>
                  <a:cubicBezTo>
                    <a:pt x="100775" y="46113"/>
                    <a:pt x="100513" y="46375"/>
                    <a:pt x="100203" y="46375"/>
                  </a:cubicBezTo>
                  <a:cubicBezTo>
                    <a:pt x="99905" y="46375"/>
                    <a:pt x="99644" y="46125"/>
                    <a:pt x="99644" y="45815"/>
                  </a:cubicBezTo>
                  <a:cubicBezTo>
                    <a:pt x="99655" y="45518"/>
                    <a:pt x="99894" y="45244"/>
                    <a:pt x="100203" y="45244"/>
                  </a:cubicBezTo>
                  <a:close/>
                  <a:moveTo>
                    <a:pt x="103942" y="45244"/>
                  </a:moveTo>
                  <a:cubicBezTo>
                    <a:pt x="104239" y="45244"/>
                    <a:pt x="104513" y="45494"/>
                    <a:pt x="104513" y="45815"/>
                  </a:cubicBezTo>
                  <a:cubicBezTo>
                    <a:pt x="104513" y="46113"/>
                    <a:pt x="104251" y="46375"/>
                    <a:pt x="103942" y="46375"/>
                  </a:cubicBezTo>
                  <a:cubicBezTo>
                    <a:pt x="103644" y="46375"/>
                    <a:pt x="103382" y="46125"/>
                    <a:pt x="103382" y="45815"/>
                  </a:cubicBezTo>
                  <a:cubicBezTo>
                    <a:pt x="103382" y="45518"/>
                    <a:pt x="103632" y="45244"/>
                    <a:pt x="103942" y="45244"/>
                  </a:cubicBezTo>
                  <a:close/>
                  <a:moveTo>
                    <a:pt x="107668" y="45244"/>
                  </a:moveTo>
                  <a:cubicBezTo>
                    <a:pt x="107966" y="45244"/>
                    <a:pt x="108228" y="45494"/>
                    <a:pt x="108228" y="45815"/>
                  </a:cubicBezTo>
                  <a:cubicBezTo>
                    <a:pt x="108228" y="46113"/>
                    <a:pt x="107978" y="46375"/>
                    <a:pt x="107668" y="46375"/>
                  </a:cubicBezTo>
                  <a:cubicBezTo>
                    <a:pt x="107371" y="46375"/>
                    <a:pt x="107097" y="46125"/>
                    <a:pt x="107097" y="45815"/>
                  </a:cubicBezTo>
                  <a:cubicBezTo>
                    <a:pt x="107109" y="45518"/>
                    <a:pt x="107347" y="45244"/>
                    <a:pt x="107668" y="45244"/>
                  </a:cubicBezTo>
                  <a:close/>
                  <a:moveTo>
                    <a:pt x="111395" y="45244"/>
                  </a:moveTo>
                  <a:cubicBezTo>
                    <a:pt x="111693" y="45244"/>
                    <a:pt x="111967" y="45494"/>
                    <a:pt x="111967" y="45815"/>
                  </a:cubicBezTo>
                  <a:cubicBezTo>
                    <a:pt x="111967" y="46113"/>
                    <a:pt x="111705" y="46375"/>
                    <a:pt x="111395" y="46375"/>
                  </a:cubicBezTo>
                  <a:cubicBezTo>
                    <a:pt x="111085" y="46375"/>
                    <a:pt x="110835" y="46125"/>
                    <a:pt x="110835" y="45815"/>
                  </a:cubicBezTo>
                  <a:cubicBezTo>
                    <a:pt x="110835" y="45518"/>
                    <a:pt x="111085" y="45244"/>
                    <a:pt x="111395" y="45244"/>
                  </a:cubicBezTo>
                  <a:close/>
                  <a:moveTo>
                    <a:pt x="115122" y="45244"/>
                  </a:moveTo>
                  <a:cubicBezTo>
                    <a:pt x="115419" y="45244"/>
                    <a:pt x="115681" y="45494"/>
                    <a:pt x="115681" y="45815"/>
                  </a:cubicBezTo>
                  <a:cubicBezTo>
                    <a:pt x="115681" y="46113"/>
                    <a:pt x="115431" y="46375"/>
                    <a:pt x="115122" y="46375"/>
                  </a:cubicBezTo>
                  <a:cubicBezTo>
                    <a:pt x="114812" y="46375"/>
                    <a:pt x="114550" y="46125"/>
                    <a:pt x="114550" y="45815"/>
                  </a:cubicBezTo>
                  <a:cubicBezTo>
                    <a:pt x="114574" y="45518"/>
                    <a:pt x="114812" y="45244"/>
                    <a:pt x="115122" y="45244"/>
                  </a:cubicBezTo>
                  <a:close/>
                  <a:moveTo>
                    <a:pt x="118860" y="45244"/>
                  </a:moveTo>
                  <a:cubicBezTo>
                    <a:pt x="119158" y="45244"/>
                    <a:pt x="119420" y="45494"/>
                    <a:pt x="119420" y="45815"/>
                  </a:cubicBezTo>
                  <a:cubicBezTo>
                    <a:pt x="119420" y="46113"/>
                    <a:pt x="119170" y="46375"/>
                    <a:pt x="118860" y="46375"/>
                  </a:cubicBezTo>
                  <a:cubicBezTo>
                    <a:pt x="118539" y="46375"/>
                    <a:pt x="118289" y="46125"/>
                    <a:pt x="118289" y="45815"/>
                  </a:cubicBezTo>
                  <a:cubicBezTo>
                    <a:pt x="118289" y="45518"/>
                    <a:pt x="118539" y="45244"/>
                    <a:pt x="118860" y="45244"/>
                  </a:cubicBezTo>
                  <a:close/>
                  <a:moveTo>
                    <a:pt x="122575" y="45244"/>
                  </a:moveTo>
                  <a:cubicBezTo>
                    <a:pt x="122873" y="45244"/>
                    <a:pt x="123146" y="45494"/>
                    <a:pt x="123146" y="45815"/>
                  </a:cubicBezTo>
                  <a:cubicBezTo>
                    <a:pt x="123146" y="46113"/>
                    <a:pt x="122885" y="46375"/>
                    <a:pt x="122575" y="46375"/>
                  </a:cubicBezTo>
                  <a:cubicBezTo>
                    <a:pt x="122265" y="46375"/>
                    <a:pt x="122015" y="46125"/>
                    <a:pt x="122015" y="45815"/>
                  </a:cubicBezTo>
                  <a:cubicBezTo>
                    <a:pt x="122027" y="45518"/>
                    <a:pt x="122277" y="45244"/>
                    <a:pt x="122575" y="45244"/>
                  </a:cubicBezTo>
                  <a:close/>
                  <a:moveTo>
                    <a:pt x="126314" y="45244"/>
                  </a:moveTo>
                  <a:cubicBezTo>
                    <a:pt x="126611" y="45244"/>
                    <a:pt x="126873" y="45494"/>
                    <a:pt x="126873" y="45815"/>
                  </a:cubicBezTo>
                  <a:cubicBezTo>
                    <a:pt x="126873" y="46113"/>
                    <a:pt x="126623" y="46375"/>
                    <a:pt x="126314" y="46375"/>
                  </a:cubicBezTo>
                  <a:cubicBezTo>
                    <a:pt x="126004" y="46375"/>
                    <a:pt x="125742" y="46125"/>
                    <a:pt x="125742" y="45815"/>
                  </a:cubicBezTo>
                  <a:cubicBezTo>
                    <a:pt x="125742" y="45518"/>
                    <a:pt x="126004" y="45244"/>
                    <a:pt x="126314" y="45244"/>
                  </a:cubicBezTo>
                  <a:close/>
                  <a:moveTo>
                    <a:pt x="130028" y="45244"/>
                  </a:moveTo>
                  <a:cubicBezTo>
                    <a:pt x="130326" y="45244"/>
                    <a:pt x="130600" y="45494"/>
                    <a:pt x="130600" y="45815"/>
                  </a:cubicBezTo>
                  <a:cubicBezTo>
                    <a:pt x="130600" y="46113"/>
                    <a:pt x="130350" y="46375"/>
                    <a:pt x="130028" y="46375"/>
                  </a:cubicBezTo>
                  <a:cubicBezTo>
                    <a:pt x="129731" y="46375"/>
                    <a:pt x="129469" y="46125"/>
                    <a:pt x="129469" y="45815"/>
                  </a:cubicBezTo>
                  <a:cubicBezTo>
                    <a:pt x="129469" y="45518"/>
                    <a:pt x="129719" y="45244"/>
                    <a:pt x="130028" y="45244"/>
                  </a:cubicBezTo>
                  <a:close/>
                  <a:moveTo>
                    <a:pt x="133767" y="45244"/>
                  </a:moveTo>
                  <a:cubicBezTo>
                    <a:pt x="134065" y="45244"/>
                    <a:pt x="134326" y="45494"/>
                    <a:pt x="134326" y="45815"/>
                  </a:cubicBezTo>
                  <a:cubicBezTo>
                    <a:pt x="134326" y="46113"/>
                    <a:pt x="134076" y="46375"/>
                    <a:pt x="133767" y="46375"/>
                  </a:cubicBezTo>
                  <a:cubicBezTo>
                    <a:pt x="133469" y="46375"/>
                    <a:pt x="133207" y="46125"/>
                    <a:pt x="133207" y="45815"/>
                  </a:cubicBezTo>
                  <a:cubicBezTo>
                    <a:pt x="133207" y="45518"/>
                    <a:pt x="133457" y="45244"/>
                    <a:pt x="133767" y="45244"/>
                  </a:cubicBezTo>
                  <a:close/>
                  <a:moveTo>
                    <a:pt x="137494" y="45244"/>
                  </a:moveTo>
                  <a:cubicBezTo>
                    <a:pt x="137791" y="45244"/>
                    <a:pt x="138053" y="45494"/>
                    <a:pt x="138053" y="45815"/>
                  </a:cubicBezTo>
                  <a:cubicBezTo>
                    <a:pt x="138053" y="46113"/>
                    <a:pt x="137803" y="46375"/>
                    <a:pt x="137494" y="46375"/>
                  </a:cubicBezTo>
                  <a:cubicBezTo>
                    <a:pt x="137196" y="46375"/>
                    <a:pt x="136922" y="46125"/>
                    <a:pt x="136922" y="45815"/>
                  </a:cubicBezTo>
                  <a:cubicBezTo>
                    <a:pt x="136934" y="45518"/>
                    <a:pt x="137172" y="45244"/>
                    <a:pt x="137494" y="45244"/>
                  </a:cubicBezTo>
                  <a:close/>
                  <a:moveTo>
                    <a:pt x="141220" y="45244"/>
                  </a:moveTo>
                  <a:cubicBezTo>
                    <a:pt x="141518" y="45244"/>
                    <a:pt x="141792" y="45494"/>
                    <a:pt x="141792" y="45815"/>
                  </a:cubicBezTo>
                  <a:cubicBezTo>
                    <a:pt x="141792" y="46113"/>
                    <a:pt x="141530" y="46375"/>
                    <a:pt x="141220" y="46375"/>
                  </a:cubicBezTo>
                  <a:cubicBezTo>
                    <a:pt x="140911" y="46375"/>
                    <a:pt x="140661" y="46125"/>
                    <a:pt x="140661" y="45815"/>
                  </a:cubicBezTo>
                  <a:cubicBezTo>
                    <a:pt x="140661" y="45518"/>
                    <a:pt x="140911" y="45244"/>
                    <a:pt x="141220" y="45244"/>
                  </a:cubicBezTo>
                  <a:close/>
                  <a:moveTo>
                    <a:pt x="144947" y="45244"/>
                  </a:moveTo>
                  <a:cubicBezTo>
                    <a:pt x="145244" y="45244"/>
                    <a:pt x="145506" y="45494"/>
                    <a:pt x="145506" y="45815"/>
                  </a:cubicBezTo>
                  <a:cubicBezTo>
                    <a:pt x="145506" y="46113"/>
                    <a:pt x="145256" y="46375"/>
                    <a:pt x="144947" y="46375"/>
                  </a:cubicBezTo>
                  <a:cubicBezTo>
                    <a:pt x="144637" y="46375"/>
                    <a:pt x="144375" y="46125"/>
                    <a:pt x="144375" y="45815"/>
                  </a:cubicBezTo>
                  <a:cubicBezTo>
                    <a:pt x="144399" y="45518"/>
                    <a:pt x="144637" y="45244"/>
                    <a:pt x="144947" y="45244"/>
                  </a:cubicBezTo>
                  <a:close/>
                  <a:moveTo>
                    <a:pt x="148685" y="45244"/>
                  </a:moveTo>
                  <a:cubicBezTo>
                    <a:pt x="148983" y="45244"/>
                    <a:pt x="149245" y="45494"/>
                    <a:pt x="149245" y="45815"/>
                  </a:cubicBezTo>
                  <a:cubicBezTo>
                    <a:pt x="149245" y="46113"/>
                    <a:pt x="148995" y="46375"/>
                    <a:pt x="148685" y="46375"/>
                  </a:cubicBezTo>
                  <a:cubicBezTo>
                    <a:pt x="148364" y="46375"/>
                    <a:pt x="148114" y="46125"/>
                    <a:pt x="148114" y="45815"/>
                  </a:cubicBezTo>
                  <a:cubicBezTo>
                    <a:pt x="148114" y="45518"/>
                    <a:pt x="148364" y="45244"/>
                    <a:pt x="148685" y="45244"/>
                  </a:cubicBezTo>
                  <a:close/>
                  <a:moveTo>
                    <a:pt x="1548" y="47125"/>
                  </a:moveTo>
                  <a:cubicBezTo>
                    <a:pt x="1846" y="47125"/>
                    <a:pt x="2119" y="47375"/>
                    <a:pt x="2119" y="47685"/>
                  </a:cubicBezTo>
                  <a:cubicBezTo>
                    <a:pt x="2119" y="47982"/>
                    <a:pt x="1858" y="48244"/>
                    <a:pt x="1548" y="48244"/>
                  </a:cubicBezTo>
                  <a:cubicBezTo>
                    <a:pt x="1238" y="48244"/>
                    <a:pt x="988" y="47994"/>
                    <a:pt x="988" y="47685"/>
                  </a:cubicBezTo>
                  <a:cubicBezTo>
                    <a:pt x="988" y="47375"/>
                    <a:pt x="1238" y="47125"/>
                    <a:pt x="1548" y="47125"/>
                  </a:cubicBezTo>
                  <a:close/>
                  <a:moveTo>
                    <a:pt x="5287" y="47125"/>
                  </a:moveTo>
                  <a:cubicBezTo>
                    <a:pt x="5596" y="47125"/>
                    <a:pt x="5846" y="47375"/>
                    <a:pt x="5846" y="47685"/>
                  </a:cubicBezTo>
                  <a:cubicBezTo>
                    <a:pt x="5846" y="47994"/>
                    <a:pt x="5596" y="48244"/>
                    <a:pt x="5287" y="48244"/>
                  </a:cubicBezTo>
                  <a:cubicBezTo>
                    <a:pt x="4977" y="48244"/>
                    <a:pt x="4715" y="47994"/>
                    <a:pt x="4715" y="47685"/>
                  </a:cubicBezTo>
                  <a:cubicBezTo>
                    <a:pt x="4715" y="47375"/>
                    <a:pt x="4977" y="47125"/>
                    <a:pt x="5287" y="47125"/>
                  </a:cubicBezTo>
                  <a:close/>
                  <a:moveTo>
                    <a:pt x="9001" y="47125"/>
                  </a:moveTo>
                  <a:cubicBezTo>
                    <a:pt x="9299" y="47125"/>
                    <a:pt x="9573" y="47375"/>
                    <a:pt x="9573" y="47685"/>
                  </a:cubicBezTo>
                  <a:cubicBezTo>
                    <a:pt x="9573" y="47982"/>
                    <a:pt x="9323" y="48244"/>
                    <a:pt x="9001" y="48244"/>
                  </a:cubicBezTo>
                  <a:cubicBezTo>
                    <a:pt x="8704" y="48244"/>
                    <a:pt x="8442" y="47994"/>
                    <a:pt x="8442" y="47685"/>
                  </a:cubicBezTo>
                  <a:cubicBezTo>
                    <a:pt x="8442" y="47375"/>
                    <a:pt x="8692" y="47125"/>
                    <a:pt x="9001" y="47125"/>
                  </a:cubicBezTo>
                  <a:close/>
                  <a:moveTo>
                    <a:pt x="12728" y="47125"/>
                  </a:moveTo>
                  <a:cubicBezTo>
                    <a:pt x="13037" y="47125"/>
                    <a:pt x="13288" y="47375"/>
                    <a:pt x="13288" y="47685"/>
                  </a:cubicBezTo>
                  <a:cubicBezTo>
                    <a:pt x="13288" y="47994"/>
                    <a:pt x="13037" y="48244"/>
                    <a:pt x="12728" y="48244"/>
                  </a:cubicBezTo>
                  <a:cubicBezTo>
                    <a:pt x="12418" y="48244"/>
                    <a:pt x="12156" y="47994"/>
                    <a:pt x="12156" y="47685"/>
                  </a:cubicBezTo>
                  <a:cubicBezTo>
                    <a:pt x="12156" y="47375"/>
                    <a:pt x="12418" y="47125"/>
                    <a:pt x="12728" y="47125"/>
                  </a:cubicBezTo>
                  <a:close/>
                  <a:moveTo>
                    <a:pt x="16466" y="47125"/>
                  </a:moveTo>
                  <a:cubicBezTo>
                    <a:pt x="16764" y="47125"/>
                    <a:pt x="17026" y="47375"/>
                    <a:pt x="17026" y="47685"/>
                  </a:cubicBezTo>
                  <a:cubicBezTo>
                    <a:pt x="17026" y="47982"/>
                    <a:pt x="16776" y="48244"/>
                    <a:pt x="16466" y="48244"/>
                  </a:cubicBezTo>
                  <a:cubicBezTo>
                    <a:pt x="16169" y="48244"/>
                    <a:pt x="15895" y="47994"/>
                    <a:pt x="15895" y="47685"/>
                  </a:cubicBezTo>
                  <a:cubicBezTo>
                    <a:pt x="15895" y="47375"/>
                    <a:pt x="16145" y="47125"/>
                    <a:pt x="16466" y="47125"/>
                  </a:cubicBezTo>
                  <a:close/>
                  <a:moveTo>
                    <a:pt x="20181" y="47125"/>
                  </a:moveTo>
                  <a:cubicBezTo>
                    <a:pt x="20491" y="47125"/>
                    <a:pt x="20753" y="47375"/>
                    <a:pt x="20753" y="47685"/>
                  </a:cubicBezTo>
                  <a:cubicBezTo>
                    <a:pt x="20753" y="47994"/>
                    <a:pt x="20491" y="48244"/>
                    <a:pt x="20181" y="48244"/>
                  </a:cubicBezTo>
                  <a:cubicBezTo>
                    <a:pt x="19872" y="48244"/>
                    <a:pt x="19622" y="47994"/>
                    <a:pt x="19622" y="47685"/>
                  </a:cubicBezTo>
                  <a:cubicBezTo>
                    <a:pt x="19622" y="47375"/>
                    <a:pt x="19872" y="47125"/>
                    <a:pt x="20181" y="47125"/>
                  </a:cubicBezTo>
                  <a:close/>
                  <a:moveTo>
                    <a:pt x="23920" y="47125"/>
                  </a:moveTo>
                  <a:cubicBezTo>
                    <a:pt x="24217" y="47125"/>
                    <a:pt x="24479" y="47375"/>
                    <a:pt x="24479" y="47685"/>
                  </a:cubicBezTo>
                  <a:cubicBezTo>
                    <a:pt x="24479" y="47982"/>
                    <a:pt x="24229" y="48244"/>
                    <a:pt x="23920" y="48244"/>
                  </a:cubicBezTo>
                  <a:cubicBezTo>
                    <a:pt x="23610" y="48244"/>
                    <a:pt x="23348" y="47994"/>
                    <a:pt x="23348" y="47685"/>
                  </a:cubicBezTo>
                  <a:cubicBezTo>
                    <a:pt x="23348" y="47375"/>
                    <a:pt x="23610" y="47125"/>
                    <a:pt x="23920" y="47125"/>
                  </a:cubicBezTo>
                  <a:close/>
                  <a:moveTo>
                    <a:pt x="27635" y="47125"/>
                  </a:moveTo>
                  <a:cubicBezTo>
                    <a:pt x="27956" y="47125"/>
                    <a:pt x="28206" y="47375"/>
                    <a:pt x="28206" y="47685"/>
                  </a:cubicBezTo>
                  <a:cubicBezTo>
                    <a:pt x="28206" y="47994"/>
                    <a:pt x="27956" y="48244"/>
                    <a:pt x="27635" y="48244"/>
                  </a:cubicBezTo>
                  <a:cubicBezTo>
                    <a:pt x="27325" y="48244"/>
                    <a:pt x="27075" y="47994"/>
                    <a:pt x="27075" y="47685"/>
                  </a:cubicBezTo>
                  <a:cubicBezTo>
                    <a:pt x="27075" y="47375"/>
                    <a:pt x="27325" y="47125"/>
                    <a:pt x="27635" y="47125"/>
                  </a:cubicBezTo>
                  <a:close/>
                  <a:moveTo>
                    <a:pt x="31373" y="47125"/>
                  </a:moveTo>
                  <a:cubicBezTo>
                    <a:pt x="31671" y="47125"/>
                    <a:pt x="31945" y="47375"/>
                    <a:pt x="31945" y="47685"/>
                  </a:cubicBezTo>
                  <a:cubicBezTo>
                    <a:pt x="31945" y="47982"/>
                    <a:pt x="31683" y="48244"/>
                    <a:pt x="31373" y="48244"/>
                  </a:cubicBezTo>
                  <a:cubicBezTo>
                    <a:pt x="31064" y="48244"/>
                    <a:pt x="30814" y="47994"/>
                    <a:pt x="30814" y="47685"/>
                  </a:cubicBezTo>
                  <a:cubicBezTo>
                    <a:pt x="30814" y="47375"/>
                    <a:pt x="31064" y="47125"/>
                    <a:pt x="31373" y="47125"/>
                  </a:cubicBezTo>
                  <a:close/>
                  <a:moveTo>
                    <a:pt x="35100" y="47125"/>
                  </a:moveTo>
                  <a:cubicBezTo>
                    <a:pt x="35409" y="47125"/>
                    <a:pt x="35659" y="47375"/>
                    <a:pt x="35659" y="47685"/>
                  </a:cubicBezTo>
                  <a:cubicBezTo>
                    <a:pt x="35659" y="47994"/>
                    <a:pt x="35409" y="48244"/>
                    <a:pt x="35100" y="48244"/>
                  </a:cubicBezTo>
                  <a:cubicBezTo>
                    <a:pt x="34778" y="48244"/>
                    <a:pt x="34528" y="47994"/>
                    <a:pt x="34528" y="47685"/>
                  </a:cubicBezTo>
                  <a:cubicBezTo>
                    <a:pt x="34528" y="47375"/>
                    <a:pt x="34778" y="47125"/>
                    <a:pt x="35100" y="47125"/>
                  </a:cubicBezTo>
                  <a:close/>
                  <a:moveTo>
                    <a:pt x="38815" y="47125"/>
                  </a:moveTo>
                  <a:cubicBezTo>
                    <a:pt x="39112" y="47125"/>
                    <a:pt x="39386" y="47375"/>
                    <a:pt x="39386" y="47685"/>
                  </a:cubicBezTo>
                  <a:cubicBezTo>
                    <a:pt x="39386" y="47982"/>
                    <a:pt x="39124" y="48244"/>
                    <a:pt x="38815" y="48244"/>
                  </a:cubicBezTo>
                  <a:cubicBezTo>
                    <a:pt x="38517" y="48244"/>
                    <a:pt x="38255" y="47994"/>
                    <a:pt x="38255" y="47685"/>
                  </a:cubicBezTo>
                  <a:cubicBezTo>
                    <a:pt x="38267" y="47375"/>
                    <a:pt x="38505" y="47125"/>
                    <a:pt x="38815" y="47125"/>
                  </a:cubicBezTo>
                  <a:close/>
                  <a:moveTo>
                    <a:pt x="42553" y="47125"/>
                  </a:moveTo>
                  <a:cubicBezTo>
                    <a:pt x="42863" y="47125"/>
                    <a:pt x="43113" y="47375"/>
                    <a:pt x="43113" y="47685"/>
                  </a:cubicBezTo>
                  <a:cubicBezTo>
                    <a:pt x="43113" y="47994"/>
                    <a:pt x="42863" y="48244"/>
                    <a:pt x="42553" y="48244"/>
                  </a:cubicBezTo>
                  <a:cubicBezTo>
                    <a:pt x="42232" y="48244"/>
                    <a:pt x="41982" y="47994"/>
                    <a:pt x="41982" y="47685"/>
                  </a:cubicBezTo>
                  <a:cubicBezTo>
                    <a:pt x="41982" y="47375"/>
                    <a:pt x="42244" y="47125"/>
                    <a:pt x="42553" y="47125"/>
                  </a:cubicBezTo>
                  <a:close/>
                  <a:moveTo>
                    <a:pt x="46268" y="47125"/>
                  </a:moveTo>
                  <a:cubicBezTo>
                    <a:pt x="46565" y="47125"/>
                    <a:pt x="46839" y="47375"/>
                    <a:pt x="46839" y="47685"/>
                  </a:cubicBezTo>
                  <a:cubicBezTo>
                    <a:pt x="46839" y="47982"/>
                    <a:pt x="46589" y="48244"/>
                    <a:pt x="46268" y="48244"/>
                  </a:cubicBezTo>
                  <a:cubicBezTo>
                    <a:pt x="45970" y="48244"/>
                    <a:pt x="45708" y="47994"/>
                    <a:pt x="45708" y="47685"/>
                  </a:cubicBezTo>
                  <a:cubicBezTo>
                    <a:pt x="45720" y="47375"/>
                    <a:pt x="45958" y="47125"/>
                    <a:pt x="46268" y="47125"/>
                  </a:cubicBezTo>
                  <a:close/>
                  <a:moveTo>
                    <a:pt x="50006" y="47125"/>
                  </a:moveTo>
                  <a:cubicBezTo>
                    <a:pt x="50316" y="47125"/>
                    <a:pt x="50578" y="47375"/>
                    <a:pt x="50578" y="47685"/>
                  </a:cubicBezTo>
                  <a:cubicBezTo>
                    <a:pt x="50578" y="47994"/>
                    <a:pt x="50316" y="48244"/>
                    <a:pt x="50006" y="48244"/>
                  </a:cubicBezTo>
                  <a:cubicBezTo>
                    <a:pt x="49697" y="48244"/>
                    <a:pt x="49447" y="47994"/>
                    <a:pt x="49447" y="47685"/>
                  </a:cubicBezTo>
                  <a:cubicBezTo>
                    <a:pt x="49447" y="47375"/>
                    <a:pt x="49697" y="47125"/>
                    <a:pt x="50006" y="47125"/>
                  </a:cubicBezTo>
                  <a:close/>
                  <a:moveTo>
                    <a:pt x="53733" y="47125"/>
                  </a:moveTo>
                  <a:cubicBezTo>
                    <a:pt x="54031" y="47125"/>
                    <a:pt x="54293" y="47375"/>
                    <a:pt x="54293" y="47685"/>
                  </a:cubicBezTo>
                  <a:cubicBezTo>
                    <a:pt x="54293" y="47982"/>
                    <a:pt x="54043" y="48244"/>
                    <a:pt x="53733" y="48244"/>
                  </a:cubicBezTo>
                  <a:cubicBezTo>
                    <a:pt x="53412" y="48244"/>
                    <a:pt x="53162" y="47994"/>
                    <a:pt x="53162" y="47685"/>
                  </a:cubicBezTo>
                  <a:cubicBezTo>
                    <a:pt x="53173" y="47375"/>
                    <a:pt x="53412" y="47125"/>
                    <a:pt x="53733" y="47125"/>
                  </a:cubicBezTo>
                  <a:close/>
                  <a:moveTo>
                    <a:pt x="57460" y="47125"/>
                  </a:moveTo>
                  <a:cubicBezTo>
                    <a:pt x="57781" y="47125"/>
                    <a:pt x="58031" y="47375"/>
                    <a:pt x="58031" y="47685"/>
                  </a:cubicBezTo>
                  <a:cubicBezTo>
                    <a:pt x="58031" y="47994"/>
                    <a:pt x="57781" y="48244"/>
                    <a:pt x="57460" y="48244"/>
                  </a:cubicBezTo>
                  <a:cubicBezTo>
                    <a:pt x="57150" y="48244"/>
                    <a:pt x="56900" y="47994"/>
                    <a:pt x="56900" y="47685"/>
                  </a:cubicBezTo>
                  <a:cubicBezTo>
                    <a:pt x="56900" y="47375"/>
                    <a:pt x="57150" y="47125"/>
                    <a:pt x="57460" y="47125"/>
                  </a:cubicBezTo>
                  <a:close/>
                  <a:moveTo>
                    <a:pt x="61186" y="47125"/>
                  </a:moveTo>
                  <a:cubicBezTo>
                    <a:pt x="61484" y="47125"/>
                    <a:pt x="61746" y="47375"/>
                    <a:pt x="61746" y="47685"/>
                  </a:cubicBezTo>
                  <a:cubicBezTo>
                    <a:pt x="61746" y="47982"/>
                    <a:pt x="61496" y="48244"/>
                    <a:pt x="61186" y="48244"/>
                  </a:cubicBezTo>
                  <a:cubicBezTo>
                    <a:pt x="60877" y="48244"/>
                    <a:pt x="60615" y="47994"/>
                    <a:pt x="60615" y="47685"/>
                  </a:cubicBezTo>
                  <a:cubicBezTo>
                    <a:pt x="60639" y="47375"/>
                    <a:pt x="60877" y="47125"/>
                    <a:pt x="61186" y="47125"/>
                  </a:cubicBezTo>
                  <a:close/>
                  <a:moveTo>
                    <a:pt x="64925" y="47125"/>
                  </a:moveTo>
                  <a:cubicBezTo>
                    <a:pt x="65234" y="47125"/>
                    <a:pt x="65485" y="47375"/>
                    <a:pt x="65485" y="47685"/>
                  </a:cubicBezTo>
                  <a:cubicBezTo>
                    <a:pt x="65485" y="47994"/>
                    <a:pt x="65234" y="48244"/>
                    <a:pt x="64925" y="48244"/>
                  </a:cubicBezTo>
                  <a:cubicBezTo>
                    <a:pt x="64603" y="48244"/>
                    <a:pt x="64353" y="47994"/>
                    <a:pt x="64353" y="47685"/>
                  </a:cubicBezTo>
                  <a:cubicBezTo>
                    <a:pt x="64353" y="47375"/>
                    <a:pt x="64603" y="47125"/>
                    <a:pt x="64925" y="47125"/>
                  </a:cubicBezTo>
                  <a:close/>
                  <a:moveTo>
                    <a:pt x="68640" y="47125"/>
                  </a:moveTo>
                  <a:cubicBezTo>
                    <a:pt x="68937" y="47125"/>
                    <a:pt x="69211" y="47375"/>
                    <a:pt x="69211" y="47685"/>
                  </a:cubicBezTo>
                  <a:cubicBezTo>
                    <a:pt x="69211" y="47982"/>
                    <a:pt x="68949" y="48244"/>
                    <a:pt x="68640" y="48244"/>
                  </a:cubicBezTo>
                  <a:cubicBezTo>
                    <a:pt x="68330" y="48244"/>
                    <a:pt x="68080" y="47994"/>
                    <a:pt x="68080" y="47685"/>
                  </a:cubicBezTo>
                  <a:cubicBezTo>
                    <a:pt x="68092" y="47375"/>
                    <a:pt x="68330" y="47125"/>
                    <a:pt x="68640" y="47125"/>
                  </a:cubicBezTo>
                  <a:close/>
                  <a:moveTo>
                    <a:pt x="72366" y="47125"/>
                  </a:moveTo>
                  <a:cubicBezTo>
                    <a:pt x="72676" y="47125"/>
                    <a:pt x="72926" y="47375"/>
                    <a:pt x="72926" y="47685"/>
                  </a:cubicBezTo>
                  <a:cubicBezTo>
                    <a:pt x="72926" y="47994"/>
                    <a:pt x="72676" y="48244"/>
                    <a:pt x="72366" y="48244"/>
                  </a:cubicBezTo>
                  <a:cubicBezTo>
                    <a:pt x="72045" y="48244"/>
                    <a:pt x="71795" y="47994"/>
                    <a:pt x="71795" y="47685"/>
                  </a:cubicBezTo>
                  <a:cubicBezTo>
                    <a:pt x="71795" y="47375"/>
                    <a:pt x="72069" y="47125"/>
                    <a:pt x="72366" y="47125"/>
                  </a:cubicBezTo>
                  <a:close/>
                  <a:moveTo>
                    <a:pt x="76093" y="47125"/>
                  </a:moveTo>
                  <a:cubicBezTo>
                    <a:pt x="76391" y="47125"/>
                    <a:pt x="76664" y="47375"/>
                    <a:pt x="76664" y="47685"/>
                  </a:cubicBezTo>
                  <a:cubicBezTo>
                    <a:pt x="76664" y="47982"/>
                    <a:pt x="76403" y="48244"/>
                    <a:pt x="76093" y="48244"/>
                  </a:cubicBezTo>
                  <a:cubicBezTo>
                    <a:pt x="75795" y="48244"/>
                    <a:pt x="75533" y="47994"/>
                    <a:pt x="75533" y="47685"/>
                  </a:cubicBezTo>
                  <a:cubicBezTo>
                    <a:pt x="75533" y="47375"/>
                    <a:pt x="75783" y="47125"/>
                    <a:pt x="76093" y="47125"/>
                  </a:cubicBezTo>
                  <a:close/>
                  <a:moveTo>
                    <a:pt x="79712" y="47125"/>
                  </a:moveTo>
                  <a:cubicBezTo>
                    <a:pt x="80010" y="47125"/>
                    <a:pt x="80284" y="47375"/>
                    <a:pt x="80284" y="47685"/>
                  </a:cubicBezTo>
                  <a:cubicBezTo>
                    <a:pt x="80284" y="47982"/>
                    <a:pt x="80022" y="48244"/>
                    <a:pt x="79712" y="48244"/>
                  </a:cubicBezTo>
                  <a:cubicBezTo>
                    <a:pt x="79403" y="48244"/>
                    <a:pt x="79153" y="47994"/>
                    <a:pt x="79153" y="47685"/>
                  </a:cubicBezTo>
                  <a:cubicBezTo>
                    <a:pt x="79165" y="47375"/>
                    <a:pt x="79403" y="47125"/>
                    <a:pt x="79712" y="47125"/>
                  </a:cubicBezTo>
                  <a:close/>
                  <a:moveTo>
                    <a:pt x="83451" y="47125"/>
                  </a:moveTo>
                  <a:cubicBezTo>
                    <a:pt x="83761" y="47125"/>
                    <a:pt x="84011" y="47375"/>
                    <a:pt x="84011" y="47685"/>
                  </a:cubicBezTo>
                  <a:cubicBezTo>
                    <a:pt x="84011" y="47994"/>
                    <a:pt x="83761" y="48244"/>
                    <a:pt x="83451" y="48244"/>
                  </a:cubicBezTo>
                  <a:cubicBezTo>
                    <a:pt x="83141" y="48244"/>
                    <a:pt x="82880" y="47994"/>
                    <a:pt x="82880" y="47685"/>
                  </a:cubicBezTo>
                  <a:cubicBezTo>
                    <a:pt x="82880" y="47375"/>
                    <a:pt x="83141" y="47125"/>
                    <a:pt x="83451" y="47125"/>
                  </a:cubicBezTo>
                  <a:close/>
                  <a:moveTo>
                    <a:pt x="87166" y="47125"/>
                  </a:moveTo>
                  <a:cubicBezTo>
                    <a:pt x="87463" y="47125"/>
                    <a:pt x="87737" y="47375"/>
                    <a:pt x="87737" y="47685"/>
                  </a:cubicBezTo>
                  <a:cubicBezTo>
                    <a:pt x="87737" y="47982"/>
                    <a:pt x="87475" y="48244"/>
                    <a:pt x="87166" y="48244"/>
                  </a:cubicBezTo>
                  <a:cubicBezTo>
                    <a:pt x="86856" y="48244"/>
                    <a:pt x="86606" y="47994"/>
                    <a:pt x="86606" y="47685"/>
                  </a:cubicBezTo>
                  <a:cubicBezTo>
                    <a:pt x="86618" y="47375"/>
                    <a:pt x="86856" y="47125"/>
                    <a:pt x="87166" y="47125"/>
                  </a:cubicBezTo>
                  <a:close/>
                  <a:moveTo>
                    <a:pt x="90904" y="47125"/>
                  </a:moveTo>
                  <a:cubicBezTo>
                    <a:pt x="91214" y="47125"/>
                    <a:pt x="91464" y="47375"/>
                    <a:pt x="91464" y="47685"/>
                  </a:cubicBezTo>
                  <a:cubicBezTo>
                    <a:pt x="91464" y="47994"/>
                    <a:pt x="91214" y="48244"/>
                    <a:pt x="90904" y="48244"/>
                  </a:cubicBezTo>
                  <a:cubicBezTo>
                    <a:pt x="90595" y="48244"/>
                    <a:pt x="90345" y="47994"/>
                    <a:pt x="90345" y="47685"/>
                  </a:cubicBezTo>
                  <a:cubicBezTo>
                    <a:pt x="90345" y="47375"/>
                    <a:pt x="90595" y="47125"/>
                    <a:pt x="90904" y="47125"/>
                  </a:cubicBezTo>
                  <a:close/>
                  <a:moveTo>
                    <a:pt x="94631" y="47125"/>
                  </a:moveTo>
                  <a:cubicBezTo>
                    <a:pt x="94929" y="47125"/>
                    <a:pt x="95191" y="47375"/>
                    <a:pt x="95191" y="47685"/>
                  </a:cubicBezTo>
                  <a:cubicBezTo>
                    <a:pt x="95191" y="47982"/>
                    <a:pt x="94941" y="48244"/>
                    <a:pt x="94631" y="48244"/>
                  </a:cubicBezTo>
                  <a:cubicBezTo>
                    <a:pt x="94310" y="48244"/>
                    <a:pt x="94060" y="47994"/>
                    <a:pt x="94060" y="47685"/>
                  </a:cubicBezTo>
                  <a:cubicBezTo>
                    <a:pt x="94071" y="47375"/>
                    <a:pt x="94310" y="47125"/>
                    <a:pt x="94631" y="47125"/>
                  </a:cubicBezTo>
                  <a:close/>
                  <a:moveTo>
                    <a:pt x="98346" y="47125"/>
                  </a:moveTo>
                  <a:cubicBezTo>
                    <a:pt x="98655" y="47125"/>
                    <a:pt x="98905" y="47375"/>
                    <a:pt x="98905" y="47685"/>
                  </a:cubicBezTo>
                  <a:cubicBezTo>
                    <a:pt x="98905" y="47994"/>
                    <a:pt x="98655" y="48244"/>
                    <a:pt x="98346" y="48244"/>
                  </a:cubicBezTo>
                  <a:cubicBezTo>
                    <a:pt x="98036" y="48244"/>
                    <a:pt x="97786" y="47994"/>
                    <a:pt x="97786" y="47685"/>
                  </a:cubicBezTo>
                  <a:cubicBezTo>
                    <a:pt x="97786" y="47375"/>
                    <a:pt x="98036" y="47125"/>
                    <a:pt x="98346" y="47125"/>
                  </a:cubicBezTo>
                  <a:close/>
                  <a:moveTo>
                    <a:pt x="102084" y="47125"/>
                  </a:moveTo>
                  <a:cubicBezTo>
                    <a:pt x="102382" y="47125"/>
                    <a:pt x="102644" y="47375"/>
                    <a:pt x="102644" y="47685"/>
                  </a:cubicBezTo>
                  <a:cubicBezTo>
                    <a:pt x="102644" y="47982"/>
                    <a:pt x="102394" y="48244"/>
                    <a:pt x="102084" y="48244"/>
                  </a:cubicBezTo>
                  <a:cubicBezTo>
                    <a:pt x="101787" y="48244"/>
                    <a:pt x="101513" y="47994"/>
                    <a:pt x="101513" y="47685"/>
                  </a:cubicBezTo>
                  <a:cubicBezTo>
                    <a:pt x="101513" y="47375"/>
                    <a:pt x="101775" y="47125"/>
                    <a:pt x="102084" y="47125"/>
                  </a:cubicBezTo>
                  <a:close/>
                  <a:moveTo>
                    <a:pt x="105799" y="47125"/>
                  </a:moveTo>
                  <a:cubicBezTo>
                    <a:pt x="106121" y="47125"/>
                    <a:pt x="106371" y="47375"/>
                    <a:pt x="106371" y="47685"/>
                  </a:cubicBezTo>
                  <a:cubicBezTo>
                    <a:pt x="106371" y="47994"/>
                    <a:pt x="106109" y="48244"/>
                    <a:pt x="105799" y="48244"/>
                  </a:cubicBezTo>
                  <a:cubicBezTo>
                    <a:pt x="105490" y="48244"/>
                    <a:pt x="105239" y="47994"/>
                    <a:pt x="105239" y="47685"/>
                  </a:cubicBezTo>
                  <a:cubicBezTo>
                    <a:pt x="105239" y="47375"/>
                    <a:pt x="105490" y="47125"/>
                    <a:pt x="105799" y="47125"/>
                  </a:cubicBezTo>
                  <a:close/>
                  <a:moveTo>
                    <a:pt x="109538" y="47125"/>
                  </a:moveTo>
                  <a:cubicBezTo>
                    <a:pt x="109835" y="47125"/>
                    <a:pt x="110109" y="47375"/>
                    <a:pt x="110109" y="47685"/>
                  </a:cubicBezTo>
                  <a:cubicBezTo>
                    <a:pt x="110109" y="47982"/>
                    <a:pt x="109847" y="48244"/>
                    <a:pt x="109538" y="48244"/>
                  </a:cubicBezTo>
                  <a:cubicBezTo>
                    <a:pt x="109228" y="48244"/>
                    <a:pt x="108978" y="47994"/>
                    <a:pt x="108978" y="47685"/>
                  </a:cubicBezTo>
                  <a:cubicBezTo>
                    <a:pt x="108978" y="47375"/>
                    <a:pt x="109228" y="47125"/>
                    <a:pt x="109538" y="47125"/>
                  </a:cubicBezTo>
                  <a:close/>
                  <a:moveTo>
                    <a:pt x="113264" y="47125"/>
                  </a:moveTo>
                  <a:cubicBezTo>
                    <a:pt x="113574" y="47125"/>
                    <a:pt x="113824" y="47375"/>
                    <a:pt x="113824" y="47685"/>
                  </a:cubicBezTo>
                  <a:cubicBezTo>
                    <a:pt x="113824" y="47994"/>
                    <a:pt x="113574" y="48244"/>
                    <a:pt x="113264" y="48244"/>
                  </a:cubicBezTo>
                  <a:cubicBezTo>
                    <a:pt x="112943" y="48244"/>
                    <a:pt x="112693" y="47994"/>
                    <a:pt x="112693" y="47685"/>
                  </a:cubicBezTo>
                  <a:cubicBezTo>
                    <a:pt x="112693" y="47375"/>
                    <a:pt x="112943" y="47125"/>
                    <a:pt x="113264" y="47125"/>
                  </a:cubicBezTo>
                  <a:close/>
                  <a:moveTo>
                    <a:pt x="116991" y="47125"/>
                  </a:moveTo>
                  <a:cubicBezTo>
                    <a:pt x="117289" y="47125"/>
                    <a:pt x="117562" y="47375"/>
                    <a:pt x="117562" y="47685"/>
                  </a:cubicBezTo>
                  <a:cubicBezTo>
                    <a:pt x="117562" y="47982"/>
                    <a:pt x="117312" y="48244"/>
                    <a:pt x="116991" y="48244"/>
                  </a:cubicBezTo>
                  <a:cubicBezTo>
                    <a:pt x="116681" y="48244"/>
                    <a:pt x="116431" y="47994"/>
                    <a:pt x="116431" y="47685"/>
                  </a:cubicBezTo>
                  <a:cubicBezTo>
                    <a:pt x="116431" y="47375"/>
                    <a:pt x="116681" y="47125"/>
                    <a:pt x="116991" y="47125"/>
                  </a:cubicBezTo>
                  <a:close/>
                  <a:moveTo>
                    <a:pt x="120718" y="47125"/>
                  </a:moveTo>
                  <a:cubicBezTo>
                    <a:pt x="121027" y="47125"/>
                    <a:pt x="121277" y="47375"/>
                    <a:pt x="121277" y="47685"/>
                  </a:cubicBezTo>
                  <a:cubicBezTo>
                    <a:pt x="121277" y="47994"/>
                    <a:pt x="121027" y="48244"/>
                    <a:pt x="120718" y="48244"/>
                  </a:cubicBezTo>
                  <a:cubicBezTo>
                    <a:pt x="120408" y="48244"/>
                    <a:pt x="120146" y="47994"/>
                    <a:pt x="120146" y="47685"/>
                  </a:cubicBezTo>
                  <a:cubicBezTo>
                    <a:pt x="120146" y="47375"/>
                    <a:pt x="120420" y="47125"/>
                    <a:pt x="120718" y="47125"/>
                  </a:cubicBezTo>
                  <a:close/>
                  <a:moveTo>
                    <a:pt x="124456" y="47125"/>
                  </a:moveTo>
                  <a:cubicBezTo>
                    <a:pt x="124754" y="47125"/>
                    <a:pt x="125016" y="47375"/>
                    <a:pt x="125016" y="47685"/>
                  </a:cubicBezTo>
                  <a:cubicBezTo>
                    <a:pt x="125016" y="47982"/>
                    <a:pt x="124766" y="48244"/>
                    <a:pt x="124456" y="48244"/>
                  </a:cubicBezTo>
                  <a:cubicBezTo>
                    <a:pt x="124135" y="48244"/>
                    <a:pt x="123885" y="47994"/>
                    <a:pt x="123885" y="47685"/>
                  </a:cubicBezTo>
                  <a:cubicBezTo>
                    <a:pt x="123885" y="47375"/>
                    <a:pt x="124135" y="47125"/>
                    <a:pt x="124456" y="47125"/>
                  </a:cubicBezTo>
                  <a:close/>
                  <a:moveTo>
                    <a:pt x="128171" y="47125"/>
                  </a:moveTo>
                  <a:cubicBezTo>
                    <a:pt x="128480" y="47125"/>
                    <a:pt x="128742" y="47375"/>
                    <a:pt x="128742" y="47685"/>
                  </a:cubicBezTo>
                  <a:cubicBezTo>
                    <a:pt x="128742" y="47994"/>
                    <a:pt x="128480" y="48244"/>
                    <a:pt x="128171" y="48244"/>
                  </a:cubicBezTo>
                  <a:cubicBezTo>
                    <a:pt x="127861" y="48244"/>
                    <a:pt x="127611" y="47994"/>
                    <a:pt x="127611" y="47685"/>
                  </a:cubicBezTo>
                  <a:cubicBezTo>
                    <a:pt x="127611" y="47375"/>
                    <a:pt x="127861" y="47125"/>
                    <a:pt x="128171" y="47125"/>
                  </a:cubicBezTo>
                  <a:close/>
                  <a:moveTo>
                    <a:pt x="131898" y="47125"/>
                  </a:moveTo>
                  <a:cubicBezTo>
                    <a:pt x="132195" y="47125"/>
                    <a:pt x="132457" y="47375"/>
                    <a:pt x="132457" y="47685"/>
                  </a:cubicBezTo>
                  <a:cubicBezTo>
                    <a:pt x="132457" y="47982"/>
                    <a:pt x="132207" y="48244"/>
                    <a:pt x="131898" y="48244"/>
                  </a:cubicBezTo>
                  <a:cubicBezTo>
                    <a:pt x="131600" y="48244"/>
                    <a:pt x="131326" y="47994"/>
                    <a:pt x="131326" y="47685"/>
                  </a:cubicBezTo>
                  <a:cubicBezTo>
                    <a:pt x="131338" y="47375"/>
                    <a:pt x="131576" y="47125"/>
                    <a:pt x="131898" y="47125"/>
                  </a:cubicBezTo>
                  <a:close/>
                  <a:moveTo>
                    <a:pt x="135624" y="47125"/>
                  </a:moveTo>
                  <a:cubicBezTo>
                    <a:pt x="135946" y="47125"/>
                    <a:pt x="136196" y="47375"/>
                    <a:pt x="136196" y="47685"/>
                  </a:cubicBezTo>
                  <a:cubicBezTo>
                    <a:pt x="136196" y="47994"/>
                    <a:pt x="135934" y="48244"/>
                    <a:pt x="135624" y="48244"/>
                  </a:cubicBezTo>
                  <a:cubicBezTo>
                    <a:pt x="135315" y="48244"/>
                    <a:pt x="135065" y="47994"/>
                    <a:pt x="135065" y="47685"/>
                  </a:cubicBezTo>
                  <a:cubicBezTo>
                    <a:pt x="135065" y="47375"/>
                    <a:pt x="135315" y="47125"/>
                    <a:pt x="135624" y="47125"/>
                  </a:cubicBezTo>
                  <a:close/>
                  <a:moveTo>
                    <a:pt x="139351" y="47125"/>
                  </a:moveTo>
                  <a:cubicBezTo>
                    <a:pt x="139649" y="47125"/>
                    <a:pt x="139910" y="47375"/>
                    <a:pt x="139910" y="47685"/>
                  </a:cubicBezTo>
                  <a:cubicBezTo>
                    <a:pt x="139910" y="47982"/>
                    <a:pt x="139660" y="48244"/>
                    <a:pt x="139351" y="48244"/>
                  </a:cubicBezTo>
                  <a:cubicBezTo>
                    <a:pt x="139053" y="48244"/>
                    <a:pt x="138779" y="47994"/>
                    <a:pt x="138779" y="47685"/>
                  </a:cubicBezTo>
                  <a:cubicBezTo>
                    <a:pt x="138803" y="47375"/>
                    <a:pt x="139041" y="47125"/>
                    <a:pt x="139351" y="47125"/>
                  </a:cubicBezTo>
                  <a:close/>
                  <a:moveTo>
                    <a:pt x="143089" y="47125"/>
                  </a:moveTo>
                  <a:cubicBezTo>
                    <a:pt x="143399" y="47125"/>
                    <a:pt x="143649" y="47375"/>
                    <a:pt x="143649" y="47685"/>
                  </a:cubicBezTo>
                  <a:cubicBezTo>
                    <a:pt x="143649" y="47994"/>
                    <a:pt x="143399" y="48244"/>
                    <a:pt x="143089" y="48244"/>
                  </a:cubicBezTo>
                  <a:cubicBezTo>
                    <a:pt x="142768" y="48244"/>
                    <a:pt x="142518" y="47994"/>
                    <a:pt x="142518" y="47685"/>
                  </a:cubicBezTo>
                  <a:cubicBezTo>
                    <a:pt x="142518" y="47375"/>
                    <a:pt x="142768" y="47125"/>
                    <a:pt x="143089" y="47125"/>
                  </a:cubicBezTo>
                  <a:close/>
                  <a:moveTo>
                    <a:pt x="146804" y="47125"/>
                  </a:moveTo>
                  <a:cubicBezTo>
                    <a:pt x="147102" y="47125"/>
                    <a:pt x="147376" y="47375"/>
                    <a:pt x="147376" y="47685"/>
                  </a:cubicBezTo>
                  <a:cubicBezTo>
                    <a:pt x="147376" y="47982"/>
                    <a:pt x="147114" y="48244"/>
                    <a:pt x="146804" y="48244"/>
                  </a:cubicBezTo>
                  <a:cubicBezTo>
                    <a:pt x="146495" y="48244"/>
                    <a:pt x="146245" y="47994"/>
                    <a:pt x="146245" y="47685"/>
                  </a:cubicBezTo>
                  <a:cubicBezTo>
                    <a:pt x="146257" y="47375"/>
                    <a:pt x="146495" y="47125"/>
                    <a:pt x="146804" y="47125"/>
                  </a:cubicBezTo>
                  <a:close/>
                  <a:moveTo>
                    <a:pt x="150543" y="47125"/>
                  </a:moveTo>
                  <a:cubicBezTo>
                    <a:pt x="150852" y="47125"/>
                    <a:pt x="151102" y="47375"/>
                    <a:pt x="151102" y="47685"/>
                  </a:cubicBezTo>
                  <a:cubicBezTo>
                    <a:pt x="151102" y="47994"/>
                    <a:pt x="150852" y="48244"/>
                    <a:pt x="150543" y="48244"/>
                  </a:cubicBezTo>
                  <a:cubicBezTo>
                    <a:pt x="150233" y="48244"/>
                    <a:pt x="149971" y="47994"/>
                    <a:pt x="149971" y="47685"/>
                  </a:cubicBezTo>
                  <a:cubicBezTo>
                    <a:pt x="149971" y="47375"/>
                    <a:pt x="150233" y="47125"/>
                    <a:pt x="150543" y="47125"/>
                  </a:cubicBezTo>
                  <a:close/>
                  <a:moveTo>
                    <a:pt x="3405" y="48982"/>
                  </a:moveTo>
                  <a:cubicBezTo>
                    <a:pt x="3703" y="48982"/>
                    <a:pt x="3977" y="49232"/>
                    <a:pt x="3977" y="49542"/>
                  </a:cubicBezTo>
                  <a:cubicBezTo>
                    <a:pt x="3977" y="49851"/>
                    <a:pt x="3727" y="50113"/>
                    <a:pt x="3405" y="50113"/>
                  </a:cubicBezTo>
                  <a:cubicBezTo>
                    <a:pt x="3096" y="50113"/>
                    <a:pt x="2846" y="49851"/>
                    <a:pt x="2846" y="49542"/>
                  </a:cubicBezTo>
                  <a:cubicBezTo>
                    <a:pt x="2858" y="49232"/>
                    <a:pt x="3096" y="48982"/>
                    <a:pt x="3405" y="48982"/>
                  </a:cubicBezTo>
                  <a:close/>
                  <a:moveTo>
                    <a:pt x="7132" y="48982"/>
                  </a:moveTo>
                  <a:cubicBezTo>
                    <a:pt x="7430" y="48982"/>
                    <a:pt x="7692" y="49232"/>
                    <a:pt x="7692" y="49542"/>
                  </a:cubicBezTo>
                  <a:cubicBezTo>
                    <a:pt x="7692" y="49851"/>
                    <a:pt x="7442" y="50113"/>
                    <a:pt x="7132" y="50113"/>
                  </a:cubicBezTo>
                  <a:cubicBezTo>
                    <a:pt x="6834" y="50113"/>
                    <a:pt x="6560" y="49851"/>
                    <a:pt x="6560" y="49542"/>
                  </a:cubicBezTo>
                  <a:cubicBezTo>
                    <a:pt x="6584" y="49232"/>
                    <a:pt x="6822" y="48982"/>
                    <a:pt x="7132" y="48982"/>
                  </a:cubicBezTo>
                  <a:close/>
                  <a:moveTo>
                    <a:pt x="10871" y="48982"/>
                  </a:moveTo>
                  <a:cubicBezTo>
                    <a:pt x="11168" y="48982"/>
                    <a:pt x="11430" y="49232"/>
                    <a:pt x="11430" y="49542"/>
                  </a:cubicBezTo>
                  <a:cubicBezTo>
                    <a:pt x="11430" y="49851"/>
                    <a:pt x="11180" y="50113"/>
                    <a:pt x="10871" y="50113"/>
                  </a:cubicBezTo>
                  <a:cubicBezTo>
                    <a:pt x="10573" y="50113"/>
                    <a:pt x="10299" y="49851"/>
                    <a:pt x="10299" y="49542"/>
                  </a:cubicBezTo>
                  <a:cubicBezTo>
                    <a:pt x="10299" y="49232"/>
                    <a:pt x="10549" y="48982"/>
                    <a:pt x="10871" y="48982"/>
                  </a:cubicBezTo>
                  <a:close/>
                  <a:moveTo>
                    <a:pt x="14585" y="48982"/>
                  </a:moveTo>
                  <a:cubicBezTo>
                    <a:pt x="14883" y="48982"/>
                    <a:pt x="15157" y="49232"/>
                    <a:pt x="15157" y="49542"/>
                  </a:cubicBezTo>
                  <a:cubicBezTo>
                    <a:pt x="15157" y="49851"/>
                    <a:pt x="14895" y="50113"/>
                    <a:pt x="14585" y="50113"/>
                  </a:cubicBezTo>
                  <a:cubicBezTo>
                    <a:pt x="14288" y="50113"/>
                    <a:pt x="14014" y="49851"/>
                    <a:pt x="14014" y="49542"/>
                  </a:cubicBezTo>
                  <a:cubicBezTo>
                    <a:pt x="14038" y="49232"/>
                    <a:pt x="14276" y="48982"/>
                    <a:pt x="14585" y="48982"/>
                  </a:cubicBezTo>
                  <a:close/>
                  <a:moveTo>
                    <a:pt x="18324" y="48982"/>
                  </a:moveTo>
                  <a:cubicBezTo>
                    <a:pt x="18622" y="48982"/>
                    <a:pt x="18883" y="49232"/>
                    <a:pt x="18883" y="49542"/>
                  </a:cubicBezTo>
                  <a:cubicBezTo>
                    <a:pt x="18883" y="49851"/>
                    <a:pt x="18633" y="50113"/>
                    <a:pt x="18324" y="50113"/>
                  </a:cubicBezTo>
                  <a:cubicBezTo>
                    <a:pt x="18026" y="50113"/>
                    <a:pt x="17752" y="49851"/>
                    <a:pt x="17752" y="49542"/>
                  </a:cubicBezTo>
                  <a:cubicBezTo>
                    <a:pt x="17752" y="49232"/>
                    <a:pt x="18014" y="48982"/>
                    <a:pt x="18324" y="48982"/>
                  </a:cubicBezTo>
                  <a:close/>
                  <a:moveTo>
                    <a:pt x="22039" y="48982"/>
                  </a:moveTo>
                  <a:cubicBezTo>
                    <a:pt x="22336" y="48982"/>
                    <a:pt x="22610" y="49232"/>
                    <a:pt x="22610" y="49542"/>
                  </a:cubicBezTo>
                  <a:cubicBezTo>
                    <a:pt x="22610" y="49851"/>
                    <a:pt x="22360" y="50113"/>
                    <a:pt x="22039" y="50113"/>
                  </a:cubicBezTo>
                  <a:cubicBezTo>
                    <a:pt x="21729" y="50113"/>
                    <a:pt x="21479" y="49851"/>
                    <a:pt x="21479" y="49542"/>
                  </a:cubicBezTo>
                  <a:cubicBezTo>
                    <a:pt x="21491" y="49232"/>
                    <a:pt x="21729" y="48982"/>
                    <a:pt x="22039" y="48982"/>
                  </a:cubicBezTo>
                  <a:close/>
                  <a:moveTo>
                    <a:pt x="25777" y="48982"/>
                  </a:moveTo>
                  <a:cubicBezTo>
                    <a:pt x="26075" y="48982"/>
                    <a:pt x="26349" y="49232"/>
                    <a:pt x="26349" y="49542"/>
                  </a:cubicBezTo>
                  <a:cubicBezTo>
                    <a:pt x="26349" y="49851"/>
                    <a:pt x="26087" y="50113"/>
                    <a:pt x="25777" y="50113"/>
                  </a:cubicBezTo>
                  <a:cubicBezTo>
                    <a:pt x="25468" y="50113"/>
                    <a:pt x="25206" y="49851"/>
                    <a:pt x="25206" y="49542"/>
                  </a:cubicBezTo>
                  <a:cubicBezTo>
                    <a:pt x="25218" y="49232"/>
                    <a:pt x="25468" y="48982"/>
                    <a:pt x="25777" y="48982"/>
                  </a:cubicBezTo>
                  <a:close/>
                  <a:moveTo>
                    <a:pt x="29504" y="48982"/>
                  </a:moveTo>
                  <a:cubicBezTo>
                    <a:pt x="29801" y="48982"/>
                    <a:pt x="30063" y="49232"/>
                    <a:pt x="30063" y="49542"/>
                  </a:cubicBezTo>
                  <a:cubicBezTo>
                    <a:pt x="30063" y="49851"/>
                    <a:pt x="29813" y="50113"/>
                    <a:pt x="29504" y="50113"/>
                  </a:cubicBezTo>
                  <a:cubicBezTo>
                    <a:pt x="29182" y="50113"/>
                    <a:pt x="28932" y="49851"/>
                    <a:pt x="28932" y="49542"/>
                  </a:cubicBezTo>
                  <a:cubicBezTo>
                    <a:pt x="28944" y="49232"/>
                    <a:pt x="29182" y="48982"/>
                    <a:pt x="29504" y="48982"/>
                  </a:cubicBezTo>
                  <a:close/>
                  <a:moveTo>
                    <a:pt x="33230" y="48982"/>
                  </a:moveTo>
                  <a:cubicBezTo>
                    <a:pt x="33528" y="48982"/>
                    <a:pt x="33802" y="49232"/>
                    <a:pt x="33802" y="49542"/>
                  </a:cubicBezTo>
                  <a:cubicBezTo>
                    <a:pt x="33802" y="49851"/>
                    <a:pt x="33552" y="50113"/>
                    <a:pt x="33230" y="50113"/>
                  </a:cubicBezTo>
                  <a:cubicBezTo>
                    <a:pt x="32921" y="50113"/>
                    <a:pt x="32671" y="49851"/>
                    <a:pt x="32671" y="49542"/>
                  </a:cubicBezTo>
                  <a:cubicBezTo>
                    <a:pt x="32671" y="49232"/>
                    <a:pt x="32921" y="48982"/>
                    <a:pt x="33230" y="48982"/>
                  </a:cubicBezTo>
                  <a:close/>
                  <a:moveTo>
                    <a:pt x="36957" y="48982"/>
                  </a:moveTo>
                  <a:cubicBezTo>
                    <a:pt x="37255" y="48982"/>
                    <a:pt x="37517" y="49232"/>
                    <a:pt x="37517" y="49542"/>
                  </a:cubicBezTo>
                  <a:cubicBezTo>
                    <a:pt x="37517" y="49851"/>
                    <a:pt x="37267" y="50113"/>
                    <a:pt x="36957" y="50113"/>
                  </a:cubicBezTo>
                  <a:cubicBezTo>
                    <a:pt x="36648" y="50113"/>
                    <a:pt x="36386" y="49851"/>
                    <a:pt x="36386" y="49542"/>
                  </a:cubicBezTo>
                  <a:cubicBezTo>
                    <a:pt x="36409" y="49232"/>
                    <a:pt x="36648" y="48982"/>
                    <a:pt x="36957" y="48982"/>
                  </a:cubicBezTo>
                  <a:close/>
                  <a:moveTo>
                    <a:pt x="40672" y="48982"/>
                  </a:moveTo>
                  <a:cubicBezTo>
                    <a:pt x="40970" y="48982"/>
                    <a:pt x="41243" y="49232"/>
                    <a:pt x="41243" y="49542"/>
                  </a:cubicBezTo>
                  <a:cubicBezTo>
                    <a:pt x="41243" y="49851"/>
                    <a:pt x="40993" y="50113"/>
                    <a:pt x="40672" y="50113"/>
                  </a:cubicBezTo>
                  <a:cubicBezTo>
                    <a:pt x="40374" y="50113"/>
                    <a:pt x="40112" y="49851"/>
                    <a:pt x="40112" y="49542"/>
                  </a:cubicBezTo>
                  <a:cubicBezTo>
                    <a:pt x="40124" y="49232"/>
                    <a:pt x="40362" y="48982"/>
                    <a:pt x="40672" y="48982"/>
                  </a:cubicBezTo>
                  <a:close/>
                  <a:moveTo>
                    <a:pt x="44410" y="48982"/>
                  </a:moveTo>
                  <a:cubicBezTo>
                    <a:pt x="44708" y="48982"/>
                    <a:pt x="44982" y="49232"/>
                    <a:pt x="44982" y="49542"/>
                  </a:cubicBezTo>
                  <a:cubicBezTo>
                    <a:pt x="44982" y="49851"/>
                    <a:pt x="44720" y="50113"/>
                    <a:pt x="44410" y="50113"/>
                  </a:cubicBezTo>
                  <a:cubicBezTo>
                    <a:pt x="44113" y="50113"/>
                    <a:pt x="43851" y="49851"/>
                    <a:pt x="43851" y="49542"/>
                  </a:cubicBezTo>
                  <a:cubicBezTo>
                    <a:pt x="43851" y="49232"/>
                    <a:pt x="44101" y="48982"/>
                    <a:pt x="44410" y="48982"/>
                  </a:cubicBezTo>
                  <a:close/>
                  <a:moveTo>
                    <a:pt x="48137" y="48982"/>
                  </a:moveTo>
                  <a:cubicBezTo>
                    <a:pt x="48435" y="48982"/>
                    <a:pt x="48697" y="49232"/>
                    <a:pt x="48697" y="49542"/>
                  </a:cubicBezTo>
                  <a:cubicBezTo>
                    <a:pt x="48697" y="49851"/>
                    <a:pt x="48447" y="50113"/>
                    <a:pt x="48137" y="50113"/>
                  </a:cubicBezTo>
                  <a:cubicBezTo>
                    <a:pt x="47839" y="50113"/>
                    <a:pt x="47566" y="49851"/>
                    <a:pt x="47566" y="49542"/>
                  </a:cubicBezTo>
                  <a:cubicBezTo>
                    <a:pt x="47578" y="49232"/>
                    <a:pt x="47839" y="48982"/>
                    <a:pt x="48137" y="48982"/>
                  </a:cubicBezTo>
                  <a:close/>
                  <a:moveTo>
                    <a:pt x="51864" y="48982"/>
                  </a:moveTo>
                  <a:cubicBezTo>
                    <a:pt x="52161" y="48982"/>
                    <a:pt x="52435" y="49232"/>
                    <a:pt x="52435" y="49542"/>
                  </a:cubicBezTo>
                  <a:cubicBezTo>
                    <a:pt x="52435" y="49851"/>
                    <a:pt x="52185" y="50113"/>
                    <a:pt x="51864" y="50113"/>
                  </a:cubicBezTo>
                  <a:cubicBezTo>
                    <a:pt x="51566" y="50113"/>
                    <a:pt x="51304" y="49851"/>
                    <a:pt x="51304" y="49542"/>
                  </a:cubicBezTo>
                  <a:cubicBezTo>
                    <a:pt x="51304" y="49232"/>
                    <a:pt x="51554" y="48982"/>
                    <a:pt x="51864" y="48982"/>
                  </a:cubicBezTo>
                  <a:close/>
                  <a:moveTo>
                    <a:pt x="55602" y="48982"/>
                  </a:moveTo>
                  <a:cubicBezTo>
                    <a:pt x="55900" y="48982"/>
                    <a:pt x="56174" y="49232"/>
                    <a:pt x="56174" y="49542"/>
                  </a:cubicBezTo>
                  <a:cubicBezTo>
                    <a:pt x="56174" y="49851"/>
                    <a:pt x="55912" y="50113"/>
                    <a:pt x="55602" y="50113"/>
                  </a:cubicBezTo>
                  <a:cubicBezTo>
                    <a:pt x="55293" y="50113"/>
                    <a:pt x="55043" y="49851"/>
                    <a:pt x="55043" y="49542"/>
                  </a:cubicBezTo>
                  <a:cubicBezTo>
                    <a:pt x="55043" y="49232"/>
                    <a:pt x="55293" y="48982"/>
                    <a:pt x="55602" y="48982"/>
                  </a:cubicBezTo>
                  <a:close/>
                  <a:moveTo>
                    <a:pt x="59329" y="48982"/>
                  </a:moveTo>
                  <a:cubicBezTo>
                    <a:pt x="59627" y="48982"/>
                    <a:pt x="59889" y="49232"/>
                    <a:pt x="59889" y="49542"/>
                  </a:cubicBezTo>
                  <a:cubicBezTo>
                    <a:pt x="59889" y="49851"/>
                    <a:pt x="59639" y="50113"/>
                    <a:pt x="59329" y="50113"/>
                  </a:cubicBezTo>
                  <a:cubicBezTo>
                    <a:pt x="59008" y="50113"/>
                    <a:pt x="58757" y="49851"/>
                    <a:pt x="58757" y="49542"/>
                  </a:cubicBezTo>
                  <a:cubicBezTo>
                    <a:pt x="58757" y="49232"/>
                    <a:pt x="59008" y="48982"/>
                    <a:pt x="59329" y="48982"/>
                  </a:cubicBezTo>
                  <a:close/>
                  <a:moveTo>
                    <a:pt x="63056" y="48982"/>
                  </a:moveTo>
                  <a:cubicBezTo>
                    <a:pt x="63353" y="48982"/>
                    <a:pt x="63627" y="49232"/>
                    <a:pt x="63627" y="49542"/>
                  </a:cubicBezTo>
                  <a:cubicBezTo>
                    <a:pt x="63627" y="49851"/>
                    <a:pt x="63377" y="50113"/>
                    <a:pt x="63056" y="50113"/>
                  </a:cubicBezTo>
                  <a:cubicBezTo>
                    <a:pt x="62746" y="50113"/>
                    <a:pt x="62496" y="49851"/>
                    <a:pt x="62496" y="49542"/>
                  </a:cubicBezTo>
                  <a:cubicBezTo>
                    <a:pt x="62496" y="49232"/>
                    <a:pt x="62746" y="48982"/>
                    <a:pt x="63056" y="48982"/>
                  </a:cubicBezTo>
                  <a:close/>
                  <a:moveTo>
                    <a:pt x="66782" y="48982"/>
                  </a:moveTo>
                  <a:cubicBezTo>
                    <a:pt x="67080" y="48982"/>
                    <a:pt x="67342" y="49232"/>
                    <a:pt x="67342" y="49542"/>
                  </a:cubicBezTo>
                  <a:cubicBezTo>
                    <a:pt x="67342" y="49851"/>
                    <a:pt x="67092" y="50113"/>
                    <a:pt x="66782" y="50113"/>
                  </a:cubicBezTo>
                  <a:cubicBezTo>
                    <a:pt x="66473" y="50113"/>
                    <a:pt x="66211" y="49851"/>
                    <a:pt x="66211" y="49542"/>
                  </a:cubicBezTo>
                  <a:cubicBezTo>
                    <a:pt x="66235" y="49232"/>
                    <a:pt x="66473" y="48982"/>
                    <a:pt x="66782" y="48982"/>
                  </a:cubicBezTo>
                  <a:close/>
                  <a:moveTo>
                    <a:pt x="70509" y="48982"/>
                  </a:moveTo>
                  <a:cubicBezTo>
                    <a:pt x="70807" y="48982"/>
                    <a:pt x="71080" y="49232"/>
                    <a:pt x="71080" y="49542"/>
                  </a:cubicBezTo>
                  <a:cubicBezTo>
                    <a:pt x="71080" y="49851"/>
                    <a:pt x="70830" y="50113"/>
                    <a:pt x="70509" y="50113"/>
                  </a:cubicBezTo>
                  <a:cubicBezTo>
                    <a:pt x="70199" y="50113"/>
                    <a:pt x="69949" y="49851"/>
                    <a:pt x="69949" y="49542"/>
                  </a:cubicBezTo>
                  <a:cubicBezTo>
                    <a:pt x="69949" y="49232"/>
                    <a:pt x="70199" y="48982"/>
                    <a:pt x="70509" y="48982"/>
                  </a:cubicBezTo>
                  <a:close/>
                  <a:moveTo>
                    <a:pt x="74236" y="48982"/>
                  </a:moveTo>
                  <a:cubicBezTo>
                    <a:pt x="74533" y="48982"/>
                    <a:pt x="74795" y="49232"/>
                    <a:pt x="74795" y="49542"/>
                  </a:cubicBezTo>
                  <a:cubicBezTo>
                    <a:pt x="74795" y="49851"/>
                    <a:pt x="74545" y="50113"/>
                    <a:pt x="74236" y="50113"/>
                  </a:cubicBezTo>
                  <a:cubicBezTo>
                    <a:pt x="73938" y="50113"/>
                    <a:pt x="73676" y="49851"/>
                    <a:pt x="73676" y="49542"/>
                  </a:cubicBezTo>
                  <a:cubicBezTo>
                    <a:pt x="73676" y="49232"/>
                    <a:pt x="73926" y="48982"/>
                    <a:pt x="74236" y="48982"/>
                  </a:cubicBezTo>
                  <a:close/>
                  <a:moveTo>
                    <a:pt x="77855" y="48982"/>
                  </a:moveTo>
                  <a:cubicBezTo>
                    <a:pt x="78153" y="48982"/>
                    <a:pt x="78415" y="49232"/>
                    <a:pt x="78415" y="49542"/>
                  </a:cubicBezTo>
                  <a:cubicBezTo>
                    <a:pt x="78415" y="49851"/>
                    <a:pt x="78165" y="50113"/>
                    <a:pt x="77855" y="50113"/>
                  </a:cubicBezTo>
                  <a:cubicBezTo>
                    <a:pt x="77546" y="50113"/>
                    <a:pt x="77284" y="49851"/>
                    <a:pt x="77284" y="49542"/>
                  </a:cubicBezTo>
                  <a:cubicBezTo>
                    <a:pt x="77284" y="49232"/>
                    <a:pt x="77546" y="48982"/>
                    <a:pt x="77855" y="48982"/>
                  </a:cubicBezTo>
                  <a:close/>
                  <a:moveTo>
                    <a:pt x="81570" y="48982"/>
                  </a:moveTo>
                  <a:cubicBezTo>
                    <a:pt x="81868" y="48982"/>
                    <a:pt x="82141" y="49232"/>
                    <a:pt x="82141" y="49542"/>
                  </a:cubicBezTo>
                  <a:cubicBezTo>
                    <a:pt x="82141" y="49851"/>
                    <a:pt x="81879" y="50113"/>
                    <a:pt x="81570" y="50113"/>
                  </a:cubicBezTo>
                  <a:cubicBezTo>
                    <a:pt x="81260" y="50113"/>
                    <a:pt x="81010" y="49851"/>
                    <a:pt x="81010" y="49542"/>
                  </a:cubicBezTo>
                  <a:cubicBezTo>
                    <a:pt x="81022" y="49232"/>
                    <a:pt x="81260" y="48982"/>
                    <a:pt x="81570" y="48982"/>
                  </a:cubicBezTo>
                  <a:close/>
                  <a:moveTo>
                    <a:pt x="85308" y="48982"/>
                  </a:moveTo>
                  <a:cubicBezTo>
                    <a:pt x="85606" y="48982"/>
                    <a:pt x="85880" y="49232"/>
                    <a:pt x="85880" y="49542"/>
                  </a:cubicBezTo>
                  <a:cubicBezTo>
                    <a:pt x="85880" y="49851"/>
                    <a:pt x="85618" y="50113"/>
                    <a:pt x="85308" y="50113"/>
                  </a:cubicBezTo>
                  <a:cubicBezTo>
                    <a:pt x="84999" y="50113"/>
                    <a:pt x="84749" y="49851"/>
                    <a:pt x="84749" y="49542"/>
                  </a:cubicBezTo>
                  <a:cubicBezTo>
                    <a:pt x="84749" y="49232"/>
                    <a:pt x="84999" y="48982"/>
                    <a:pt x="85308" y="48982"/>
                  </a:cubicBezTo>
                  <a:close/>
                  <a:moveTo>
                    <a:pt x="89035" y="48982"/>
                  </a:moveTo>
                  <a:cubicBezTo>
                    <a:pt x="89333" y="48982"/>
                    <a:pt x="89595" y="49232"/>
                    <a:pt x="89595" y="49542"/>
                  </a:cubicBezTo>
                  <a:cubicBezTo>
                    <a:pt x="89595" y="49851"/>
                    <a:pt x="89345" y="50113"/>
                    <a:pt x="89035" y="50113"/>
                  </a:cubicBezTo>
                  <a:cubicBezTo>
                    <a:pt x="88714" y="50113"/>
                    <a:pt x="88464" y="49851"/>
                    <a:pt x="88464" y="49542"/>
                  </a:cubicBezTo>
                  <a:cubicBezTo>
                    <a:pt x="88475" y="49232"/>
                    <a:pt x="88714" y="48982"/>
                    <a:pt x="89035" y="48982"/>
                  </a:cubicBezTo>
                  <a:close/>
                  <a:moveTo>
                    <a:pt x="92762" y="48982"/>
                  </a:moveTo>
                  <a:cubicBezTo>
                    <a:pt x="93059" y="48982"/>
                    <a:pt x="93333" y="49232"/>
                    <a:pt x="93333" y="49542"/>
                  </a:cubicBezTo>
                  <a:cubicBezTo>
                    <a:pt x="93333" y="49851"/>
                    <a:pt x="93071" y="50113"/>
                    <a:pt x="92762" y="50113"/>
                  </a:cubicBezTo>
                  <a:cubicBezTo>
                    <a:pt x="92452" y="50113"/>
                    <a:pt x="92202" y="49851"/>
                    <a:pt x="92202" y="49542"/>
                  </a:cubicBezTo>
                  <a:cubicBezTo>
                    <a:pt x="92202" y="49232"/>
                    <a:pt x="92452" y="48982"/>
                    <a:pt x="92762" y="48982"/>
                  </a:cubicBezTo>
                  <a:close/>
                  <a:moveTo>
                    <a:pt x="96488" y="48982"/>
                  </a:moveTo>
                  <a:cubicBezTo>
                    <a:pt x="96786" y="48982"/>
                    <a:pt x="97048" y="49232"/>
                    <a:pt x="97048" y="49542"/>
                  </a:cubicBezTo>
                  <a:cubicBezTo>
                    <a:pt x="97048" y="49851"/>
                    <a:pt x="96798" y="50113"/>
                    <a:pt x="96488" y="50113"/>
                  </a:cubicBezTo>
                  <a:cubicBezTo>
                    <a:pt x="96191" y="50113"/>
                    <a:pt x="95917" y="49851"/>
                    <a:pt x="95917" y="49542"/>
                  </a:cubicBezTo>
                  <a:cubicBezTo>
                    <a:pt x="95917" y="49232"/>
                    <a:pt x="96179" y="48982"/>
                    <a:pt x="96488" y="48982"/>
                  </a:cubicBezTo>
                  <a:close/>
                  <a:moveTo>
                    <a:pt x="100203" y="48982"/>
                  </a:moveTo>
                  <a:cubicBezTo>
                    <a:pt x="100501" y="48982"/>
                    <a:pt x="100775" y="49232"/>
                    <a:pt x="100775" y="49542"/>
                  </a:cubicBezTo>
                  <a:cubicBezTo>
                    <a:pt x="100775" y="49851"/>
                    <a:pt x="100513" y="50113"/>
                    <a:pt x="100203" y="50113"/>
                  </a:cubicBezTo>
                  <a:cubicBezTo>
                    <a:pt x="99905" y="50113"/>
                    <a:pt x="99644" y="49851"/>
                    <a:pt x="99644" y="49542"/>
                  </a:cubicBezTo>
                  <a:cubicBezTo>
                    <a:pt x="99655" y="49232"/>
                    <a:pt x="99894" y="48982"/>
                    <a:pt x="100203" y="48982"/>
                  </a:cubicBezTo>
                  <a:close/>
                  <a:moveTo>
                    <a:pt x="103942" y="48982"/>
                  </a:moveTo>
                  <a:cubicBezTo>
                    <a:pt x="104239" y="48982"/>
                    <a:pt x="104513" y="49232"/>
                    <a:pt x="104513" y="49542"/>
                  </a:cubicBezTo>
                  <a:cubicBezTo>
                    <a:pt x="104513" y="49851"/>
                    <a:pt x="104251" y="50113"/>
                    <a:pt x="103942" y="50113"/>
                  </a:cubicBezTo>
                  <a:cubicBezTo>
                    <a:pt x="103644" y="50113"/>
                    <a:pt x="103382" y="49851"/>
                    <a:pt x="103382" y="49542"/>
                  </a:cubicBezTo>
                  <a:cubicBezTo>
                    <a:pt x="103382" y="49232"/>
                    <a:pt x="103632" y="48982"/>
                    <a:pt x="103942" y="48982"/>
                  </a:cubicBezTo>
                  <a:close/>
                  <a:moveTo>
                    <a:pt x="107668" y="48982"/>
                  </a:moveTo>
                  <a:cubicBezTo>
                    <a:pt x="107966" y="48982"/>
                    <a:pt x="108228" y="49232"/>
                    <a:pt x="108228" y="49542"/>
                  </a:cubicBezTo>
                  <a:cubicBezTo>
                    <a:pt x="108228" y="49851"/>
                    <a:pt x="107978" y="50113"/>
                    <a:pt x="107668" y="50113"/>
                  </a:cubicBezTo>
                  <a:cubicBezTo>
                    <a:pt x="107371" y="50113"/>
                    <a:pt x="107097" y="49851"/>
                    <a:pt x="107097" y="49542"/>
                  </a:cubicBezTo>
                  <a:cubicBezTo>
                    <a:pt x="107109" y="49232"/>
                    <a:pt x="107347" y="48982"/>
                    <a:pt x="107668" y="48982"/>
                  </a:cubicBezTo>
                  <a:close/>
                  <a:moveTo>
                    <a:pt x="111395" y="48982"/>
                  </a:moveTo>
                  <a:cubicBezTo>
                    <a:pt x="111693" y="48982"/>
                    <a:pt x="111967" y="49232"/>
                    <a:pt x="111967" y="49542"/>
                  </a:cubicBezTo>
                  <a:cubicBezTo>
                    <a:pt x="111967" y="49851"/>
                    <a:pt x="111705" y="50113"/>
                    <a:pt x="111395" y="50113"/>
                  </a:cubicBezTo>
                  <a:cubicBezTo>
                    <a:pt x="111085" y="50113"/>
                    <a:pt x="110835" y="49851"/>
                    <a:pt x="110835" y="49542"/>
                  </a:cubicBezTo>
                  <a:cubicBezTo>
                    <a:pt x="110835" y="49232"/>
                    <a:pt x="111085" y="48982"/>
                    <a:pt x="111395" y="48982"/>
                  </a:cubicBezTo>
                  <a:close/>
                  <a:moveTo>
                    <a:pt x="115122" y="48982"/>
                  </a:moveTo>
                  <a:cubicBezTo>
                    <a:pt x="115419" y="48982"/>
                    <a:pt x="115681" y="49232"/>
                    <a:pt x="115681" y="49542"/>
                  </a:cubicBezTo>
                  <a:cubicBezTo>
                    <a:pt x="115681" y="49851"/>
                    <a:pt x="115431" y="50113"/>
                    <a:pt x="115122" y="50113"/>
                  </a:cubicBezTo>
                  <a:cubicBezTo>
                    <a:pt x="114812" y="50113"/>
                    <a:pt x="114550" y="49851"/>
                    <a:pt x="114550" y="49542"/>
                  </a:cubicBezTo>
                  <a:cubicBezTo>
                    <a:pt x="114574" y="49232"/>
                    <a:pt x="114812" y="48982"/>
                    <a:pt x="115122" y="48982"/>
                  </a:cubicBezTo>
                  <a:close/>
                  <a:moveTo>
                    <a:pt x="118860" y="48982"/>
                  </a:moveTo>
                  <a:cubicBezTo>
                    <a:pt x="119158" y="48982"/>
                    <a:pt x="119420" y="49232"/>
                    <a:pt x="119420" y="49542"/>
                  </a:cubicBezTo>
                  <a:cubicBezTo>
                    <a:pt x="119420" y="49851"/>
                    <a:pt x="119170" y="50113"/>
                    <a:pt x="118860" y="50113"/>
                  </a:cubicBezTo>
                  <a:cubicBezTo>
                    <a:pt x="118539" y="50113"/>
                    <a:pt x="118289" y="49851"/>
                    <a:pt x="118289" y="49542"/>
                  </a:cubicBezTo>
                  <a:cubicBezTo>
                    <a:pt x="118289" y="49232"/>
                    <a:pt x="118539" y="48982"/>
                    <a:pt x="118860" y="48982"/>
                  </a:cubicBezTo>
                  <a:close/>
                  <a:moveTo>
                    <a:pt x="122575" y="48982"/>
                  </a:moveTo>
                  <a:cubicBezTo>
                    <a:pt x="122873" y="48982"/>
                    <a:pt x="123146" y="49232"/>
                    <a:pt x="123146" y="49542"/>
                  </a:cubicBezTo>
                  <a:cubicBezTo>
                    <a:pt x="123146" y="49851"/>
                    <a:pt x="122885" y="50113"/>
                    <a:pt x="122575" y="50113"/>
                  </a:cubicBezTo>
                  <a:cubicBezTo>
                    <a:pt x="122265" y="50113"/>
                    <a:pt x="122015" y="49851"/>
                    <a:pt x="122015" y="49542"/>
                  </a:cubicBezTo>
                  <a:cubicBezTo>
                    <a:pt x="122027" y="49232"/>
                    <a:pt x="122277" y="48982"/>
                    <a:pt x="122575" y="48982"/>
                  </a:cubicBezTo>
                  <a:close/>
                  <a:moveTo>
                    <a:pt x="126314" y="48982"/>
                  </a:moveTo>
                  <a:cubicBezTo>
                    <a:pt x="126611" y="48982"/>
                    <a:pt x="126873" y="49232"/>
                    <a:pt x="126873" y="49542"/>
                  </a:cubicBezTo>
                  <a:cubicBezTo>
                    <a:pt x="126873" y="49851"/>
                    <a:pt x="126623" y="50113"/>
                    <a:pt x="126314" y="50113"/>
                  </a:cubicBezTo>
                  <a:cubicBezTo>
                    <a:pt x="126004" y="50113"/>
                    <a:pt x="125742" y="49851"/>
                    <a:pt x="125742" y="49542"/>
                  </a:cubicBezTo>
                  <a:cubicBezTo>
                    <a:pt x="125742" y="49232"/>
                    <a:pt x="126004" y="48982"/>
                    <a:pt x="126314" y="48982"/>
                  </a:cubicBezTo>
                  <a:close/>
                  <a:moveTo>
                    <a:pt x="130028" y="48982"/>
                  </a:moveTo>
                  <a:cubicBezTo>
                    <a:pt x="130326" y="48982"/>
                    <a:pt x="130600" y="49232"/>
                    <a:pt x="130600" y="49542"/>
                  </a:cubicBezTo>
                  <a:cubicBezTo>
                    <a:pt x="130600" y="49851"/>
                    <a:pt x="130350" y="50113"/>
                    <a:pt x="130028" y="50113"/>
                  </a:cubicBezTo>
                  <a:cubicBezTo>
                    <a:pt x="129731" y="50113"/>
                    <a:pt x="129469" y="49851"/>
                    <a:pt x="129469" y="49542"/>
                  </a:cubicBezTo>
                  <a:cubicBezTo>
                    <a:pt x="129469" y="49232"/>
                    <a:pt x="129719" y="48982"/>
                    <a:pt x="130028" y="48982"/>
                  </a:cubicBezTo>
                  <a:close/>
                  <a:moveTo>
                    <a:pt x="133767" y="48982"/>
                  </a:moveTo>
                  <a:cubicBezTo>
                    <a:pt x="134065" y="48982"/>
                    <a:pt x="134326" y="49232"/>
                    <a:pt x="134326" y="49542"/>
                  </a:cubicBezTo>
                  <a:cubicBezTo>
                    <a:pt x="134326" y="49851"/>
                    <a:pt x="134076" y="50113"/>
                    <a:pt x="133767" y="50113"/>
                  </a:cubicBezTo>
                  <a:cubicBezTo>
                    <a:pt x="133469" y="50113"/>
                    <a:pt x="133207" y="49851"/>
                    <a:pt x="133207" y="49542"/>
                  </a:cubicBezTo>
                  <a:cubicBezTo>
                    <a:pt x="133207" y="49232"/>
                    <a:pt x="133457" y="48982"/>
                    <a:pt x="133767" y="48982"/>
                  </a:cubicBezTo>
                  <a:close/>
                  <a:moveTo>
                    <a:pt x="137494" y="48982"/>
                  </a:moveTo>
                  <a:cubicBezTo>
                    <a:pt x="137791" y="48982"/>
                    <a:pt x="138053" y="49232"/>
                    <a:pt x="138053" y="49542"/>
                  </a:cubicBezTo>
                  <a:cubicBezTo>
                    <a:pt x="138053" y="49851"/>
                    <a:pt x="137803" y="50113"/>
                    <a:pt x="137494" y="50113"/>
                  </a:cubicBezTo>
                  <a:cubicBezTo>
                    <a:pt x="137196" y="50113"/>
                    <a:pt x="136922" y="49851"/>
                    <a:pt x="136922" y="49542"/>
                  </a:cubicBezTo>
                  <a:cubicBezTo>
                    <a:pt x="136934" y="49232"/>
                    <a:pt x="137172" y="48982"/>
                    <a:pt x="137494" y="48982"/>
                  </a:cubicBezTo>
                  <a:close/>
                  <a:moveTo>
                    <a:pt x="141220" y="48982"/>
                  </a:moveTo>
                  <a:cubicBezTo>
                    <a:pt x="141518" y="48982"/>
                    <a:pt x="141792" y="49232"/>
                    <a:pt x="141792" y="49542"/>
                  </a:cubicBezTo>
                  <a:cubicBezTo>
                    <a:pt x="141792" y="49851"/>
                    <a:pt x="141530" y="50113"/>
                    <a:pt x="141220" y="50113"/>
                  </a:cubicBezTo>
                  <a:cubicBezTo>
                    <a:pt x="140911" y="50113"/>
                    <a:pt x="140661" y="49851"/>
                    <a:pt x="140661" y="49542"/>
                  </a:cubicBezTo>
                  <a:cubicBezTo>
                    <a:pt x="140661" y="49232"/>
                    <a:pt x="140911" y="48982"/>
                    <a:pt x="141220" y="48982"/>
                  </a:cubicBezTo>
                  <a:close/>
                  <a:moveTo>
                    <a:pt x="144947" y="48982"/>
                  </a:moveTo>
                  <a:cubicBezTo>
                    <a:pt x="145244" y="48982"/>
                    <a:pt x="145506" y="49232"/>
                    <a:pt x="145506" y="49542"/>
                  </a:cubicBezTo>
                  <a:cubicBezTo>
                    <a:pt x="145506" y="49851"/>
                    <a:pt x="145256" y="50113"/>
                    <a:pt x="144947" y="50113"/>
                  </a:cubicBezTo>
                  <a:cubicBezTo>
                    <a:pt x="144637" y="50113"/>
                    <a:pt x="144375" y="49851"/>
                    <a:pt x="144375" y="49542"/>
                  </a:cubicBezTo>
                  <a:cubicBezTo>
                    <a:pt x="144399" y="49232"/>
                    <a:pt x="144637" y="48982"/>
                    <a:pt x="144947" y="48982"/>
                  </a:cubicBezTo>
                  <a:close/>
                  <a:moveTo>
                    <a:pt x="148685" y="48982"/>
                  </a:moveTo>
                  <a:cubicBezTo>
                    <a:pt x="148983" y="48982"/>
                    <a:pt x="149245" y="49232"/>
                    <a:pt x="149245" y="49542"/>
                  </a:cubicBezTo>
                  <a:cubicBezTo>
                    <a:pt x="149245" y="49851"/>
                    <a:pt x="148995" y="50113"/>
                    <a:pt x="148685" y="50113"/>
                  </a:cubicBezTo>
                  <a:cubicBezTo>
                    <a:pt x="148364" y="50113"/>
                    <a:pt x="148114" y="49851"/>
                    <a:pt x="148114" y="49542"/>
                  </a:cubicBezTo>
                  <a:cubicBezTo>
                    <a:pt x="148114" y="49232"/>
                    <a:pt x="148364" y="48982"/>
                    <a:pt x="148685" y="48982"/>
                  </a:cubicBezTo>
                  <a:close/>
                  <a:moveTo>
                    <a:pt x="1548" y="50840"/>
                  </a:moveTo>
                  <a:cubicBezTo>
                    <a:pt x="1846" y="50840"/>
                    <a:pt x="2119" y="51090"/>
                    <a:pt x="2119" y="51411"/>
                  </a:cubicBezTo>
                  <a:cubicBezTo>
                    <a:pt x="2119" y="51709"/>
                    <a:pt x="1858" y="51971"/>
                    <a:pt x="1548" y="51971"/>
                  </a:cubicBezTo>
                  <a:cubicBezTo>
                    <a:pt x="1238" y="51971"/>
                    <a:pt x="988" y="51721"/>
                    <a:pt x="988" y="51411"/>
                  </a:cubicBezTo>
                  <a:cubicBezTo>
                    <a:pt x="988" y="51090"/>
                    <a:pt x="1238" y="50840"/>
                    <a:pt x="1548" y="50840"/>
                  </a:cubicBezTo>
                  <a:close/>
                  <a:moveTo>
                    <a:pt x="5287" y="50840"/>
                  </a:moveTo>
                  <a:cubicBezTo>
                    <a:pt x="5596" y="50840"/>
                    <a:pt x="5846" y="51090"/>
                    <a:pt x="5846" y="51411"/>
                  </a:cubicBezTo>
                  <a:cubicBezTo>
                    <a:pt x="5846" y="51721"/>
                    <a:pt x="5596" y="51971"/>
                    <a:pt x="5287" y="51971"/>
                  </a:cubicBezTo>
                  <a:cubicBezTo>
                    <a:pt x="4977" y="51971"/>
                    <a:pt x="4715" y="51721"/>
                    <a:pt x="4715" y="51411"/>
                  </a:cubicBezTo>
                  <a:cubicBezTo>
                    <a:pt x="4715" y="51090"/>
                    <a:pt x="4977" y="50840"/>
                    <a:pt x="5287" y="50840"/>
                  </a:cubicBezTo>
                  <a:close/>
                  <a:moveTo>
                    <a:pt x="9001" y="50840"/>
                  </a:moveTo>
                  <a:cubicBezTo>
                    <a:pt x="9299" y="50840"/>
                    <a:pt x="9573" y="51090"/>
                    <a:pt x="9573" y="51411"/>
                  </a:cubicBezTo>
                  <a:cubicBezTo>
                    <a:pt x="9573" y="51709"/>
                    <a:pt x="9323" y="51971"/>
                    <a:pt x="9001" y="51971"/>
                  </a:cubicBezTo>
                  <a:cubicBezTo>
                    <a:pt x="8704" y="51971"/>
                    <a:pt x="8442" y="51721"/>
                    <a:pt x="8442" y="51411"/>
                  </a:cubicBezTo>
                  <a:cubicBezTo>
                    <a:pt x="8442" y="51090"/>
                    <a:pt x="8692" y="50840"/>
                    <a:pt x="9001" y="50840"/>
                  </a:cubicBezTo>
                  <a:close/>
                  <a:moveTo>
                    <a:pt x="12728" y="50840"/>
                  </a:moveTo>
                  <a:cubicBezTo>
                    <a:pt x="13037" y="50840"/>
                    <a:pt x="13288" y="51090"/>
                    <a:pt x="13288" y="51411"/>
                  </a:cubicBezTo>
                  <a:cubicBezTo>
                    <a:pt x="13288" y="51721"/>
                    <a:pt x="13037" y="51971"/>
                    <a:pt x="12728" y="51971"/>
                  </a:cubicBezTo>
                  <a:cubicBezTo>
                    <a:pt x="12418" y="51971"/>
                    <a:pt x="12156" y="51721"/>
                    <a:pt x="12156" y="51411"/>
                  </a:cubicBezTo>
                  <a:cubicBezTo>
                    <a:pt x="12156" y="51090"/>
                    <a:pt x="12418" y="50840"/>
                    <a:pt x="12728" y="50840"/>
                  </a:cubicBezTo>
                  <a:close/>
                  <a:moveTo>
                    <a:pt x="16466" y="50840"/>
                  </a:moveTo>
                  <a:cubicBezTo>
                    <a:pt x="16764" y="50840"/>
                    <a:pt x="17026" y="51090"/>
                    <a:pt x="17026" y="51411"/>
                  </a:cubicBezTo>
                  <a:cubicBezTo>
                    <a:pt x="17026" y="51709"/>
                    <a:pt x="16776" y="51971"/>
                    <a:pt x="16466" y="51971"/>
                  </a:cubicBezTo>
                  <a:cubicBezTo>
                    <a:pt x="16169" y="51971"/>
                    <a:pt x="15895" y="51721"/>
                    <a:pt x="15895" y="51411"/>
                  </a:cubicBezTo>
                  <a:cubicBezTo>
                    <a:pt x="15895" y="51090"/>
                    <a:pt x="16145" y="50840"/>
                    <a:pt x="16466" y="50840"/>
                  </a:cubicBezTo>
                  <a:close/>
                  <a:moveTo>
                    <a:pt x="20181" y="50840"/>
                  </a:moveTo>
                  <a:cubicBezTo>
                    <a:pt x="20491" y="50840"/>
                    <a:pt x="20753" y="51090"/>
                    <a:pt x="20753" y="51411"/>
                  </a:cubicBezTo>
                  <a:cubicBezTo>
                    <a:pt x="20753" y="51721"/>
                    <a:pt x="20491" y="51971"/>
                    <a:pt x="20181" y="51971"/>
                  </a:cubicBezTo>
                  <a:cubicBezTo>
                    <a:pt x="19872" y="51971"/>
                    <a:pt x="19622" y="51721"/>
                    <a:pt x="19622" y="51411"/>
                  </a:cubicBezTo>
                  <a:cubicBezTo>
                    <a:pt x="19622" y="51090"/>
                    <a:pt x="19872" y="50840"/>
                    <a:pt x="20181" y="50840"/>
                  </a:cubicBezTo>
                  <a:close/>
                  <a:moveTo>
                    <a:pt x="23920" y="50840"/>
                  </a:moveTo>
                  <a:cubicBezTo>
                    <a:pt x="24217" y="50840"/>
                    <a:pt x="24479" y="51090"/>
                    <a:pt x="24479" y="51411"/>
                  </a:cubicBezTo>
                  <a:cubicBezTo>
                    <a:pt x="24479" y="51709"/>
                    <a:pt x="24229" y="51971"/>
                    <a:pt x="23920" y="51971"/>
                  </a:cubicBezTo>
                  <a:cubicBezTo>
                    <a:pt x="23610" y="51971"/>
                    <a:pt x="23348" y="51721"/>
                    <a:pt x="23348" y="51411"/>
                  </a:cubicBezTo>
                  <a:cubicBezTo>
                    <a:pt x="23348" y="51090"/>
                    <a:pt x="23610" y="50840"/>
                    <a:pt x="23920" y="50840"/>
                  </a:cubicBezTo>
                  <a:close/>
                  <a:moveTo>
                    <a:pt x="27635" y="50840"/>
                  </a:moveTo>
                  <a:cubicBezTo>
                    <a:pt x="27956" y="50840"/>
                    <a:pt x="28206" y="51090"/>
                    <a:pt x="28206" y="51411"/>
                  </a:cubicBezTo>
                  <a:cubicBezTo>
                    <a:pt x="28206" y="51721"/>
                    <a:pt x="27956" y="51971"/>
                    <a:pt x="27635" y="51971"/>
                  </a:cubicBezTo>
                  <a:cubicBezTo>
                    <a:pt x="27325" y="51971"/>
                    <a:pt x="27075" y="51721"/>
                    <a:pt x="27075" y="51411"/>
                  </a:cubicBezTo>
                  <a:cubicBezTo>
                    <a:pt x="27075" y="51090"/>
                    <a:pt x="27325" y="50840"/>
                    <a:pt x="27635" y="50840"/>
                  </a:cubicBezTo>
                  <a:close/>
                  <a:moveTo>
                    <a:pt x="31373" y="50840"/>
                  </a:moveTo>
                  <a:cubicBezTo>
                    <a:pt x="31671" y="50840"/>
                    <a:pt x="31945" y="51090"/>
                    <a:pt x="31945" y="51411"/>
                  </a:cubicBezTo>
                  <a:cubicBezTo>
                    <a:pt x="31945" y="51709"/>
                    <a:pt x="31683" y="51971"/>
                    <a:pt x="31373" y="51971"/>
                  </a:cubicBezTo>
                  <a:cubicBezTo>
                    <a:pt x="31064" y="51971"/>
                    <a:pt x="30814" y="51721"/>
                    <a:pt x="30814" y="51411"/>
                  </a:cubicBezTo>
                  <a:cubicBezTo>
                    <a:pt x="30814" y="51090"/>
                    <a:pt x="31064" y="50840"/>
                    <a:pt x="31373" y="50840"/>
                  </a:cubicBezTo>
                  <a:close/>
                  <a:moveTo>
                    <a:pt x="35100" y="50840"/>
                  </a:moveTo>
                  <a:cubicBezTo>
                    <a:pt x="35409" y="50840"/>
                    <a:pt x="35659" y="51090"/>
                    <a:pt x="35659" y="51411"/>
                  </a:cubicBezTo>
                  <a:cubicBezTo>
                    <a:pt x="35659" y="51721"/>
                    <a:pt x="35409" y="51971"/>
                    <a:pt x="35100" y="51971"/>
                  </a:cubicBezTo>
                  <a:cubicBezTo>
                    <a:pt x="34778" y="51971"/>
                    <a:pt x="34528" y="51721"/>
                    <a:pt x="34528" y="51411"/>
                  </a:cubicBezTo>
                  <a:cubicBezTo>
                    <a:pt x="34528" y="51090"/>
                    <a:pt x="34778" y="50840"/>
                    <a:pt x="35100" y="50840"/>
                  </a:cubicBezTo>
                  <a:close/>
                  <a:moveTo>
                    <a:pt x="38815" y="50840"/>
                  </a:moveTo>
                  <a:cubicBezTo>
                    <a:pt x="39112" y="50840"/>
                    <a:pt x="39386" y="51090"/>
                    <a:pt x="39386" y="51411"/>
                  </a:cubicBezTo>
                  <a:cubicBezTo>
                    <a:pt x="39386" y="51709"/>
                    <a:pt x="39124" y="51971"/>
                    <a:pt x="38815" y="51971"/>
                  </a:cubicBezTo>
                  <a:cubicBezTo>
                    <a:pt x="38517" y="51971"/>
                    <a:pt x="38255" y="51721"/>
                    <a:pt x="38255" y="51411"/>
                  </a:cubicBezTo>
                  <a:cubicBezTo>
                    <a:pt x="38267" y="51090"/>
                    <a:pt x="38505" y="50840"/>
                    <a:pt x="38815" y="50840"/>
                  </a:cubicBezTo>
                  <a:close/>
                  <a:moveTo>
                    <a:pt x="42553" y="50840"/>
                  </a:moveTo>
                  <a:cubicBezTo>
                    <a:pt x="42863" y="50840"/>
                    <a:pt x="43113" y="51090"/>
                    <a:pt x="43113" y="51411"/>
                  </a:cubicBezTo>
                  <a:cubicBezTo>
                    <a:pt x="43113" y="51721"/>
                    <a:pt x="42863" y="51971"/>
                    <a:pt x="42553" y="51971"/>
                  </a:cubicBezTo>
                  <a:cubicBezTo>
                    <a:pt x="42232" y="51971"/>
                    <a:pt x="41982" y="51721"/>
                    <a:pt x="41982" y="51411"/>
                  </a:cubicBezTo>
                  <a:cubicBezTo>
                    <a:pt x="41982" y="51090"/>
                    <a:pt x="42244" y="50840"/>
                    <a:pt x="42553" y="50840"/>
                  </a:cubicBezTo>
                  <a:close/>
                  <a:moveTo>
                    <a:pt x="46268" y="50840"/>
                  </a:moveTo>
                  <a:cubicBezTo>
                    <a:pt x="46565" y="50840"/>
                    <a:pt x="46839" y="51090"/>
                    <a:pt x="46839" y="51411"/>
                  </a:cubicBezTo>
                  <a:cubicBezTo>
                    <a:pt x="46839" y="51709"/>
                    <a:pt x="46589" y="51971"/>
                    <a:pt x="46268" y="51971"/>
                  </a:cubicBezTo>
                  <a:cubicBezTo>
                    <a:pt x="45970" y="51971"/>
                    <a:pt x="45708" y="51721"/>
                    <a:pt x="45708" y="51411"/>
                  </a:cubicBezTo>
                  <a:cubicBezTo>
                    <a:pt x="45720" y="51090"/>
                    <a:pt x="45958" y="50840"/>
                    <a:pt x="46268" y="50840"/>
                  </a:cubicBezTo>
                  <a:close/>
                  <a:moveTo>
                    <a:pt x="50006" y="50840"/>
                  </a:moveTo>
                  <a:cubicBezTo>
                    <a:pt x="50316" y="50840"/>
                    <a:pt x="50578" y="51090"/>
                    <a:pt x="50578" y="51411"/>
                  </a:cubicBezTo>
                  <a:cubicBezTo>
                    <a:pt x="50578" y="51721"/>
                    <a:pt x="50316" y="51971"/>
                    <a:pt x="50006" y="51971"/>
                  </a:cubicBezTo>
                  <a:cubicBezTo>
                    <a:pt x="49697" y="51971"/>
                    <a:pt x="49447" y="51721"/>
                    <a:pt x="49447" y="51411"/>
                  </a:cubicBezTo>
                  <a:cubicBezTo>
                    <a:pt x="49447" y="51090"/>
                    <a:pt x="49697" y="50840"/>
                    <a:pt x="50006" y="50840"/>
                  </a:cubicBezTo>
                  <a:close/>
                  <a:moveTo>
                    <a:pt x="53733" y="50840"/>
                  </a:moveTo>
                  <a:cubicBezTo>
                    <a:pt x="54031" y="50840"/>
                    <a:pt x="54293" y="51090"/>
                    <a:pt x="54293" y="51411"/>
                  </a:cubicBezTo>
                  <a:cubicBezTo>
                    <a:pt x="54293" y="51709"/>
                    <a:pt x="54043" y="51971"/>
                    <a:pt x="53733" y="51971"/>
                  </a:cubicBezTo>
                  <a:cubicBezTo>
                    <a:pt x="53412" y="51971"/>
                    <a:pt x="53162" y="51721"/>
                    <a:pt x="53162" y="51411"/>
                  </a:cubicBezTo>
                  <a:cubicBezTo>
                    <a:pt x="53173" y="51090"/>
                    <a:pt x="53412" y="50840"/>
                    <a:pt x="53733" y="50840"/>
                  </a:cubicBezTo>
                  <a:close/>
                  <a:moveTo>
                    <a:pt x="57460" y="50840"/>
                  </a:moveTo>
                  <a:cubicBezTo>
                    <a:pt x="57781" y="50840"/>
                    <a:pt x="58031" y="51090"/>
                    <a:pt x="58031" y="51411"/>
                  </a:cubicBezTo>
                  <a:cubicBezTo>
                    <a:pt x="58031" y="51721"/>
                    <a:pt x="57781" y="51971"/>
                    <a:pt x="57460" y="51971"/>
                  </a:cubicBezTo>
                  <a:cubicBezTo>
                    <a:pt x="57150" y="51971"/>
                    <a:pt x="56900" y="51721"/>
                    <a:pt x="56900" y="51411"/>
                  </a:cubicBezTo>
                  <a:cubicBezTo>
                    <a:pt x="56900" y="51090"/>
                    <a:pt x="57150" y="50840"/>
                    <a:pt x="57460" y="50840"/>
                  </a:cubicBezTo>
                  <a:close/>
                  <a:moveTo>
                    <a:pt x="61186" y="50840"/>
                  </a:moveTo>
                  <a:cubicBezTo>
                    <a:pt x="61484" y="50840"/>
                    <a:pt x="61746" y="51090"/>
                    <a:pt x="61746" y="51411"/>
                  </a:cubicBezTo>
                  <a:cubicBezTo>
                    <a:pt x="61746" y="51709"/>
                    <a:pt x="61496" y="51971"/>
                    <a:pt x="61186" y="51971"/>
                  </a:cubicBezTo>
                  <a:cubicBezTo>
                    <a:pt x="60877" y="51971"/>
                    <a:pt x="60615" y="51721"/>
                    <a:pt x="60615" y="51411"/>
                  </a:cubicBezTo>
                  <a:cubicBezTo>
                    <a:pt x="60639" y="51090"/>
                    <a:pt x="60877" y="50840"/>
                    <a:pt x="61186" y="50840"/>
                  </a:cubicBezTo>
                  <a:close/>
                  <a:moveTo>
                    <a:pt x="64925" y="50840"/>
                  </a:moveTo>
                  <a:cubicBezTo>
                    <a:pt x="65234" y="50840"/>
                    <a:pt x="65485" y="51090"/>
                    <a:pt x="65485" y="51411"/>
                  </a:cubicBezTo>
                  <a:cubicBezTo>
                    <a:pt x="65485" y="51721"/>
                    <a:pt x="65234" y="51971"/>
                    <a:pt x="64925" y="51971"/>
                  </a:cubicBezTo>
                  <a:cubicBezTo>
                    <a:pt x="64603" y="51971"/>
                    <a:pt x="64353" y="51721"/>
                    <a:pt x="64353" y="51411"/>
                  </a:cubicBezTo>
                  <a:cubicBezTo>
                    <a:pt x="64353" y="51090"/>
                    <a:pt x="64603" y="50840"/>
                    <a:pt x="64925" y="50840"/>
                  </a:cubicBezTo>
                  <a:close/>
                  <a:moveTo>
                    <a:pt x="68640" y="50840"/>
                  </a:moveTo>
                  <a:cubicBezTo>
                    <a:pt x="68937" y="50840"/>
                    <a:pt x="69211" y="51090"/>
                    <a:pt x="69211" y="51411"/>
                  </a:cubicBezTo>
                  <a:cubicBezTo>
                    <a:pt x="69211" y="51709"/>
                    <a:pt x="68949" y="51971"/>
                    <a:pt x="68640" y="51971"/>
                  </a:cubicBezTo>
                  <a:cubicBezTo>
                    <a:pt x="68330" y="51971"/>
                    <a:pt x="68080" y="51721"/>
                    <a:pt x="68080" y="51411"/>
                  </a:cubicBezTo>
                  <a:cubicBezTo>
                    <a:pt x="68092" y="51090"/>
                    <a:pt x="68330" y="50840"/>
                    <a:pt x="68640" y="50840"/>
                  </a:cubicBezTo>
                  <a:close/>
                  <a:moveTo>
                    <a:pt x="72366" y="50840"/>
                  </a:moveTo>
                  <a:cubicBezTo>
                    <a:pt x="72676" y="50840"/>
                    <a:pt x="72926" y="51090"/>
                    <a:pt x="72926" y="51411"/>
                  </a:cubicBezTo>
                  <a:cubicBezTo>
                    <a:pt x="72926" y="51721"/>
                    <a:pt x="72676" y="51971"/>
                    <a:pt x="72366" y="51971"/>
                  </a:cubicBezTo>
                  <a:cubicBezTo>
                    <a:pt x="72045" y="51971"/>
                    <a:pt x="71795" y="51721"/>
                    <a:pt x="71795" y="51411"/>
                  </a:cubicBezTo>
                  <a:cubicBezTo>
                    <a:pt x="71795" y="51090"/>
                    <a:pt x="72069" y="50840"/>
                    <a:pt x="72366" y="50840"/>
                  </a:cubicBezTo>
                  <a:close/>
                  <a:moveTo>
                    <a:pt x="76093" y="50840"/>
                  </a:moveTo>
                  <a:cubicBezTo>
                    <a:pt x="76391" y="50840"/>
                    <a:pt x="76664" y="51090"/>
                    <a:pt x="76664" y="51411"/>
                  </a:cubicBezTo>
                  <a:cubicBezTo>
                    <a:pt x="76664" y="51709"/>
                    <a:pt x="76403" y="51971"/>
                    <a:pt x="76093" y="51971"/>
                  </a:cubicBezTo>
                  <a:cubicBezTo>
                    <a:pt x="75795" y="51971"/>
                    <a:pt x="75533" y="51721"/>
                    <a:pt x="75533" y="51411"/>
                  </a:cubicBezTo>
                  <a:cubicBezTo>
                    <a:pt x="75533" y="51090"/>
                    <a:pt x="75783" y="50840"/>
                    <a:pt x="76093" y="50840"/>
                  </a:cubicBezTo>
                  <a:close/>
                  <a:moveTo>
                    <a:pt x="79712" y="50840"/>
                  </a:moveTo>
                  <a:cubicBezTo>
                    <a:pt x="80010" y="50840"/>
                    <a:pt x="80284" y="51090"/>
                    <a:pt x="80284" y="51411"/>
                  </a:cubicBezTo>
                  <a:cubicBezTo>
                    <a:pt x="80284" y="51709"/>
                    <a:pt x="80022" y="51971"/>
                    <a:pt x="79712" y="51971"/>
                  </a:cubicBezTo>
                  <a:cubicBezTo>
                    <a:pt x="79403" y="51971"/>
                    <a:pt x="79153" y="51721"/>
                    <a:pt x="79153" y="51411"/>
                  </a:cubicBezTo>
                  <a:cubicBezTo>
                    <a:pt x="79165" y="51090"/>
                    <a:pt x="79403" y="50840"/>
                    <a:pt x="79712" y="50840"/>
                  </a:cubicBezTo>
                  <a:close/>
                  <a:moveTo>
                    <a:pt x="83451" y="50840"/>
                  </a:moveTo>
                  <a:cubicBezTo>
                    <a:pt x="83761" y="50840"/>
                    <a:pt x="84011" y="51090"/>
                    <a:pt x="84011" y="51411"/>
                  </a:cubicBezTo>
                  <a:cubicBezTo>
                    <a:pt x="84011" y="51721"/>
                    <a:pt x="83761" y="51971"/>
                    <a:pt x="83451" y="51971"/>
                  </a:cubicBezTo>
                  <a:cubicBezTo>
                    <a:pt x="83141" y="51971"/>
                    <a:pt x="82880" y="51721"/>
                    <a:pt x="82880" y="51411"/>
                  </a:cubicBezTo>
                  <a:cubicBezTo>
                    <a:pt x="82880" y="51090"/>
                    <a:pt x="83141" y="50840"/>
                    <a:pt x="83451" y="50840"/>
                  </a:cubicBezTo>
                  <a:close/>
                  <a:moveTo>
                    <a:pt x="87166" y="50840"/>
                  </a:moveTo>
                  <a:cubicBezTo>
                    <a:pt x="87463" y="50840"/>
                    <a:pt x="87737" y="51090"/>
                    <a:pt x="87737" y="51411"/>
                  </a:cubicBezTo>
                  <a:cubicBezTo>
                    <a:pt x="87737" y="51709"/>
                    <a:pt x="87475" y="51971"/>
                    <a:pt x="87166" y="51971"/>
                  </a:cubicBezTo>
                  <a:cubicBezTo>
                    <a:pt x="86856" y="51971"/>
                    <a:pt x="86606" y="51721"/>
                    <a:pt x="86606" y="51411"/>
                  </a:cubicBezTo>
                  <a:cubicBezTo>
                    <a:pt x="86618" y="51090"/>
                    <a:pt x="86856" y="50840"/>
                    <a:pt x="87166" y="50840"/>
                  </a:cubicBezTo>
                  <a:close/>
                  <a:moveTo>
                    <a:pt x="90904" y="50840"/>
                  </a:moveTo>
                  <a:cubicBezTo>
                    <a:pt x="91214" y="50840"/>
                    <a:pt x="91464" y="51090"/>
                    <a:pt x="91464" y="51411"/>
                  </a:cubicBezTo>
                  <a:cubicBezTo>
                    <a:pt x="91464" y="51721"/>
                    <a:pt x="91214" y="51971"/>
                    <a:pt x="90904" y="51971"/>
                  </a:cubicBezTo>
                  <a:cubicBezTo>
                    <a:pt x="90595" y="51971"/>
                    <a:pt x="90345" y="51721"/>
                    <a:pt x="90345" y="51411"/>
                  </a:cubicBezTo>
                  <a:cubicBezTo>
                    <a:pt x="90345" y="51090"/>
                    <a:pt x="90595" y="50840"/>
                    <a:pt x="90904" y="50840"/>
                  </a:cubicBezTo>
                  <a:close/>
                  <a:moveTo>
                    <a:pt x="94631" y="50840"/>
                  </a:moveTo>
                  <a:cubicBezTo>
                    <a:pt x="94929" y="50840"/>
                    <a:pt x="95191" y="51090"/>
                    <a:pt x="95191" y="51411"/>
                  </a:cubicBezTo>
                  <a:cubicBezTo>
                    <a:pt x="95191" y="51709"/>
                    <a:pt x="94941" y="51971"/>
                    <a:pt x="94631" y="51971"/>
                  </a:cubicBezTo>
                  <a:cubicBezTo>
                    <a:pt x="94310" y="51971"/>
                    <a:pt x="94060" y="51721"/>
                    <a:pt x="94060" y="51411"/>
                  </a:cubicBezTo>
                  <a:cubicBezTo>
                    <a:pt x="94071" y="51090"/>
                    <a:pt x="94310" y="50840"/>
                    <a:pt x="94631" y="50840"/>
                  </a:cubicBezTo>
                  <a:close/>
                  <a:moveTo>
                    <a:pt x="98346" y="50840"/>
                  </a:moveTo>
                  <a:cubicBezTo>
                    <a:pt x="98655" y="50840"/>
                    <a:pt x="98905" y="51090"/>
                    <a:pt x="98905" y="51411"/>
                  </a:cubicBezTo>
                  <a:cubicBezTo>
                    <a:pt x="98905" y="51721"/>
                    <a:pt x="98655" y="51971"/>
                    <a:pt x="98346" y="51971"/>
                  </a:cubicBezTo>
                  <a:cubicBezTo>
                    <a:pt x="98036" y="51971"/>
                    <a:pt x="97786" y="51721"/>
                    <a:pt x="97786" y="51411"/>
                  </a:cubicBezTo>
                  <a:cubicBezTo>
                    <a:pt x="97786" y="51090"/>
                    <a:pt x="98036" y="50840"/>
                    <a:pt x="98346" y="50840"/>
                  </a:cubicBezTo>
                  <a:close/>
                  <a:moveTo>
                    <a:pt x="102084" y="50840"/>
                  </a:moveTo>
                  <a:cubicBezTo>
                    <a:pt x="102382" y="50840"/>
                    <a:pt x="102644" y="51090"/>
                    <a:pt x="102644" y="51411"/>
                  </a:cubicBezTo>
                  <a:cubicBezTo>
                    <a:pt x="102644" y="51709"/>
                    <a:pt x="102394" y="51971"/>
                    <a:pt x="102084" y="51971"/>
                  </a:cubicBezTo>
                  <a:cubicBezTo>
                    <a:pt x="101787" y="51971"/>
                    <a:pt x="101513" y="51721"/>
                    <a:pt x="101513" y="51411"/>
                  </a:cubicBezTo>
                  <a:cubicBezTo>
                    <a:pt x="101513" y="51090"/>
                    <a:pt x="101775" y="50840"/>
                    <a:pt x="102084" y="50840"/>
                  </a:cubicBezTo>
                  <a:close/>
                  <a:moveTo>
                    <a:pt x="105799" y="50840"/>
                  </a:moveTo>
                  <a:cubicBezTo>
                    <a:pt x="106121" y="50840"/>
                    <a:pt x="106371" y="51090"/>
                    <a:pt x="106371" y="51411"/>
                  </a:cubicBezTo>
                  <a:cubicBezTo>
                    <a:pt x="106371" y="51721"/>
                    <a:pt x="106109" y="51971"/>
                    <a:pt x="105799" y="51971"/>
                  </a:cubicBezTo>
                  <a:cubicBezTo>
                    <a:pt x="105490" y="51971"/>
                    <a:pt x="105239" y="51721"/>
                    <a:pt x="105239" y="51411"/>
                  </a:cubicBezTo>
                  <a:cubicBezTo>
                    <a:pt x="105239" y="51090"/>
                    <a:pt x="105490" y="50840"/>
                    <a:pt x="105799" y="50840"/>
                  </a:cubicBezTo>
                  <a:close/>
                  <a:moveTo>
                    <a:pt x="109538" y="50840"/>
                  </a:moveTo>
                  <a:cubicBezTo>
                    <a:pt x="109835" y="50840"/>
                    <a:pt x="110109" y="51090"/>
                    <a:pt x="110109" y="51411"/>
                  </a:cubicBezTo>
                  <a:cubicBezTo>
                    <a:pt x="110109" y="51709"/>
                    <a:pt x="109847" y="51971"/>
                    <a:pt x="109538" y="51971"/>
                  </a:cubicBezTo>
                  <a:cubicBezTo>
                    <a:pt x="109228" y="51971"/>
                    <a:pt x="108978" y="51721"/>
                    <a:pt x="108978" y="51411"/>
                  </a:cubicBezTo>
                  <a:cubicBezTo>
                    <a:pt x="108978" y="51090"/>
                    <a:pt x="109228" y="50840"/>
                    <a:pt x="109538" y="50840"/>
                  </a:cubicBezTo>
                  <a:close/>
                  <a:moveTo>
                    <a:pt x="113264" y="50840"/>
                  </a:moveTo>
                  <a:cubicBezTo>
                    <a:pt x="113574" y="50840"/>
                    <a:pt x="113824" y="51090"/>
                    <a:pt x="113824" y="51411"/>
                  </a:cubicBezTo>
                  <a:cubicBezTo>
                    <a:pt x="113824" y="51721"/>
                    <a:pt x="113574" y="51971"/>
                    <a:pt x="113264" y="51971"/>
                  </a:cubicBezTo>
                  <a:cubicBezTo>
                    <a:pt x="112943" y="51971"/>
                    <a:pt x="112693" y="51721"/>
                    <a:pt x="112693" y="51411"/>
                  </a:cubicBezTo>
                  <a:cubicBezTo>
                    <a:pt x="112693" y="51090"/>
                    <a:pt x="112943" y="50840"/>
                    <a:pt x="113264" y="50840"/>
                  </a:cubicBezTo>
                  <a:close/>
                  <a:moveTo>
                    <a:pt x="116991" y="50840"/>
                  </a:moveTo>
                  <a:cubicBezTo>
                    <a:pt x="117289" y="50840"/>
                    <a:pt x="117562" y="51090"/>
                    <a:pt x="117562" y="51411"/>
                  </a:cubicBezTo>
                  <a:cubicBezTo>
                    <a:pt x="117562" y="51709"/>
                    <a:pt x="117312" y="51971"/>
                    <a:pt x="116991" y="51971"/>
                  </a:cubicBezTo>
                  <a:cubicBezTo>
                    <a:pt x="116681" y="51971"/>
                    <a:pt x="116431" y="51721"/>
                    <a:pt x="116431" y="51411"/>
                  </a:cubicBezTo>
                  <a:cubicBezTo>
                    <a:pt x="116431" y="51090"/>
                    <a:pt x="116681" y="50840"/>
                    <a:pt x="116991" y="50840"/>
                  </a:cubicBezTo>
                  <a:close/>
                  <a:moveTo>
                    <a:pt x="120718" y="50840"/>
                  </a:moveTo>
                  <a:cubicBezTo>
                    <a:pt x="121027" y="50840"/>
                    <a:pt x="121277" y="51090"/>
                    <a:pt x="121277" y="51411"/>
                  </a:cubicBezTo>
                  <a:cubicBezTo>
                    <a:pt x="121277" y="51721"/>
                    <a:pt x="121027" y="51971"/>
                    <a:pt x="120718" y="51971"/>
                  </a:cubicBezTo>
                  <a:cubicBezTo>
                    <a:pt x="120408" y="51971"/>
                    <a:pt x="120146" y="51721"/>
                    <a:pt x="120146" y="51411"/>
                  </a:cubicBezTo>
                  <a:cubicBezTo>
                    <a:pt x="120146" y="51090"/>
                    <a:pt x="120420" y="50840"/>
                    <a:pt x="120718" y="50840"/>
                  </a:cubicBezTo>
                  <a:close/>
                  <a:moveTo>
                    <a:pt x="124456" y="50840"/>
                  </a:moveTo>
                  <a:cubicBezTo>
                    <a:pt x="124754" y="50840"/>
                    <a:pt x="125016" y="51090"/>
                    <a:pt x="125016" y="51411"/>
                  </a:cubicBezTo>
                  <a:cubicBezTo>
                    <a:pt x="125016" y="51709"/>
                    <a:pt x="124766" y="51971"/>
                    <a:pt x="124456" y="51971"/>
                  </a:cubicBezTo>
                  <a:cubicBezTo>
                    <a:pt x="124135" y="51971"/>
                    <a:pt x="123885" y="51721"/>
                    <a:pt x="123885" y="51411"/>
                  </a:cubicBezTo>
                  <a:cubicBezTo>
                    <a:pt x="123885" y="51090"/>
                    <a:pt x="124135" y="50840"/>
                    <a:pt x="124456" y="50840"/>
                  </a:cubicBezTo>
                  <a:close/>
                  <a:moveTo>
                    <a:pt x="128171" y="50840"/>
                  </a:moveTo>
                  <a:cubicBezTo>
                    <a:pt x="128480" y="50840"/>
                    <a:pt x="128742" y="51090"/>
                    <a:pt x="128742" y="51411"/>
                  </a:cubicBezTo>
                  <a:cubicBezTo>
                    <a:pt x="128742" y="51721"/>
                    <a:pt x="128480" y="51971"/>
                    <a:pt x="128171" y="51971"/>
                  </a:cubicBezTo>
                  <a:cubicBezTo>
                    <a:pt x="127861" y="51971"/>
                    <a:pt x="127611" y="51721"/>
                    <a:pt x="127611" y="51411"/>
                  </a:cubicBezTo>
                  <a:cubicBezTo>
                    <a:pt x="127611" y="51090"/>
                    <a:pt x="127861" y="50840"/>
                    <a:pt x="128171" y="50840"/>
                  </a:cubicBezTo>
                  <a:close/>
                  <a:moveTo>
                    <a:pt x="131898" y="50840"/>
                  </a:moveTo>
                  <a:cubicBezTo>
                    <a:pt x="132195" y="50840"/>
                    <a:pt x="132457" y="51090"/>
                    <a:pt x="132457" y="51411"/>
                  </a:cubicBezTo>
                  <a:cubicBezTo>
                    <a:pt x="132457" y="51709"/>
                    <a:pt x="132207" y="51971"/>
                    <a:pt x="131898" y="51971"/>
                  </a:cubicBezTo>
                  <a:cubicBezTo>
                    <a:pt x="131600" y="51971"/>
                    <a:pt x="131326" y="51721"/>
                    <a:pt x="131326" y="51411"/>
                  </a:cubicBezTo>
                  <a:cubicBezTo>
                    <a:pt x="131338" y="51090"/>
                    <a:pt x="131576" y="50840"/>
                    <a:pt x="131898" y="50840"/>
                  </a:cubicBezTo>
                  <a:close/>
                  <a:moveTo>
                    <a:pt x="135624" y="50840"/>
                  </a:moveTo>
                  <a:cubicBezTo>
                    <a:pt x="135946" y="50840"/>
                    <a:pt x="136196" y="51090"/>
                    <a:pt x="136196" y="51411"/>
                  </a:cubicBezTo>
                  <a:cubicBezTo>
                    <a:pt x="136196" y="51721"/>
                    <a:pt x="135934" y="51971"/>
                    <a:pt x="135624" y="51971"/>
                  </a:cubicBezTo>
                  <a:cubicBezTo>
                    <a:pt x="135315" y="51971"/>
                    <a:pt x="135065" y="51721"/>
                    <a:pt x="135065" y="51411"/>
                  </a:cubicBezTo>
                  <a:cubicBezTo>
                    <a:pt x="135065" y="51090"/>
                    <a:pt x="135315" y="50840"/>
                    <a:pt x="135624" y="50840"/>
                  </a:cubicBezTo>
                  <a:close/>
                  <a:moveTo>
                    <a:pt x="139351" y="50840"/>
                  </a:moveTo>
                  <a:cubicBezTo>
                    <a:pt x="139649" y="50840"/>
                    <a:pt x="139910" y="51090"/>
                    <a:pt x="139910" y="51411"/>
                  </a:cubicBezTo>
                  <a:cubicBezTo>
                    <a:pt x="139910" y="51709"/>
                    <a:pt x="139660" y="51971"/>
                    <a:pt x="139351" y="51971"/>
                  </a:cubicBezTo>
                  <a:cubicBezTo>
                    <a:pt x="139053" y="51971"/>
                    <a:pt x="138779" y="51721"/>
                    <a:pt x="138779" y="51411"/>
                  </a:cubicBezTo>
                  <a:cubicBezTo>
                    <a:pt x="138803" y="51090"/>
                    <a:pt x="139041" y="50840"/>
                    <a:pt x="139351" y="50840"/>
                  </a:cubicBezTo>
                  <a:close/>
                  <a:moveTo>
                    <a:pt x="143089" y="50840"/>
                  </a:moveTo>
                  <a:cubicBezTo>
                    <a:pt x="143399" y="50840"/>
                    <a:pt x="143649" y="51090"/>
                    <a:pt x="143649" y="51411"/>
                  </a:cubicBezTo>
                  <a:cubicBezTo>
                    <a:pt x="143649" y="51721"/>
                    <a:pt x="143399" y="51971"/>
                    <a:pt x="143089" y="51971"/>
                  </a:cubicBezTo>
                  <a:cubicBezTo>
                    <a:pt x="142768" y="51971"/>
                    <a:pt x="142518" y="51721"/>
                    <a:pt x="142518" y="51411"/>
                  </a:cubicBezTo>
                  <a:cubicBezTo>
                    <a:pt x="142518" y="51090"/>
                    <a:pt x="142768" y="50840"/>
                    <a:pt x="143089" y="50840"/>
                  </a:cubicBezTo>
                  <a:close/>
                  <a:moveTo>
                    <a:pt x="146804" y="50840"/>
                  </a:moveTo>
                  <a:cubicBezTo>
                    <a:pt x="147102" y="50840"/>
                    <a:pt x="147376" y="51090"/>
                    <a:pt x="147376" y="51411"/>
                  </a:cubicBezTo>
                  <a:cubicBezTo>
                    <a:pt x="147376" y="51709"/>
                    <a:pt x="147114" y="51971"/>
                    <a:pt x="146804" y="51971"/>
                  </a:cubicBezTo>
                  <a:cubicBezTo>
                    <a:pt x="146495" y="51971"/>
                    <a:pt x="146245" y="51721"/>
                    <a:pt x="146245" y="51411"/>
                  </a:cubicBezTo>
                  <a:cubicBezTo>
                    <a:pt x="146257" y="51090"/>
                    <a:pt x="146495" y="50840"/>
                    <a:pt x="146804" y="50840"/>
                  </a:cubicBezTo>
                  <a:close/>
                  <a:moveTo>
                    <a:pt x="150543" y="50840"/>
                  </a:moveTo>
                  <a:cubicBezTo>
                    <a:pt x="150852" y="50840"/>
                    <a:pt x="151102" y="51090"/>
                    <a:pt x="151102" y="51411"/>
                  </a:cubicBezTo>
                  <a:cubicBezTo>
                    <a:pt x="151102" y="51721"/>
                    <a:pt x="150852" y="51971"/>
                    <a:pt x="150543" y="51971"/>
                  </a:cubicBezTo>
                  <a:cubicBezTo>
                    <a:pt x="150233" y="51971"/>
                    <a:pt x="149971" y="51721"/>
                    <a:pt x="149971" y="51411"/>
                  </a:cubicBezTo>
                  <a:cubicBezTo>
                    <a:pt x="149971" y="51090"/>
                    <a:pt x="150233" y="50840"/>
                    <a:pt x="150543" y="50840"/>
                  </a:cubicBezTo>
                  <a:close/>
                  <a:moveTo>
                    <a:pt x="3405" y="52697"/>
                  </a:moveTo>
                  <a:cubicBezTo>
                    <a:pt x="3703" y="52697"/>
                    <a:pt x="3977" y="52959"/>
                    <a:pt x="3977" y="53269"/>
                  </a:cubicBezTo>
                  <a:cubicBezTo>
                    <a:pt x="3977" y="53566"/>
                    <a:pt x="3727" y="53828"/>
                    <a:pt x="3405" y="53828"/>
                  </a:cubicBezTo>
                  <a:cubicBezTo>
                    <a:pt x="3096" y="53828"/>
                    <a:pt x="2846" y="53578"/>
                    <a:pt x="2846" y="53269"/>
                  </a:cubicBezTo>
                  <a:cubicBezTo>
                    <a:pt x="2858" y="52971"/>
                    <a:pt x="3096" y="52697"/>
                    <a:pt x="3405" y="52697"/>
                  </a:cubicBezTo>
                  <a:close/>
                  <a:moveTo>
                    <a:pt x="7132" y="52697"/>
                  </a:moveTo>
                  <a:cubicBezTo>
                    <a:pt x="7430" y="52697"/>
                    <a:pt x="7692" y="52959"/>
                    <a:pt x="7692" y="53269"/>
                  </a:cubicBezTo>
                  <a:cubicBezTo>
                    <a:pt x="7692" y="53566"/>
                    <a:pt x="7442" y="53828"/>
                    <a:pt x="7132" y="53828"/>
                  </a:cubicBezTo>
                  <a:cubicBezTo>
                    <a:pt x="6834" y="53828"/>
                    <a:pt x="6560" y="53578"/>
                    <a:pt x="6560" y="53269"/>
                  </a:cubicBezTo>
                  <a:cubicBezTo>
                    <a:pt x="6560" y="52959"/>
                    <a:pt x="6822" y="52697"/>
                    <a:pt x="7132" y="52697"/>
                  </a:cubicBezTo>
                  <a:close/>
                  <a:moveTo>
                    <a:pt x="10871" y="52697"/>
                  </a:moveTo>
                  <a:cubicBezTo>
                    <a:pt x="11168" y="52697"/>
                    <a:pt x="11430" y="52959"/>
                    <a:pt x="11430" y="53269"/>
                  </a:cubicBezTo>
                  <a:cubicBezTo>
                    <a:pt x="11430" y="53566"/>
                    <a:pt x="11180" y="53828"/>
                    <a:pt x="10871" y="53828"/>
                  </a:cubicBezTo>
                  <a:cubicBezTo>
                    <a:pt x="10573" y="53828"/>
                    <a:pt x="10299" y="53578"/>
                    <a:pt x="10299" y="53269"/>
                  </a:cubicBezTo>
                  <a:cubicBezTo>
                    <a:pt x="10299" y="52959"/>
                    <a:pt x="10549" y="52697"/>
                    <a:pt x="10871" y="52697"/>
                  </a:cubicBezTo>
                  <a:close/>
                  <a:moveTo>
                    <a:pt x="14585" y="52697"/>
                  </a:moveTo>
                  <a:cubicBezTo>
                    <a:pt x="14883" y="52697"/>
                    <a:pt x="15157" y="52959"/>
                    <a:pt x="15157" y="53269"/>
                  </a:cubicBezTo>
                  <a:cubicBezTo>
                    <a:pt x="15157" y="53566"/>
                    <a:pt x="14895" y="53828"/>
                    <a:pt x="14585" y="53828"/>
                  </a:cubicBezTo>
                  <a:cubicBezTo>
                    <a:pt x="14288" y="53828"/>
                    <a:pt x="14014" y="53578"/>
                    <a:pt x="14014" y="53269"/>
                  </a:cubicBezTo>
                  <a:cubicBezTo>
                    <a:pt x="14014" y="52959"/>
                    <a:pt x="14276" y="52697"/>
                    <a:pt x="14585" y="52697"/>
                  </a:cubicBezTo>
                  <a:close/>
                  <a:moveTo>
                    <a:pt x="18324" y="52697"/>
                  </a:moveTo>
                  <a:cubicBezTo>
                    <a:pt x="18622" y="52697"/>
                    <a:pt x="18883" y="52959"/>
                    <a:pt x="18883" y="53269"/>
                  </a:cubicBezTo>
                  <a:cubicBezTo>
                    <a:pt x="18883" y="53566"/>
                    <a:pt x="18633" y="53828"/>
                    <a:pt x="18324" y="53828"/>
                  </a:cubicBezTo>
                  <a:cubicBezTo>
                    <a:pt x="18026" y="53828"/>
                    <a:pt x="17752" y="53578"/>
                    <a:pt x="17752" y="53269"/>
                  </a:cubicBezTo>
                  <a:cubicBezTo>
                    <a:pt x="17752" y="52959"/>
                    <a:pt x="18014" y="52697"/>
                    <a:pt x="18324" y="52697"/>
                  </a:cubicBezTo>
                  <a:close/>
                  <a:moveTo>
                    <a:pt x="22039" y="52697"/>
                  </a:moveTo>
                  <a:cubicBezTo>
                    <a:pt x="22336" y="52697"/>
                    <a:pt x="22610" y="52959"/>
                    <a:pt x="22610" y="53269"/>
                  </a:cubicBezTo>
                  <a:cubicBezTo>
                    <a:pt x="22610" y="53566"/>
                    <a:pt x="22360" y="53828"/>
                    <a:pt x="22039" y="53828"/>
                  </a:cubicBezTo>
                  <a:cubicBezTo>
                    <a:pt x="21729" y="53828"/>
                    <a:pt x="21479" y="53578"/>
                    <a:pt x="21479" y="53269"/>
                  </a:cubicBezTo>
                  <a:cubicBezTo>
                    <a:pt x="21479" y="52959"/>
                    <a:pt x="21729" y="52697"/>
                    <a:pt x="22039" y="52697"/>
                  </a:cubicBezTo>
                  <a:close/>
                  <a:moveTo>
                    <a:pt x="25777" y="52697"/>
                  </a:moveTo>
                  <a:cubicBezTo>
                    <a:pt x="26075" y="52697"/>
                    <a:pt x="26349" y="52959"/>
                    <a:pt x="26349" y="53269"/>
                  </a:cubicBezTo>
                  <a:cubicBezTo>
                    <a:pt x="26349" y="53566"/>
                    <a:pt x="26087" y="53828"/>
                    <a:pt x="25777" y="53828"/>
                  </a:cubicBezTo>
                  <a:cubicBezTo>
                    <a:pt x="25468" y="53828"/>
                    <a:pt x="25206" y="53578"/>
                    <a:pt x="25206" y="53269"/>
                  </a:cubicBezTo>
                  <a:cubicBezTo>
                    <a:pt x="25206" y="52959"/>
                    <a:pt x="25468" y="52697"/>
                    <a:pt x="25777" y="52697"/>
                  </a:cubicBezTo>
                  <a:close/>
                  <a:moveTo>
                    <a:pt x="29504" y="52697"/>
                  </a:moveTo>
                  <a:cubicBezTo>
                    <a:pt x="29801" y="52697"/>
                    <a:pt x="30063" y="52959"/>
                    <a:pt x="30063" y="53269"/>
                  </a:cubicBezTo>
                  <a:cubicBezTo>
                    <a:pt x="30063" y="53566"/>
                    <a:pt x="29813" y="53828"/>
                    <a:pt x="29504" y="53828"/>
                  </a:cubicBezTo>
                  <a:cubicBezTo>
                    <a:pt x="29182" y="53828"/>
                    <a:pt x="28932" y="53578"/>
                    <a:pt x="28932" y="53269"/>
                  </a:cubicBezTo>
                  <a:cubicBezTo>
                    <a:pt x="28932" y="52959"/>
                    <a:pt x="29182" y="52697"/>
                    <a:pt x="29504" y="52697"/>
                  </a:cubicBezTo>
                  <a:close/>
                  <a:moveTo>
                    <a:pt x="33230" y="52697"/>
                  </a:moveTo>
                  <a:cubicBezTo>
                    <a:pt x="33528" y="52697"/>
                    <a:pt x="33802" y="52959"/>
                    <a:pt x="33802" y="53269"/>
                  </a:cubicBezTo>
                  <a:cubicBezTo>
                    <a:pt x="33802" y="53566"/>
                    <a:pt x="33552" y="53828"/>
                    <a:pt x="33230" y="53828"/>
                  </a:cubicBezTo>
                  <a:cubicBezTo>
                    <a:pt x="32921" y="53828"/>
                    <a:pt x="32671" y="53578"/>
                    <a:pt x="32671" y="53269"/>
                  </a:cubicBezTo>
                  <a:cubicBezTo>
                    <a:pt x="32671" y="52959"/>
                    <a:pt x="32921" y="52697"/>
                    <a:pt x="33230" y="52697"/>
                  </a:cubicBezTo>
                  <a:close/>
                  <a:moveTo>
                    <a:pt x="36957" y="52697"/>
                  </a:moveTo>
                  <a:cubicBezTo>
                    <a:pt x="37255" y="52697"/>
                    <a:pt x="37517" y="52959"/>
                    <a:pt x="37517" y="53269"/>
                  </a:cubicBezTo>
                  <a:cubicBezTo>
                    <a:pt x="37517" y="53566"/>
                    <a:pt x="37267" y="53828"/>
                    <a:pt x="36957" y="53828"/>
                  </a:cubicBezTo>
                  <a:cubicBezTo>
                    <a:pt x="36648" y="53828"/>
                    <a:pt x="36386" y="53578"/>
                    <a:pt x="36386" y="53269"/>
                  </a:cubicBezTo>
                  <a:cubicBezTo>
                    <a:pt x="36409" y="52971"/>
                    <a:pt x="36648" y="52697"/>
                    <a:pt x="36957" y="52697"/>
                  </a:cubicBezTo>
                  <a:close/>
                  <a:moveTo>
                    <a:pt x="40672" y="52697"/>
                  </a:moveTo>
                  <a:cubicBezTo>
                    <a:pt x="40970" y="52697"/>
                    <a:pt x="41243" y="52959"/>
                    <a:pt x="41243" y="53269"/>
                  </a:cubicBezTo>
                  <a:cubicBezTo>
                    <a:pt x="41243" y="53566"/>
                    <a:pt x="40993" y="53828"/>
                    <a:pt x="40672" y="53828"/>
                  </a:cubicBezTo>
                  <a:cubicBezTo>
                    <a:pt x="40374" y="53828"/>
                    <a:pt x="40112" y="53578"/>
                    <a:pt x="40112" y="53269"/>
                  </a:cubicBezTo>
                  <a:cubicBezTo>
                    <a:pt x="40112" y="52959"/>
                    <a:pt x="40362" y="52697"/>
                    <a:pt x="40672" y="52697"/>
                  </a:cubicBezTo>
                  <a:close/>
                  <a:moveTo>
                    <a:pt x="44410" y="52697"/>
                  </a:moveTo>
                  <a:cubicBezTo>
                    <a:pt x="44708" y="52697"/>
                    <a:pt x="44982" y="52959"/>
                    <a:pt x="44982" y="53269"/>
                  </a:cubicBezTo>
                  <a:cubicBezTo>
                    <a:pt x="44982" y="53566"/>
                    <a:pt x="44720" y="53828"/>
                    <a:pt x="44410" y="53828"/>
                  </a:cubicBezTo>
                  <a:cubicBezTo>
                    <a:pt x="44113" y="53828"/>
                    <a:pt x="43851" y="53578"/>
                    <a:pt x="43851" y="53269"/>
                  </a:cubicBezTo>
                  <a:cubicBezTo>
                    <a:pt x="43851" y="52959"/>
                    <a:pt x="44101" y="52697"/>
                    <a:pt x="44410" y="52697"/>
                  </a:cubicBezTo>
                  <a:close/>
                  <a:moveTo>
                    <a:pt x="48137" y="52697"/>
                  </a:moveTo>
                  <a:cubicBezTo>
                    <a:pt x="48435" y="52697"/>
                    <a:pt x="48697" y="52959"/>
                    <a:pt x="48697" y="53269"/>
                  </a:cubicBezTo>
                  <a:cubicBezTo>
                    <a:pt x="48697" y="53566"/>
                    <a:pt x="48447" y="53828"/>
                    <a:pt x="48137" y="53828"/>
                  </a:cubicBezTo>
                  <a:cubicBezTo>
                    <a:pt x="47839" y="53828"/>
                    <a:pt x="47566" y="53578"/>
                    <a:pt x="47566" y="53269"/>
                  </a:cubicBezTo>
                  <a:cubicBezTo>
                    <a:pt x="47566" y="52959"/>
                    <a:pt x="47839" y="52697"/>
                    <a:pt x="48137" y="52697"/>
                  </a:cubicBezTo>
                  <a:close/>
                  <a:moveTo>
                    <a:pt x="51864" y="52697"/>
                  </a:moveTo>
                  <a:cubicBezTo>
                    <a:pt x="52161" y="52697"/>
                    <a:pt x="52435" y="52959"/>
                    <a:pt x="52435" y="53269"/>
                  </a:cubicBezTo>
                  <a:cubicBezTo>
                    <a:pt x="52435" y="53566"/>
                    <a:pt x="52185" y="53828"/>
                    <a:pt x="51864" y="53828"/>
                  </a:cubicBezTo>
                  <a:cubicBezTo>
                    <a:pt x="51566" y="53828"/>
                    <a:pt x="51304" y="53578"/>
                    <a:pt x="51304" y="53269"/>
                  </a:cubicBezTo>
                  <a:cubicBezTo>
                    <a:pt x="51304" y="52959"/>
                    <a:pt x="51554" y="52697"/>
                    <a:pt x="51864" y="52697"/>
                  </a:cubicBezTo>
                  <a:close/>
                  <a:moveTo>
                    <a:pt x="55602" y="52697"/>
                  </a:moveTo>
                  <a:cubicBezTo>
                    <a:pt x="55900" y="52697"/>
                    <a:pt x="56174" y="52959"/>
                    <a:pt x="56174" y="53269"/>
                  </a:cubicBezTo>
                  <a:cubicBezTo>
                    <a:pt x="56174" y="53566"/>
                    <a:pt x="55912" y="53828"/>
                    <a:pt x="55602" y="53828"/>
                  </a:cubicBezTo>
                  <a:cubicBezTo>
                    <a:pt x="55293" y="53828"/>
                    <a:pt x="55043" y="53578"/>
                    <a:pt x="55043" y="53269"/>
                  </a:cubicBezTo>
                  <a:cubicBezTo>
                    <a:pt x="55043" y="52959"/>
                    <a:pt x="55293" y="52697"/>
                    <a:pt x="55602" y="52697"/>
                  </a:cubicBezTo>
                  <a:close/>
                  <a:moveTo>
                    <a:pt x="59329" y="52697"/>
                  </a:moveTo>
                  <a:cubicBezTo>
                    <a:pt x="59627" y="52697"/>
                    <a:pt x="59889" y="52959"/>
                    <a:pt x="59889" y="53269"/>
                  </a:cubicBezTo>
                  <a:cubicBezTo>
                    <a:pt x="59889" y="53566"/>
                    <a:pt x="59639" y="53828"/>
                    <a:pt x="59329" y="53828"/>
                  </a:cubicBezTo>
                  <a:cubicBezTo>
                    <a:pt x="59008" y="53828"/>
                    <a:pt x="58757" y="53578"/>
                    <a:pt x="58757" y="53269"/>
                  </a:cubicBezTo>
                  <a:cubicBezTo>
                    <a:pt x="58757" y="52959"/>
                    <a:pt x="59008" y="52697"/>
                    <a:pt x="59329" y="52697"/>
                  </a:cubicBezTo>
                  <a:close/>
                  <a:moveTo>
                    <a:pt x="63056" y="52697"/>
                  </a:moveTo>
                  <a:cubicBezTo>
                    <a:pt x="63353" y="52697"/>
                    <a:pt x="63627" y="52959"/>
                    <a:pt x="63627" y="53269"/>
                  </a:cubicBezTo>
                  <a:cubicBezTo>
                    <a:pt x="63627" y="53566"/>
                    <a:pt x="63377" y="53828"/>
                    <a:pt x="63056" y="53828"/>
                  </a:cubicBezTo>
                  <a:cubicBezTo>
                    <a:pt x="62746" y="53828"/>
                    <a:pt x="62496" y="53578"/>
                    <a:pt x="62496" y="53269"/>
                  </a:cubicBezTo>
                  <a:cubicBezTo>
                    <a:pt x="62496" y="52959"/>
                    <a:pt x="62746" y="52697"/>
                    <a:pt x="63056" y="52697"/>
                  </a:cubicBezTo>
                  <a:close/>
                  <a:moveTo>
                    <a:pt x="66782" y="52697"/>
                  </a:moveTo>
                  <a:cubicBezTo>
                    <a:pt x="67080" y="52697"/>
                    <a:pt x="67342" y="52959"/>
                    <a:pt x="67342" y="53269"/>
                  </a:cubicBezTo>
                  <a:cubicBezTo>
                    <a:pt x="67342" y="53566"/>
                    <a:pt x="67092" y="53828"/>
                    <a:pt x="66782" y="53828"/>
                  </a:cubicBezTo>
                  <a:cubicBezTo>
                    <a:pt x="66473" y="53828"/>
                    <a:pt x="66211" y="53578"/>
                    <a:pt x="66211" y="53269"/>
                  </a:cubicBezTo>
                  <a:cubicBezTo>
                    <a:pt x="66211" y="52959"/>
                    <a:pt x="66473" y="52697"/>
                    <a:pt x="66782" y="52697"/>
                  </a:cubicBezTo>
                  <a:close/>
                  <a:moveTo>
                    <a:pt x="70509" y="52697"/>
                  </a:moveTo>
                  <a:cubicBezTo>
                    <a:pt x="70807" y="52697"/>
                    <a:pt x="71080" y="52959"/>
                    <a:pt x="71080" y="53269"/>
                  </a:cubicBezTo>
                  <a:cubicBezTo>
                    <a:pt x="71080" y="53566"/>
                    <a:pt x="70830" y="53828"/>
                    <a:pt x="70509" y="53828"/>
                  </a:cubicBezTo>
                  <a:cubicBezTo>
                    <a:pt x="70199" y="53828"/>
                    <a:pt x="69949" y="53578"/>
                    <a:pt x="69949" y="53269"/>
                  </a:cubicBezTo>
                  <a:cubicBezTo>
                    <a:pt x="69949" y="52971"/>
                    <a:pt x="70199" y="52697"/>
                    <a:pt x="70509" y="52697"/>
                  </a:cubicBezTo>
                  <a:close/>
                  <a:moveTo>
                    <a:pt x="74236" y="52697"/>
                  </a:moveTo>
                  <a:cubicBezTo>
                    <a:pt x="74533" y="52697"/>
                    <a:pt x="74795" y="52959"/>
                    <a:pt x="74795" y="53269"/>
                  </a:cubicBezTo>
                  <a:cubicBezTo>
                    <a:pt x="74795" y="53566"/>
                    <a:pt x="74545" y="53828"/>
                    <a:pt x="74236" y="53828"/>
                  </a:cubicBezTo>
                  <a:cubicBezTo>
                    <a:pt x="73938" y="53828"/>
                    <a:pt x="73676" y="53578"/>
                    <a:pt x="73676" y="53269"/>
                  </a:cubicBezTo>
                  <a:cubicBezTo>
                    <a:pt x="73676" y="52959"/>
                    <a:pt x="73926" y="52697"/>
                    <a:pt x="74236" y="52697"/>
                  </a:cubicBezTo>
                  <a:close/>
                  <a:moveTo>
                    <a:pt x="77855" y="52697"/>
                  </a:moveTo>
                  <a:cubicBezTo>
                    <a:pt x="78153" y="52697"/>
                    <a:pt x="78415" y="52959"/>
                    <a:pt x="78415" y="53269"/>
                  </a:cubicBezTo>
                  <a:cubicBezTo>
                    <a:pt x="78415" y="53566"/>
                    <a:pt x="78165" y="53828"/>
                    <a:pt x="77855" y="53828"/>
                  </a:cubicBezTo>
                  <a:cubicBezTo>
                    <a:pt x="77546" y="53828"/>
                    <a:pt x="77284" y="53578"/>
                    <a:pt x="77284" y="53269"/>
                  </a:cubicBezTo>
                  <a:cubicBezTo>
                    <a:pt x="77284" y="52959"/>
                    <a:pt x="77546" y="52697"/>
                    <a:pt x="77855" y="52697"/>
                  </a:cubicBezTo>
                  <a:close/>
                  <a:moveTo>
                    <a:pt x="81570" y="52697"/>
                  </a:moveTo>
                  <a:cubicBezTo>
                    <a:pt x="81868" y="52697"/>
                    <a:pt x="82141" y="52959"/>
                    <a:pt x="82141" y="53269"/>
                  </a:cubicBezTo>
                  <a:cubicBezTo>
                    <a:pt x="82141" y="53566"/>
                    <a:pt x="81879" y="53828"/>
                    <a:pt x="81570" y="53828"/>
                  </a:cubicBezTo>
                  <a:cubicBezTo>
                    <a:pt x="81260" y="53828"/>
                    <a:pt x="81010" y="53578"/>
                    <a:pt x="81010" y="53269"/>
                  </a:cubicBezTo>
                  <a:cubicBezTo>
                    <a:pt x="81010" y="52959"/>
                    <a:pt x="81260" y="52697"/>
                    <a:pt x="81570" y="52697"/>
                  </a:cubicBezTo>
                  <a:close/>
                  <a:moveTo>
                    <a:pt x="85308" y="52697"/>
                  </a:moveTo>
                  <a:cubicBezTo>
                    <a:pt x="85606" y="52697"/>
                    <a:pt x="85880" y="52959"/>
                    <a:pt x="85880" y="53269"/>
                  </a:cubicBezTo>
                  <a:cubicBezTo>
                    <a:pt x="85880" y="53566"/>
                    <a:pt x="85618" y="53828"/>
                    <a:pt x="85308" y="53828"/>
                  </a:cubicBezTo>
                  <a:cubicBezTo>
                    <a:pt x="84999" y="53828"/>
                    <a:pt x="84749" y="53578"/>
                    <a:pt x="84749" y="53269"/>
                  </a:cubicBezTo>
                  <a:cubicBezTo>
                    <a:pt x="84749" y="52959"/>
                    <a:pt x="84999" y="52697"/>
                    <a:pt x="85308" y="52697"/>
                  </a:cubicBezTo>
                  <a:close/>
                  <a:moveTo>
                    <a:pt x="89035" y="52697"/>
                  </a:moveTo>
                  <a:cubicBezTo>
                    <a:pt x="89333" y="52697"/>
                    <a:pt x="89595" y="52959"/>
                    <a:pt x="89595" y="53269"/>
                  </a:cubicBezTo>
                  <a:cubicBezTo>
                    <a:pt x="89595" y="53566"/>
                    <a:pt x="89345" y="53828"/>
                    <a:pt x="89035" y="53828"/>
                  </a:cubicBezTo>
                  <a:cubicBezTo>
                    <a:pt x="88714" y="53828"/>
                    <a:pt x="88464" y="53578"/>
                    <a:pt x="88464" y="53269"/>
                  </a:cubicBezTo>
                  <a:cubicBezTo>
                    <a:pt x="88464" y="52959"/>
                    <a:pt x="88714" y="52697"/>
                    <a:pt x="89035" y="52697"/>
                  </a:cubicBezTo>
                  <a:close/>
                  <a:moveTo>
                    <a:pt x="92762" y="52697"/>
                  </a:moveTo>
                  <a:cubicBezTo>
                    <a:pt x="93059" y="52697"/>
                    <a:pt x="93333" y="52959"/>
                    <a:pt x="93333" y="53269"/>
                  </a:cubicBezTo>
                  <a:cubicBezTo>
                    <a:pt x="93333" y="53566"/>
                    <a:pt x="93071" y="53828"/>
                    <a:pt x="92762" y="53828"/>
                  </a:cubicBezTo>
                  <a:cubicBezTo>
                    <a:pt x="92452" y="53828"/>
                    <a:pt x="92202" y="53578"/>
                    <a:pt x="92202" y="53269"/>
                  </a:cubicBezTo>
                  <a:cubicBezTo>
                    <a:pt x="92202" y="52971"/>
                    <a:pt x="92452" y="52697"/>
                    <a:pt x="92762" y="52697"/>
                  </a:cubicBezTo>
                  <a:close/>
                  <a:moveTo>
                    <a:pt x="96488" y="52697"/>
                  </a:moveTo>
                  <a:cubicBezTo>
                    <a:pt x="96786" y="52697"/>
                    <a:pt x="97048" y="52959"/>
                    <a:pt x="97048" y="53269"/>
                  </a:cubicBezTo>
                  <a:cubicBezTo>
                    <a:pt x="97048" y="53566"/>
                    <a:pt x="96798" y="53828"/>
                    <a:pt x="96488" y="53828"/>
                  </a:cubicBezTo>
                  <a:cubicBezTo>
                    <a:pt x="96191" y="53828"/>
                    <a:pt x="95917" y="53578"/>
                    <a:pt x="95917" y="53269"/>
                  </a:cubicBezTo>
                  <a:cubicBezTo>
                    <a:pt x="95917" y="52971"/>
                    <a:pt x="96179" y="52697"/>
                    <a:pt x="96488" y="52697"/>
                  </a:cubicBezTo>
                  <a:close/>
                  <a:moveTo>
                    <a:pt x="100203" y="52697"/>
                  </a:moveTo>
                  <a:cubicBezTo>
                    <a:pt x="100501" y="52697"/>
                    <a:pt x="100775" y="52959"/>
                    <a:pt x="100775" y="53269"/>
                  </a:cubicBezTo>
                  <a:cubicBezTo>
                    <a:pt x="100775" y="53566"/>
                    <a:pt x="100513" y="53828"/>
                    <a:pt x="100203" y="53828"/>
                  </a:cubicBezTo>
                  <a:cubicBezTo>
                    <a:pt x="99905" y="53828"/>
                    <a:pt x="99644" y="53578"/>
                    <a:pt x="99644" y="53269"/>
                  </a:cubicBezTo>
                  <a:cubicBezTo>
                    <a:pt x="99644" y="52959"/>
                    <a:pt x="99894" y="52697"/>
                    <a:pt x="100203" y="52697"/>
                  </a:cubicBezTo>
                  <a:close/>
                  <a:moveTo>
                    <a:pt x="103942" y="52697"/>
                  </a:moveTo>
                  <a:cubicBezTo>
                    <a:pt x="104239" y="52697"/>
                    <a:pt x="104513" y="52959"/>
                    <a:pt x="104513" y="53269"/>
                  </a:cubicBezTo>
                  <a:cubicBezTo>
                    <a:pt x="104513" y="53566"/>
                    <a:pt x="104251" y="53828"/>
                    <a:pt x="103942" y="53828"/>
                  </a:cubicBezTo>
                  <a:cubicBezTo>
                    <a:pt x="103644" y="53828"/>
                    <a:pt x="103382" y="53578"/>
                    <a:pt x="103382" y="53269"/>
                  </a:cubicBezTo>
                  <a:cubicBezTo>
                    <a:pt x="103382" y="52959"/>
                    <a:pt x="103632" y="52697"/>
                    <a:pt x="103942" y="52697"/>
                  </a:cubicBezTo>
                  <a:close/>
                  <a:moveTo>
                    <a:pt x="107668" y="52697"/>
                  </a:moveTo>
                  <a:cubicBezTo>
                    <a:pt x="107966" y="52697"/>
                    <a:pt x="108228" y="52959"/>
                    <a:pt x="108228" y="53269"/>
                  </a:cubicBezTo>
                  <a:cubicBezTo>
                    <a:pt x="108228" y="53566"/>
                    <a:pt x="107978" y="53828"/>
                    <a:pt x="107668" y="53828"/>
                  </a:cubicBezTo>
                  <a:cubicBezTo>
                    <a:pt x="107371" y="53828"/>
                    <a:pt x="107097" y="53578"/>
                    <a:pt x="107097" y="53269"/>
                  </a:cubicBezTo>
                  <a:cubicBezTo>
                    <a:pt x="107097" y="52959"/>
                    <a:pt x="107347" y="52697"/>
                    <a:pt x="107668" y="52697"/>
                  </a:cubicBezTo>
                  <a:close/>
                  <a:moveTo>
                    <a:pt x="111395" y="52697"/>
                  </a:moveTo>
                  <a:cubicBezTo>
                    <a:pt x="111693" y="52697"/>
                    <a:pt x="111967" y="52959"/>
                    <a:pt x="111967" y="53269"/>
                  </a:cubicBezTo>
                  <a:cubicBezTo>
                    <a:pt x="111967" y="53566"/>
                    <a:pt x="111705" y="53828"/>
                    <a:pt x="111395" y="53828"/>
                  </a:cubicBezTo>
                  <a:cubicBezTo>
                    <a:pt x="111085" y="53828"/>
                    <a:pt x="110835" y="53578"/>
                    <a:pt x="110835" y="53269"/>
                  </a:cubicBezTo>
                  <a:cubicBezTo>
                    <a:pt x="110835" y="52959"/>
                    <a:pt x="111085" y="52697"/>
                    <a:pt x="111395" y="52697"/>
                  </a:cubicBezTo>
                  <a:close/>
                  <a:moveTo>
                    <a:pt x="115122" y="52697"/>
                  </a:moveTo>
                  <a:cubicBezTo>
                    <a:pt x="115419" y="52697"/>
                    <a:pt x="115681" y="52959"/>
                    <a:pt x="115681" y="53269"/>
                  </a:cubicBezTo>
                  <a:cubicBezTo>
                    <a:pt x="115681" y="53566"/>
                    <a:pt x="115431" y="53828"/>
                    <a:pt x="115122" y="53828"/>
                  </a:cubicBezTo>
                  <a:cubicBezTo>
                    <a:pt x="114812" y="53828"/>
                    <a:pt x="114550" y="53578"/>
                    <a:pt x="114550" y="53269"/>
                  </a:cubicBezTo>
                  <a:cubicBezTo>
                    <a:pt x="114550" y="52959"/>
                    <a:pt x="114812" y="52697"/>
                    <a:pt x="115122" y="52697"/>
                  </a:cubicBezTo>
                  <a:close/>
                  <a:moveTo>
                    <a:pt x="118860" y="52697"/>
                  </a:moveTo>
                  <a:cubicBezTo>
                    <a:pt x="119158" y="52697"/>
                    <a:pt x="119420" y="52959"/>
                    <a:pt x="119420" y="53269"/>
                  </a:cubicBezTo>
                  <a:cubicBezTo>
                    <a:pt x="119420" y="53566"/>
                    <a:pt x="119170" y="53828"/>
                    <a:pt x="118860" y="53828"/>
                  </a:cubicBezTo>
                  <a:cubicBezTo>
                    <a:pt x="118539" y="53828"/>
                    <a:pt x="118289" y="53578"/>
                    <a:pt x="118289" y="53269"/>
                  </a:cubicBezTo>
                  <a:cubicBezTo>
                    <a:pt x="118289" y="52959"/>
                    <a:pt x="118539" y="52697"/>
                    <a:pt x="118860" y="52697"/>
                  </a:cubicBezTo>
                  <a:close/>
                  <a:moveTo>
                    <a:pt x="122575" y="52697"/>
                  </a:moveTo>
                  <a:cubicBezTo>
                    <a:pt x="122873" y="52697"/>
                    <a:pt x="123146" y="52959"/>
                    <a:pt x="123146" y="53269"/>
                  </a:cubicBezTo>
                  <a:cubicBezTo>
                    <a:pt x="123146" y="53566"/>
                    <a:pt x="122885" y="53828"/>
                    <a:pt x="122575" y="53828"/>
                  </a:cubicBezTo>
                  <a:cubicBezTo>
                    <a:pt x="122265" y="53828"/>
                    <a:pt x="122015" y="53578"/>
                    <a:pt x="122015" y="53269"/>
                  </a:cubicBezTo>
                  <a:cubicBezTo>
                    <a:pt x="122027" y="52971"/>
                    <a:pt x="122277" y="52697"/>
                    <a:pt x="122575" y="52697"/>
                  </a:cubicBezTo>
                  <a:close/>
                  <a:moveTo>
                    <a:pt x="126314" y="52697"/>
                  </a:moveTo>
                  <a:cubicBezTo>
                    <a:pt x="126611" y="52697"/>
                    <a:pt x="126873" y="52959"/>
                    <a:pt x="126873" y="53269"/>
                  </a:cubicBezTo>
                  <a:cubicBezTo>
                    <a:pt x="126873" y="53566"/>
                    <a:pt x="126623" y="53828"/>
                    <a:pt x="126314" y="53828"/>
                  </a:cubicBezTo>
                  <a:cubicBezTo>
                    <a:pt x="126004" y="53828"/>
                    <a:pt x="125742" y="53578"/>
                    <a:pt x="125742" y="53269"/>
                  </a:cubicBezTo>
                  <a:cubicBezTo>
                    <a:pt x="125742" y="52971"/>
                    <a:pt x="126004" y="52697"/>
                    <a:pt x="126314" y="52697"/>
                  </a:cubicBezTo>
                  <a:close/>
                  <a:moveTo>
                    <a:pt x="130028" y="52697"/>
                  </a:moveTo>
                  <a:cubicBezTo>
                    <a:pt x="130326" y="52697"/>
                    <a:pt x="130600" y="52959"/>
                    <a:pt x="130600" y="53269"/>
                  </a:cubicBezTo>
                  <a:cubicBezTo>
                    <a:pt x="130600" y="53566"/>
                    <a:pt x="130350" y="53828"/>
                    <a:pt x="130028" y="53828"/>
                  </a:cubicBezTo>
                  <a:cubicBezTo>
                    <a:pt x="129731" y="53828"/>
                    <a:pt x="129469" y="53578"/>
                    <a:pt x="129469" y="53269"/>
                  </a:cubicBezTo>
                  <a:cubicBezTo>
                    <a:pt x="129469" y="52959"/>
                    <a:pt x="129719" y="52697"/>
                    <a:pt x="130028" y="52697"/>
                  </a:cubicBezTo>
                  <a:close/>
                  <a:moveTo>
                    <a:pt x="133767" y="52697"/>
                  </a:moveTo>
                  <a:cubicBezTo>
                    <a:pt x="134065" y="52697"/>
                    <a:pt x="134326" y="52959"/>
                    <a:pt x="134326" y="53269"/>
                  </a:cubicBezTo>
                  <a:cubicBezTo>
                    <a:pt x="134326" y="53566"/>
                    <a:pt x="134076" y="53828"/>
                    <a:pt x="133767" y="53828"/>
                  </a:cubicBezTo>
                  <a:cubicBezTo>
                    <a:pt x="133469" y="53828"/>
                    <a:pt x="133207" y="53578"/>
                    <a:pt x="133207" y="53269"/>
                  </a:cubicBezTo>
                  <a:cubicBezTo>
                    <a:pt x="133207" y="52959"/>
                    <a:pt x="133457" y="52697"/>
                    <a:pt x="133767" y="52697"/>
                  </a:cubicBezTo>
                  <a:close/>
                  <a:moveTo>
                    <a:pt x="137494" y="52697"/>
                  </a:moveTo>
                  <a:cubicBezTo>
                    <a:pt x="137791" y="52697"/>
                    <a:pt x="138053" y="52959"/>
                    <a:pt x="138053" y="53269"/>
                  </a:cubicBezTo>
                  <a:cubicBezTo>
                    <a:pt x="138053" y="53566"/>
                    <a:pt x="137803" y="53828"/>
                    <a:pt x="137494" y="53828"/>
                  </a:cubicBezTo>
                  <a:cubicBezTo>
                    <a:pt x="137196" y="53828"/>
                    <a:pt x="136922" y="53578"/>
                    <a:pt x="136922" y="53269"/>
                  </a:cubicBezTo>
                  <a:cubicBezTo>
                    <a:pt x="136934" y="52971"/>
                    <a:pt x="137172" y="52697"/>
                    <a:pt x="137494" y="52697"/>
                  </a:cubicBezTo>
                  <a:close/>
                  <a:moveTo>
                    <a:pt x="141220" y="52697"/>
                  </a:moveTo>
                  <a:cubicBezTo>
                    <a:pt x="141518" y="52697"/>
                    <a:pt x="141792" y="52959"/>
                    <a:pt x="141792" y="53269"/>
                  </a:cubicBezTo>
                  <a:cubicBezTo>
                    <a:pt x="141792" y="53566"/>
                    <a:pt x="141530" y="53828"/>
                    <a:pt x="141220" y="53828"/>
                  </a:cubicBezTo>
                  <a:cubicBezTo>
                    <a:pt x="140911" y="53828"/>
                    <a:pt x="140661" y="53578"/>
                    <a:pt x="140661" y="53269"/>
                  </a:cubicBezTo>
                  <a:cubicBezTo>
                    <a:pt x="140661" y="52971"/>
                    <a:pt x="140911" y="52697"/>
                    <a:pt x="141220" y="52697"/>
                  </a:cubicBezTo>
                  <a:close/>
                  <a:moveTo>
                    <a:pt x="144947" y="52697"/>
                  </a:moveTo>
                  <a:cubicBezTo>
                    <a:pt x="145244" y="52697"/>
                    <a:pt x="145506" y="52959"/>
                    <a:pt x="145506" y="53269"/>
                  </a:cubicBezTo>
                  <a:cubicBezTo>
                    <a:pt x="145506" y="53566"/>
                    <a:pt x="145256" y="53828"/>
                    <a:pt x="144947" y="53828"/>
                  </a:cubicBezTo>
                  <a:cubicBezTo>
                    <a:pt x="144637" y="53828"/>
                    <a:pt x="144375" y="53578"/>
                    <a:pt x="144375" y="53269"/>
                  </a:cubicBezTo>
                  <a:cubicBezTo>
                    <a:pt x="144375" y="52959"/>
                    <a:pt x="144637" y="52697"/>
                    <a:pt x="144947" y="52697"/>
                  </a:cubicBezTo>
                  <a:close/>
                  <a:moveTo>
                    <a:pt x="148685" y="52697"/>
                  </a:moveTo>
                  <a:cubicBezTo>
                    <a:pt x="148983" y="52697"/>
                    <a:pt x="149245" y="52959"/>
                    <a:pt x="149245" y="53269"/>
                  </a:cubicBezTo>
                  <a:cubicBezTo>
                    <a:pt x="149245" y="53566"/>
                    <a:pt x="148995" y="53828"/>
                    <a:pt x="148685" y="53828"/>
                  </a:cubicBezTo>
                  <a:cubicBezTo>
                    <a:pt x="148364" y="53828"/>
                    <a:pt x="148114" y="53578"/>
                    <a:pt x="148114" y="53269"/>
                  </a:cubicBezTo>
                  <a:cubicBezTo>
                    <a:pt x="148114" y="52959"/>
                    <a:pt x="148364" y="52697"/>
                    <a:pt x="148685" y="52697"/>
                  </a:cubicBezTo>
                  <a:close/>
                  <a:moveTo>
                    <a:pt x="152400" y="52697"/>
                  </a:moveTo>
                  <a:cubicBezTo>
                    <a:pt x="152698" y="52697"/>
                    <a:pt x="152972" y="52959"/>
                    <a:pt x="152972" y="53269"/>
                  </a:cubicBezTo>
                  <a:cubicBezTo>
                    <a:pt x="152972" y="53566"/>
                    <a:pt x="152710" y="53828"/>
                    <a:pt x="152400" y="53828"/>
                  </a:cubicBezTo>
                  <a:cubicBezTo>
                    <a:pt x="152091" y="53828"/>
                    <a:pt x="151841" y="53578"/>
                    <a:pt x="151841" y="53269"/>
                  </a:cubicBezTo>
                  <a:cubicBezTo>
                    <a:pt x="151841" y="52959"/>
                    <a:pt x="152091" y="52697"/>
                    <a:pt x="152400" y="52697"/>
                  </a:cubicBezTo>
                  <a:close/>
                  <a:moveTo>
                    <a:pt x="154668" y="54755"/>
                  </a:moveTo>
                  <a:lnTo>
                    <a:pt x="154828" y="55103"/>
                  </a:lnTo>
                  <a:lnTo>
                    <a:pt x="154828" y="55103"/>
                  </a:lnTo>
                  <a:cubicBezTo>
                    <a:pt x="154819" y="54968"/>
                    <a:pt x="154758" y="54847"/>
                    <a:pt x="154668" y="54755"/>
                  </a:cubicBezTo>
                  <a:close/>
                  <a:moveTo>
                    <a:pt x="1548" y="54578"/>
                  </a:moveTo>
                  <a:cubicBezTo>
                    <a:pt x="1846" y="54578"/>
                    <a:pt x="2119" y="54828"/>
                    <a:pt x="2119" y="55138"/>
                  </a:cubicBezTo>
                  <a:cubicBezTo>
                    <a:pt x="2119" y="55435"/>
                    <a:pt x="1858" y="55709"/>
                    <a:pt x="1548" y="55709"/>
                  </a:cubicBezTo>
                  <a:cubicBezTo>
                    <a:pt x="1238" y="55709"/>
                    <a:pt x="988" y="55459"/>
                    <a:pt x="988" y="55138"/>
                  </a:cubicBezTo>
                  <a:cubicBezTo>
                    <a:pt x="988" y="54828"/>
                    <a:pt x="1238" y="54578"/>
                    <a:pt x="1548" y="54578"/>
                  </a:cubicBezTo>
                  <a:close/>
                  <a:moveTo>
                    <a:pt x="5287" y="54578"/>
                  </a:moveTo>
                  <a:cubicBezTo>
                    <a:pt x="5596" y="54578"/>
                    <a:pt x="5846" y="54828"/>
                    <a:pt x="5846" y="55138"/>
                  </a:cubicBezTo>
                  <a:cubicBezTo>
                    <a:pt x="5846" y="55459"/>
                    <a:pt x="5596" y="55709"/>
                    <a:pt x="5287" y="55709"/>
                  </a:cubicBezTo>
                  <a:cubicBezTo>
                    <a:pt x="4977" y="55709"/>
                    <a:pt x="4715" y="55459"/>
                    <a:pt x="4715" y="55138"/>
                  </a:cubicBezTo>
                  <a:cubicBezTo>
                    <a:pt x="4715" y="54828"/>
                    <a:pt x="4977" y="54578"/>
                    <a:pt x="5287" y="54578"/>
                  </a:cubicBezTo>
                  <a:close/>
                  <a:moveTo>
                    <a:pt x="9001" y="54578"/>
                  </a:moveTo>
                  <a:cubicBezTo>
                    <a:pt x="9299" y="54578"/>
                    <a:pt x="9573" y="54828"/>
                    <a:pt x="9573" y="55138"/>
                  </a:cubicBezTo>
                  <a:cubicBezTo>
                    <a:pt x="9573" y="55435"/>
                    <a:pt x="9323" y="55709"/>
                    <a:pt x="9001" y="55709"/>
                  </a:cubicBezTo>
                  <a:cubicBezTo>
                    <a:pt x="8704" y="55709"/>
                    <a:pt x="8442" y="55459"/>
                    <a:pt x="8442" y="55138"/>
                  </a:cubicBezTo>
                  <a:cubicBezTo>
                    <a:pt x="8442" y="54828"/>
                    <a:pt x="8692" y="54578"/>
                    <a:pt x="9001" y="54578"/>
                  </a:cubicBezTo>
                  <a:close/>
                  <a:moveTo>
                    <a:pt x="12728" y="54578"/>
                  </a:moveTo>
                  <a:cubicBezTo>
                    <a:pt x="13037" y="54578"/>
                    <a:pt x="13288" y="54828"/>
                    <a:pt x="13288" y="55138"/>
                  </a:cubicBezTo>
                  <a:cubicBezTo>
                    <a:pt x="13288" y="55459"/>
                    <a:pt x="13037" y="55709"/>
                    <a:pt x="12728" y="55709"/>
                  </a:cubicBezTo>
                  <a:cubicBezTo>
                    <a:pt x="12418" y="55709"/>
                    <a:pt x="12156" y="55459"/>
                    <a:pt x="12156" y="55138"/>
                  </a:cubicBezTo>
                  <a:cubicBezTo>
                    <a:pt x="12156" y="54828"/>
                    <a:pt x="12418" y="54578"/>
                    <a:pt x="12728" y="54578"/>
                  </a:cubicBezTo>
                  <a:close/>
                  <a:moveTo>
                    <a:pt x="16466" y="54578"/>
                  </a:moveTo>
                  <a:cubicBezTo>
                    <a:pt x="16764" y="54578"/>
                    <a:pt x="17026" y="54828"/>
                    <a:pt x="17026" y="55138"/>
                  </a:cubicBezTo>
                  <a:cubicBezTo>
                    <a:pt x="17026" y="55435"/>
                    <a:pt x="16776" y="55709"/>
                    <a:pt x="16466" y="55709"/>
                  </a:cubicBezTo>
                  <a:cubicBezTo>
                    <a:pt x="16169" y="55709"/>
                    <a:pt x="15895" y="55459"/>
                    <a:pt x="15895" y="55138"/>
                  </a:cubicBezTo>
                  <a:cubicBezTo>
                    <a:pt x="15895" y="54828"/>
                    <a:pt x="16145" y="54578"/>
                    <a:pt x="16466" y="54578"/>
                  </a:cubicBezTo>
                  <a:close/>
                  <a:moveTo>
                    <a:pt x="20181" y="54578"/>
                  </a:moveTo>
                  <a:cubicBezTo>
                    <a:pt x="20491" y="54578"/>
                    <a:pt x="20753" y="54828"/>
                    <a:pt x="20753" y="55138"/>
                  </a:cubicBezTo>
                  <a:cubicBezTo>
                    <a:pt x="20753" y="55459"/>
                    <a:pt x="20491" y="55709"/>
                    <a:pt x="20181" y="55709"/>
                  </a:cubicBezTo>
                  <a:cubicBezTo>
                    <a:pt x="19872" y="55709"/>
                    <a:pt x="19622" y="55459"/>
                    <a:pt x="19622" y="55138"/>
                  </a:cubicBezTo>
                  <a:cubicBezTo>
                    <a:pt x="19622" y="54828"/>
                    <a:pt x="19872" y="54578"/>
                    <a:pt x="20181" y="54578"/>
                  </a:cubicBezTo>
                  <a:close/>
                  <a:moveTo>
                    <a:pt x="23920" y="54578"/>
                  </a:moveTo>
                  <a:cubicBezTo>
                    <a:pt x="24217" y="54578"/>
                    <a:pt x="24479" y="54828"/>
                    <a:pt x="24479" y="55138"/>
                  </a:cubicBezTo>
                  <a:cubicBezTo>
                    <a:pt x="24479" y="55435"/>
                    <a:pt x="24229" y="55709"/>
                    <a:pt x="23920" y="55709"/>
                  </a:cubicBezTo>
                  <a:cubicBezTo>
                    <a:pt x="23610" y="55709"/>
                    <a:pt x="23348" y="55459"/>
                    <a:pt x="23348" y="55138"/>
                  </a:cubicBezTo>
                  <a:cubicBezTo>
                    <a:pt x="23348" y="54828"/>
                    <a:pt x="23610" y="54578"/>
                    <a:pt x="23920" y="54578"/>
                  </a:cubicBezTo>
                  <a:close/>
                  <a:moveTo>
                    <a:pt x="27635" y="54578"/>
                  </a:moveTo>
                  <a:cubicBezTo>
                    <a:pt x="27956" y="54578"/>
                    <a:pt x="28206" y="54828"/>
                    <a:pt x="28206" y="55138"/>
                  </a:cubicBezTo>
                  <a:cubicBezTo>
                    <a:pt x="28206" y="55459"/>
                    <a:pt x="27956" y="55709"/>
                    <a:pt x="27635" y="55709"/>
                  </a:cubicBezTo>
                  <a:cubicBezTo>
                    <a:pt x="27325" y="55709"/>
                    <a:pt x="27075" y="55459"/>
                    <a:pt x="27075" y="55138"/>
                  </a:cubicBezTo>
                  <a:cubicBezTo>
                    <a:pt x="27075" y="54828"/>
                    <a:pt x="27325" y="54578"/>
                    <a:pt x="27635" y="54578"/>
                  </a:cubicBezTo>
                  <a:close/>
                  <a:moveTo>
                    <a:pt x="31373" y="54578"/>
                  </a:moveTo>
                  <a:cubicBezTo>
                    <a:pt x="31671" y="54578"/>
                    <a:pt x="31945" y="54828"/>
                    <a:pt x="31945" y="55138"/>
                  </a:cubicBezTo>
                  <a:cubicBezTo>
                    <a:pt x="31945" y="55435"/>
                    <a:pt x="31683" y="55709"/>
                    <a:pt x="31373" y="55709"/>
                  </a:cubicBezTo>
                  <a:cubicBezTo>
                    <a:pt x="31064" y="55709"/>
                    <a:pt x="30814" y="55459"/>
                    <a:pt x="30814" y="55138"/>
                  </a:cubicBezTo>
                  <a:cubicBezTo>
                    <a:pt x="30814" y="54828"/>
                    <a:pt x="31064" y="54578"/>
                    <a:pt x="31373" y="54578"/>
                  </a:cubicBezTo>
                  <a:close/>
                  <a:moveTo>
                    <a:pt x="35100" y="54578"/>
                  </a:moveTo>
                  <a:cubicBezTo>
                    <a:pt x="35409" y="54578"/>
                    <a:pt x="35659" y="54828"/>
                    <a:pt x="35659" y="55138"/>
                  </a:cubicBezTo>
                  <a:cubicBezTo>
                    <a:pt x="35659" y="55459"/>
                    <a:pt x="35409" y="55709"/>
                    <a:pt x="35100" y="55709"/>
                  </a:cubicBezTo>
                  <a:cubicBezTo>
                    <a:pt x="34778" y="55709"/>
                    <a:pt x="34528" y="55459"/>
                    <a:pt x="34528" y="55138"/>
                  </a:cubicBezTo>
                  <a:cubicBezTo>
                    <a:pt x="34528" y="54828"/>
                    <a:pt x="34778" y="54578"/>
                    <a:pt x="35100" y="54578"/>
                  </a:cubicBezTo>
                  <a:close/>
                  <a:moveTo>
                    <a:pt x="38815" y="54578"/>
                  </a:moveTo>
                  <a:cubicBezTo>
                    <a:pt x="39112" y="54578"/>
                    <a:pt x="39386" y="54828"/>
                    <a:pt x="39386" y="55138"/>
                  </a:cubicBezTo>
                  <a:cubicBezTo>
                    <a:pt x="39386" y="55435"/>
                    <a:pt x="39124" y="55709"/>
                    <a:pt x="38815" y="55709"/>
                  </a:cubicBezTo>
                  <a:cubicBezTo>
                    <a:pt x="38517" y="55709"/>
                    <a:pt x="38255" y="55459"/>
                    <a:pt x="38255" y="55138"/>
                  </a:cubicBezTo>
                  <a:cubicBezTo>
                    <a:pt x="38255" y="54828"/>
                    <a:pt x="38505" y="54578"/>
                    <a:pt x="38815" y="54578"/>
                  </a:cubicBezTo>
                  <a:close/>
                  <a:moveTo>
                    <a:pt x="42553" y="54578"/>
                  </a:moveTo>
                  <a:cubicBezTo>
                    <a:pt x="42863" y="54578"/>
                    <a:pt x="43113" y="54828"/>
                    <a:pt x="43113" y="55138"/>
                  </a:cubicBezTo>
                  <a:cubicBezTo>
                    <a:pt x="43113" y="55459"/>
                    <a:pt x="42863" y="55709"/>
                    <a:pt x="42553" y="55709"/>
                  </a:cubicBezTo>
                  <a:cubicBezTo>
                    <a:pt x="42232" y="55709"/>
                    <a:pt x="41982" y="55459"/>
                    <a:pt x="41982" y="55138"/>
                  </a:cubicBezTo>
                  <a:cubicBezTo>
                    <a:pt x="41982" y="54828"/>
                    <a:pt x="42244" y="54578"/>
                    <a:pt x="42553" y="54578"/>
                  </a:cubicBezTo>
                  <a:close/>
                  <a:moveTo>
                    <a:pt x="46268" y="54578"/>
                  </a:moveTo>
                  <a:cubicBezTo>
                    <a:pt x="46565" y="54578"/>
                    <a:pt x="46839" y="54828"/>
                    <a:pt x="46839" y="55138"/>
                  </a:cubicBezTo>
                  <a:cubicBezTo>
                    <a:pt x="46839" y="55435"/>
                    <a:pt x="46589" y="55709"/>
                    <a:pt x="46268" y="55709"/>
                  </a:cubicBezTo>
                  <a:cubicBezTo>
                    <a:pt x="45970" y="55709"/>
                    <a:pt x="45708" y="55459"/>
                    <a:pt x="45708" y="55138"/>
                  </a:cubicBezTo>
                  <a:cubicBezTo>
                    <a:pt x="45708" y="54828"/>
                    <a:pt x="45958" y="54578"/>
                    <a:pt x="46268" y="54578"/>
                  </a:cubicBezTo>
                  <a:close/>
                  <a:moveTo>
                    <a:pt x="50006" y="54578"/>
                  </a:moveTo>
                  <a:cubicBezTo>
                    <a:pt x="50316" y="54578"/>
                    <a:pt x="50578" y="54828"/>
                    <a:pt x="50578" y="55138"/>
                  </a:cubicBezTo>
                  <a:cubicBezTo>
                    <a:pt x="50578" y="55459"/>
                    <a:pt x="50316" y="55709"/>
                    <a:pt x="50006" y="55709"/>
                  </a:cubicBezTo>
                  <a:cubicBezTo>
                    <a:pt x="49697" y="55709"/>
                    <a:pt x="49447" y="55459"/>
                    <a:pt x="49447" y="55138"/>
                  </a:cubicBezTo>
                  <a:cubicBezTo>
                    <a:pt x="49447" y="54828"/>
                    <a:pt x="49697" y="54578"/>
                    <a:pt x="50006" y="54578"/>
                  </a:cubicBezTo>
                  <a:close/>
                  <a:moveTo>
                    <a:pt x="53733" y="54578"/>
                  </a:moveTo>
                  <a:cubicBezTo>
                    <a:pt x="54031" y="54578"/>
                    <a:pt x="54293" y="54828"/>
                    <a:pt x="54293" y="55138"/>
                  </a:cubicBezTo>
                  <a:cubicBezTo>
                    <a:pt x="54293" y="55435"/>
                    <a:pt x="54043" y="55709"/>
                    <a:pt x="53733" y="55709"/>
                  </a:cubicBezTo>
                  <a:cubicBezTo>
                    <a:pt x="53412" y="55709"/>
                    <a:pt x="53162" y="55459"/>
                    <a:pt x="53162" y="55138"/>
                  </a:cubicBezTo>
                  <a:cubicBezTo>
                    <a:pt x="53162" y="54828"/>
                    <a:pt x="53412" y="54578"/>
                    <a:pt x="53733" y="54578"/>
                  </a:cubicBezTo>
                  <a:close/>
                  <a:moveTo>
                    <a:pt x="57460" y="54578"/>
                  </a:moveTo>
                  <a:cubicBezTo>
                    <a:pt x="57781" y="54578"/>
                    <a:pt x="58031" y="54828"/>
                    <a:pt x="58031" y="55138"/>
                  </a:cubicBezTo>
                  <a:cubicBezTo>
                    <a:pt x="58031" y="55459"/>
                    <a:pt x="57781" y="55709"/>
                    <a:pt x="57460" y="55709"/>
                  </a:cubicBezTo>
                  <a:cubicBezTo>
                    <a:pt x="57150" y="55709"/>
                    <a:pt x="56900" y="55459"/>
                    <a:pt x="56900" y="55138"/>
                  </a:cubicBezTo>
                  <a:cubicBezTo>
                    <a:pt x="56900" y="54828"/>
                    <a:pt x="57150" y="54578"/>
                    <a:pt x="57460" y="54578"/>
                  </a:cubicBezTo>
                  <a:close/>
                  <a:moveTo>
                    <a:pt x="61186" y="54578"/>
                  </a:moveTo>
                  <a:cubicBezTo>
                    <a:pt x="61484" y="54578"/>
                    <a:pt x="61746" y="54828"/>
                    <a:pt x="61746" y="55138"/>
                  </a:cubicBezTo>
                  <a:cubicBezTo>
                    <a:pt x="61746" y="55435"/>
                    <a:pt x="61496" y="55709"/>
                    <a:pt x="61186" y="55709"/>
                  </a:cubicBezTo>
                  <a:cubicBezTo>
                    <a:pt x="60877" y="55709"/>
                    <a:pt x="60615" y="55459"/>
                    <a:pt x="60615" y="55138"/>
                  </a:cubicBezTo>
                  <a:cubicBezTo>
                    <a:pt x="60615" y="54828"/>
                    <a:pt x="60877" y="54578"/>
                    <a:pt x="61186" y="54578"/>
                  </a:cubicBezTo>
                  <a:close/>
                  <a:moveTo>
                    <a:pt x="64925" y="54578"/>
                  </a:moveTo>
                  <a:cubicBezTo>
                    <a:pt x="65234" y="54578"/>
                    <a:pt x="65485" y="54828"/>
                    <a:pt x="65485" y="55138"/>
                  </a:cubicBezTo>
                  <a:cubicBezTo>
                    <a:pt x="65485" y="55459"/>
                    <a:pt x="65234" y="55709"/>
                    <a:pt x="64925" y="55709"/>
                  </a:cubicBezTo>
                  <a:cubicBezTo>
                    <a:pt x="64603" y="55709"/>
                    <a:pt x="64353" y="55459"/>
                    <a:pt x="64353" y="55138"/>
                  </a:cubicBezTo>
                  <a:cubicBezTo>
                    <a:pt x="64353" y="54828"/>
                    <a:pt x="64603" y="54578"/>
                    <a:pt x="64925" y="54578"/>
                  </a:cubicBezTo>
                  <a:close/>
                  <a:moveTo>
                    <a:pt x="68640" y="54578"/>
                  </a:moveTo>
                  <a:cubicBezTo>
                    <a:pt x="68937" y="54578"/>
                    <a:pt x="69211" y="54828"/>
                    <a:pt x="69211" y="55138"/>
                  </a:cubicBezTo>
                  <a:cubicBezTo>
                    <a:pt x="69211" y="55435"/>
                    <a:pt x="68949" y="55709"/>
                    <a:pt x="68640" y="55709"/>
                  </a:cubicBezTo>
                  <a:cubicBezTo>
                    <a:pt x="68330" y="55709"/>
                    <a:pt x="68080" y="55459"/>
                    <a:pt x="68080" y="55138"/>
                  </a:cubicBezTo>
                  <a:cubicBezTo>
                    <a:pt x="68092" y="54828"/>
                    <a:pt x="68330" y="54578"/>
                    <a:pt x="68640" y="54578"/>
                  </a:cubicBezTo>
                  <a:close/>
                  <a:moveTo>
                    <a:pt x="72366" y="54578"/>
                  </a:moveTo>
                  <a:cubicBezTo>
                    <a:pt x="72676" y="54578"/>
                    <a:pt x="72926" y="54828"/>
                    <a:pt x="72926" y="55138"/>
                  </a:cubicBezTo>
                  <a:cubicBezTo>
                    <a:pt x="72926" y="55459"/>
                    <a:pt x="72676" y="55709"/>
                    <a:pt x="72366" y="55709"/>
                  </a:cubicBezTo>
                  <a:cubicBezTo>
                    <a:pt x="72045" y="55709"/>
                    <a:pt x="71795" y="55459"/>
                    <a:pt x="71795" y="55138"/>
                  </a:cubicBezTo>
                  <a:cubicBezTo>
                    <a:pt x="71795" y="54828"/>
                    <a:pt x="72069" y="54578"/>
                    <a:pt x="72366" y="54578"/>
                  </a:cubicBezTo>
                  <a:close/>
                  <a:moveTo>
                    <a:pt x="76093" y="54578"/>
                  </a:moveTo>
                  <a:cubicBezTo>
                    <a:pt x="76391" y="54578"/>
                    <a:pt x="76664" y="54828"/>
                    <a:pt x="76664" y="55138"/>
                  </a:cubicBezTo>
                  <a:cubicBezTo>
                    <a:pt x="76664" y="55435"/>
                    <a:pt x="76403" y="55709"/>
                    <a:pt x="76093" y="55709"/>
                  </a:cubicBezTo>
                  <a:cubicBezTo>
                    <a:pt x="75795" y="55709"/>
                    <a:pt x="75533" y="55459"/>
                    <a:pt x="75533" y="55138"/>
                  </a:cubicBezTo>
                  <a:cubicBezTo>
                    <a:pt x="75533" y="54828"/>
                    <a:pt x="75783" y="54578"/>
                    <a:pt x="76093" y="54578"/>
                  </a:cubicBezTo>
                  <a:close/>
                  <a:moveTo>
                    <a:pt x="79712" y="54578"/>
                  </a:moveTo>
                  <a:cubicBezTo>
                    <a:pt x="80010" y="54578"/>
                    <a:pt x="80284" y="54828"/>
                    <a:pt x="80284" y="55138"/>
                  </a:cubicBezTo>
                  <a:cubicBezTo>
                    <a:pt x="80284" y="55435"/>
                    <a:pt x="80022" y="55709"/>
                    <a:pt x="79712" y="55709"/>
                  </a:cubicBezTo>
                  <a:cubicBezTo>
                    <a:pt x="79403" y="55709"/>
                    <a:pt x="79153" y="55459"/>
                    <a:pt x="79153" y="55138"/>
                  </a:cubicBezTo>
                  <a:cubicBezTo>
                    <a:pt x="79153" y="54828"/>
                    <a:pt x="79403" y="54578"/>
                    <a:pt x="79712" y="54578"/>
                  </a:cubicBezTo>
                  <a:close/>
                  <a:moveTo>
                    <a:pt x="83451" y="54578"/>
                  </a:moveTo>
                  <a:cubicBezTo>
                    <a:pt x="83761" y="54578"/>
                    <a:pt x="84011" y="54828"/>
                    <a:pt x="84011" y="55138"/>
                  </a:cubicBezTo>
                  <a:cubicBezTo>
                    <a:pt x="84011" y="55459"/>
                    <a:pt x="83761" y="55709"/>
                    <a:pt x="83451" y="55709"/>
                  </a:cubicBezTo>
                  <a:cubicBezTo>
                    <a:pt x="83141" y="55709"/>
                    <a:pt x="82880" y="55459"/>
                    <a:pt x="82880" y="55138"/>
                  </a:cubicBezTo>
                  <a:cubicBezTo>
                    <a:pt x="82880" y="54828"/>
                    <a:pt x="83141" y="54578"/>
                    <a:pt x="83451" y="54578"/>
                  </a:cubicBezTo>
                  <a:close/>
                  <a:moveTo>
                    <a:pt x="87166" y="54578"/>
                  </a:moveTo>
                  <a:cubicBezTo>
                    <a:pt x="87463" y="54578"/>
                    <a:pt x="87737" y="54828"/>
                    <a:pt x="87737" y="55138"/>
                  </a:cubicBezTo>
                  <a:cubicBezTo>
                    <a:pt x="87737" y="55435"/>
                    <a:pt x="87475" y="55709"/>
                    <a:pt x="87166" y="55709"/>
                  </a:cubicBezTo>
                  <a:cubicBezTo>
                    <a:pt x="86856" y="55709"/>
                    <a:pt x="86606" y="55459"/>
                    <a:pt x="86606" y="55138"/>
                  </a:cubicBezTo>
                  <a:cubicBezTo>
                    <a:pt x="86606" y="54828"/>
                    <a:pt x="86856" y="54578"/>
                    <a:pt x="87166" y="54578"/>
                  </a:cubicBezTo>
                  <a:close/>
                  <a:moveTo>
                    <a:pt x="90904" y="54578"/>
                  </a:moveTo>
                  <a:cubicBezTo>
                    <a:pt x="91214" y="54578"/>
                    <a:pt x="91464" y="54828"/>
                    <a:pt x="91464" y="55138"/>
                  </a:cubicBezTo>
                  <a:cubicBezTo>
                    <a:pt x="91464" y="55459"/>
                    <a:pt x="91214" y="55709"/>
                    <a:pt x="90904" y="55709"/>
                  </a:cubicBezTo>
                  <a:cubicBezTo>
                    <a:pt x="90595" y="55709"/>
                    <a:pt x="90345" y="55459"/>
                    <a:pt x="90345" y="55138"/>
                  </a:cubicBezTo>
                  <a:cubicBezTo>
                    <a:pt x="90345" y="54828"/>
                    <a:pt x="90595" y="54578"/>
                    <a:pt x="90904" y="54578"/>
                  </a:cubicBezTo>
                  <a:close/>
                  <a:moveTo>
                    <a:pt x="94631" y="54578"/>
                  </a:moveTo>
                  <a:cubicBezTo>
                    <a:pt x="94929" y="54578"/>
                    <a:pt x="95191" y="54828"/>
                    <a:pt x="95191" y="55138"/>
                  </a:cubicBezTo>
                  <a:cubicBezTo>
                    <a:pt x="95191" y="55435"/>
                    <a:pt x="94941" y="55709"/>
                    <a:pt x="94631" y="55709"/>
                  </a:cubicBezTo>
                  <a:cubicBezTo>
                    <a:pt x="94310" y="55709"/>
                    <a:pt x="94060" y="55459"/>
                    <a:pt x="94060" y="55138"/>
                  </a:cubicBezTo>
                  <a:cubicBezTo>
                    <a:pt x="94071" y="54828"/>
                    <a:pt x="94310" y="54578"/>
                    <a:pt x="94631" y="54578"/>
                  </a:cubicBezTo>
                  <a:close/>
                  <a:moveTo>
                    <a:pt x="98346" y="54578"/>
                  </a:moveTo>
                  <a:cubicBezTo>
                    <a:pt x="98655" y="54578"/>
                    <a:pt x="98905" y="54828"/>
                    <a:pt x="98905" y="55138"/>
                  </a:cubicBezTo>
                  <a:cubicBezTo>
                    <a:pt x="98905" y="55459"/>
                    <a:pt x="98655" y="55709"/>
                    <a:pt x="98346" y="55709"/>
                  </a:cubicBezTo>
                  <a:cubicBezTo>
                    <a:pt x="98036" y="55709"/>
                    <a:pt x="97786" y="55459"/>
                    <a:pt x="97786" y="55138"/>
                  </a:cubicBezTo>
                  <a:cubicBezTo>
                    <a:pt x="97786" y="54828"/>
                    <a:pt x="98036" y="54578"/>
                    <a:pt x="98346" y="54578"/>
                  </a:cubicBezTo>
                  <a:close/>
                  <a:moveTo>
                    <a:pt x="102084" y="54578"/>
                  </a:moveTo>
                  <a:cubicBezTo>
                    <a:pt x="102382" y="54578"/>
                    <a:pt x="102644" y="54828"/>
                    <a:pt x="102644" y="55138"/>
                  </a:cubicBezTo>
                  <a:cubicBezTo>
                    <a:pt x="102644" y="55435"/>
                    <a:pt x="102394" y="55709"/>
                    <a:pt x="102084" y="55709"/>
                  </a:cubicBezTo>
                  <a:cubicBezTo>
                    <a:pt x="101787" y="55709"/>
                    <a:pt x="101513" y="55459"/>
                    <a:pt x="101513" y="55138"/>
                  </a:cubicBezTo>
                  <a:cubicBezTo>
                    <a:pt x="101513" y="54828"/>
                    <a:pt x="101775" y="54578"/>
                    <a:pt x="102084" y="54578"/>
                  </a:cubicBezTo>
                  <a:close/>
                  <a:moveTo>
                    <a:pt x="105799" y="54578"/>
                  </a:moveTo>
                  <a:cubicBezTo>
                    <a:pt x="106121" y="54578"/>
                    <a:pt x="106371" y="54828"/>
                    <a:pt x="106371" y="55138"/>
                  </a:cubicBezTo>
                  <a:cubicBezTo>
                    <a:pt x="106371" y="55459"/>
                    <a:pt x="106109" y="55709"/>
                    <a:pt x="105799" y="55709"/>
                  </a:cubicBezTo>
                  <a:cubicBezTo>
                    <a:pt x="105490" y="55709"/>
                    <a:pt x="105239" y="55459"/>
                    <a:pt x="105239" y="55138"/>
                  </a:cubicBezTo>
                  <a:cubicBezTo>
                    <a:pt x="105239" y="54828"/>
                    <a:pt x="105490" y="54578"/>
                    <a:pt x="105799" y="54578"/>
                  </a:cubicBezTo>
                  <a:close/>
                  <a:moveTo>
                    <a:pt x="109538" y="54578"/>
                  </a:moveTo>
                  <a:cubicBezTo>
                    <a:pt x="109835" y="54578"/>
                    <a:pt x="110109" y="54828"/>
                    <a:pt x="110109" y="55138"/>
                  </a:cubicBezTo>
                  <a:cubicBezTo>
                    <a:pt x="110109" y="55435"/>
                    <a:pt x="109847" y="55709"/>
                    <a:pt x="109538" y="55709"/>
                  </a:cubicBezTo>
                  <a:cubicBezTo>
                    <a:pt x="109228" y="55709"/>
                    <a:pt x="108978" y="55459"/>
                    <a:pt x="108978" y="55138"/>
                  </a:cubicBezTo>
                  <a:cubicBezTo>
                    <a:pt x="108978" y="54828"/>
                    <a:pt x="109228" y="54578"/>
                    <a:pt x="109538" y="54578"/>
                  </a:cubicBezTo>
                  <a:close/>
                  <a:moveTo>
                    <a:pt x="113264" y="54578"/>
                  </a:moveTo>
                  <a:cubicBezTo>
                    <a:pt x="113574" y="54578"/>
                    <a:pt x="113824" y="54828"/>
                    <a:pt x="113824" y="55138"/>
                  </a:cubicBezTo>
                  <a:cubicBezTo>
                    <a:pt x="113824" y="55459"/>
                    <a:pt x="113574" y="55709"/>
                    <a:pt x="113264" y="55709"/>
                  </a:cubicBezTo>
                  <a:cubicBezTo>
                    <a:pt x="112943" y="55709"/>
                    <a:pt x="112693" y="55459"/>
                    <a:pt x="112693" y="55138"/>
                  </a:cubicBezTo>
                  <a:cubicBezTo>
                    <a:pt x="112693" y="54828"/>
                    <a:pt x="112943" y="54578"/>
                    <a:pt x="113264" y="54578"/>
                  </a:cubicBezTo>
                  <a:close/>
                  <a:moveTo>
                    <a:pt x="116991" y="54578"/>
                  </a:moveTo>
                  <a:cubicBezTo>
                    <a:pt x="117289" y="54578"/>
                    <a:pt x="117562" y="54828"/>
                    <a:pt x="117562" y="55138"/>
                  </a:cubicBezTo>
                  <a:cubicBezTo>
                    <a:pt x="117562" y="55435"/>
                    <a:pt x="117312" y="55709"/>
                    <a:pt x="116991" y="55709"/>
                  </a:cubicBezTo>
                  <a:cubicBezTo>
                    <a:pt x="116681" y="55709"/>
                    <a:pt x="116431" y="55459"/>
                    <a:pt x="116431" y="55138"/>
                  </a:cubicBezTo>
                  <a:cubicBezTo>
                    <a:pt x="116431" y="54828"/>
                    <a:pt x="116681" y="54578"/>
                    <a:pt x="116991" y="54578"/>
                  </a:cubicBezTo>
                  <a:close/>
                  <a:moveTo>
                    <a:pt x="120718" y="54578"/>
                  </a:moveTo>
                  <a:cubicBezTo>
                    <a:pt x="121027" y="54578"/>
                    <a:pt x="121277" y="54828"/>
                    <a:pt x="121277" y="55138"/>
                  </a:cubicBezTo>
                  <a:cubicBezTo>
                    <a:pt x="121277" y="55459"/>
                    <a:pt x="121027" y="55709"/>
                    <a:pt x="120718" y="55709"/>
                  </a:cubicBezTo>
                  <a:cubicBezTo>
                    <a:pt x="120408" y="55709"/>
                    <a:pt x="120146" y="55459"/>
                    <a:pt x="120146" y="55138"/>
                  </a:cubicBezTo>
                  <a:cubicBezTo>
                    <a:pt x="120146" y="54828"/>
                    <a:pt x="120420" y="54578"/>
                    <a:pt x="120718" y="54578"/>
                  </a:cubicBezTo>
                  <a:close/>
                  <a:moveTo>
                    <a:pt x="124456" y="54578"/>
                  </a:moveTo>
                  <a:cubicBezTo>
                    <a:pt x="124754" y="54578"/>
                    <a:pt x="125016" y="54828"/>
                    <a:pt x="125016" y="55138"/>
                  </a:cubicBezTo>
                  <a:cubicBezTo>
                    <a:pt x="125016" y="55435"/>
                    <a:pt x="124766" y="55709"/>
                    <a:pt x="124456" y="55709"/>
                  </a:cubicBezTo>
                  <a:cubicBezTo>
                    <a:pt x="124135" y="55709"/>
                    <a:pt x="123885" y="55459"/>
                    <a:pt x="123885" y="55138"/>
                  </a:cubicBezTo>
                  <a:cubicBezTo>
                    <a:pt x="123885" y="54828"/>
                    <a:pt x="124135" y="54578"/>
                    <a:pt x="124456" y="54578"/>
                  </a:cubicBezTo>
                  <a:close/>
                  <a:moveTo>
                    <a:pt x="128171" y="54578"/>
                  </a:moveTo>
                  <a:cubicBezTo>
                    <a:pt x="128480" y="54578"/>
                    <a:pt x="128742" y="54828"/>
                    <a:pt x="128742" y="55138"/>
                  </a:cubicBezTo>
                  <a:cubicBezTo>
                    <a:pt x="128742" y="55459"/>
                    <a:pt x="128480" y="55709"/>
                    <a:pt x="128171" y="55709"/>
                  </a:cubicBezTo>
                  <a:cubicBezTo>
                    <a:pt x="127861" y="55709"/>
                    <a:pt x="127611" y="55459"/>
                    <a:pt x="127611" y="55138"/>
                  </a:cubicBezTo>
                  <a:cubicBezTo>
                    <a:pt x="127611" y="54828"/>
                    <a:pt x="127861" y="54578"/>
                    <a:pt x="128171" y="54578"/>
                  </a:cubicBezTo>
                  <a:close/>
                  <a:moveTo>
                    <a:pt x="131898" y="54578"/>
                  </a:moveTo>
                  <a:cubicBezTo>
                    <a:pt x="132195" y="54578"/>
                    <a:pt x="132457" y="54828"/>
                    <a:pt x="132457" y="55138"/>
                  </a:cubicBezTo>
                  <a:cubicBezTo>
                    <a:pt x="132457" y="55435"/>
                    <a:pt x="132207" y="55709"/>
                    <a:pt x="131898" y="55709"/>
                  </a:cubicBezTo>
                  <a:cubicBezTo>
                    <a:pt x="131600" y="55709"/>
                    <a:pt x="131326" y="55459"/>
                    <a:pt x="131326" y="55138"/>
                  </a:cubicBezTo>
                  <a:cubicBezTo>
                    <a:pt x="131338" y="54828"/>
                    <a:pt x="131576" y="54578"/>
                    <a:pt x="131898" y="54578"/>
                  </a:cubicBezTo>
                  <a:close/>
                  <a:moveTo>
                    <a:pt x="135624" y="54578"/>
                  </a:moveTo>
                  <a:cubicBezTo>
                    <a:pt x="135946" y="54578"/>
                    <a:pt x="136196" y="54828"/>
                    <a:pt x="136196" y="55138"/>
                  </a:cubicBezTo>
                  <a:cubicBezTo>
                    <a:pt x="136196" y="55459"/>
                    <a:pt x="135934" y="55709"/>
                    <a:pt x="135624" y="55709"/>
                  </a:cubicBezTo>
                  <a:cubicBezTo>
                    <a:pt x="135315" y="55709"/>
                    <a:pt x="135065" y="55459"/>
                    <a:pt x="135065" y="55138"/>
                  </a:cubicBezTo>
                  <a:cubicBezTo>
                    <a:pt x="135065" y="54828"/>
                    <a:pt x="135315" y="54578"/>
                    <a:pt x="135624" y="54578"/>
                  </a:cubicBezTo>
                  <a:close/>
                  <a:moveTo>
                    <a:pt x="139351" y="54578"/>
                  </a:moveTo>
                  <a:cubicBezTo>
                    <a:pt x="139649" y="54578"/>
                    <a:pt x="139910" y="54828"/>
                    <a:pt x="139910" y="55138"/>
                  </a:cubicBezTo>
                  <a:cubicBezTo>
                    <a:pt x="139910" y="55435"/>
                    <a:pt x="139660" y="55709"/>
                    <a:pt x="139351" y="55709"/>
                  </a:cubicBezTo>
                  <a:cubicBezTo>
                    <a:pt x="139053" y="55709"/>
                    <a:pt x="138779" y="55459"/>
                    <a:pt x="138779" y="55138"/>
                  </a:cubicBezTo>
                  <a:cubicBezTo>
                    <a:pt x="138779" y="54828"/>
                    <a:pt x="139041" y="54578"/>
                    <a:pt x="139351" y="54578"/>
                  </a:cubicBezTo>
                  <a:close/>
                  <a:moveTo>
                    <a:pt x="143089" y="54578"/>
                  </a:moveTo>
                  <a:cubicBezTo>
                    <a:pt x="143399" y="54578"/>
                    <a:pt x="143649" y="54828"/>
                    <a:pt x="143649" y="55138"/>
                  </a:cubicBezTo>
                  <a:cubicBezTo>
                    <a:pt x="143649" y="55459"/>
                    <a:pt x="143399" y="55709"/>
                    <a:pt x="143089" y="55709"/>
                  </a:cubicBezTo>
                  <a:cubicBezTo>
                    <a:pt x="142768" y="55709"/>
                    <a:pt x="142518" y="55459"/>
                    <a:pt x="142518" y="55138"/>
                  </a:cubicBezTo>
                  <a:cubicBezTo>
                    <a:pt x="142518" y="54828"/>
                    <a:pt x="142768" y="54578"/>
                    <a:pt x="143089" y="54578"/>
                  </a:cubicBezTo>
                  <a:close/>
                  <a:moveTo>
                    <a:pt x="146804" y="54578"/>
                  </a:moveTo>
                  <a:cubicBezTo>
                    <a:pt x="147102" y="54578"/>
                    <a:pt x="147376" y="54828"/>
                    <a:pt x="147376" y="55138"/>
                  </a:cubicBezTo>
                  <a:cubicBezTo>
                    <a:pt x="147376" y="55435"/>
                    <a:pt x="147114" y="55709"/>
                    <a:pt x="146804" y="55709"/>
                  </a:cubicBezTo>
                  <a:cubicBezTo>
                    <a:pt x="146495" y="55709"/>
                    <a:pt x="146245" y="55459"/>
                    <a:pt x="146245" y="55138"/>
                  </a:cubicBezTo>
                  <a:cubicBezTo>
                    <a:pt x="146257" y="54828"/>
                    <a:pt x="146495" y="54578"/>
                    <a:pt x="146804" y="54578"/>
                  </a:cubicBezTo>
                  <a:close/>
                  <a:moveTo>
                    <a:pt x="150543" y="54578"/>
                  </a:moveTo>
                  <a:cubicBezTo>
                    <a:pt x="150852" y="54578"/>
                    <a:pt x="151102" y="54828"/>
                    <a:pt x="151102" y="55138"/>
                  </a:cubicBezTo>
                  <a:cubicBezTo>
                    <a:pt x="151102" y="55459"/>
                    <a:pt x="150852" y="55709"/>
                    <a:pt x="150543" y="55709"/>
                  </a:cubicBezTo>
                  <a:cubicBezTo>
                    <a:pt x="150233" y="55709"/>
                    <a:pt x="149971" y="55459"/>
                    <a:pt x="149971" y="55138"/>
                  </a:cubicBezTo>
                  <a:cubicBezTo>
                    <a:pt x="149971" y="54828"/>
                    <a:pt x="150233" y="54578"/>
                    <a:pt x="150543" y="54578"/>
                  </a:cubicBezTo>
                  <a:close/>
                  <a:moveTo>
                    <a:pt x="3405" y="56436"/>
                  </a:moveTo>
                  <a:cubicBezTo>
                    <a:pt x="3703" y="56436"/>
                    <a:pt x="3977" y="56686"/>
                    <a:pt x="3977" y="57007"/>
                  </a:cubicBezTo>
                  <a:cubicBezTo>
                    <a:pt x="3977" y="57305"/>
                    <a:pt x="3727" y="57567"/>
                    <a:pt x="3405" y="57567"/>
                  </a:cubicBezTo>
                  <a:cubicBezTo>
                    <a:pt x="3096" y="57567"/>
                    <a:pt x="2846" y="57317"/>
                    <a:pt x="2846" y="57007"/>
                  </a:cubicBezTo>
                  <a:cubicBezTo>
                    <a:pt x="2858" y="56686"/>
                    <a:pt x="3096" y="56436"/>
                    <a:pt x="3405" y="56436"/>
                  </a:cubicBezTo>
                  <a:close/>
                  <a:moveTo>
                    <a:pt x="7132" y="56436"/>
                  </a:moveTo>
                  <a:cubicBezTo>
                    <a:pt x="7430" y="56436"/>
                    <a:pt x="7692" y="56686"/>
                    <a:pt x="7692" y="57007"/>
                  </a:cubicBezTo>
                  <a:cubicBezTo>
                    <a:pt x="7692" y="57305"/>
                    <a:pt x="7442" y="57567"/>
                    <a:pt x="7132" y="57567"/>
                  </a:cubicBezTo>
                  <a:cubicBezTo>
                    <a:pt x="6834" y="57567"/>
                    <a:pt x="6560" y="57317"/>
                    <a:pt x="6560" y="57007"/>
                  </a:cubicBezTo>
                  <a:cubicBezTo>
                    <a:pt x="6584" y="56686"/>
                    <a:pt x="6822" y="56436"/>
                    <a:pt x="7132" y="56436"/>
                  </a:cubicBezTo>
                  <a:close/>
                  <a:moveTo>
                    <a:pt x="10871" y="56436"/>
                  </a:moveTo>
                  <a:cubicBezTo>
                    <a:pt x="11168" y="56436"/>
                    <a:pt x="11430" y="56686"/>
                    <a:pt x="11430" y="57007"/>
                  </a:cubicBezTo>
                  <a:cubicBezTo>
                    <a:pt x="11430" y="57305"/>
                    <a:pt x="11180" y="57567"/>
                    <a:pt x="10871" y="57567"/>
                  </a:cubicBezTo>
                  <a:cubicBezTo>
                    <a:pt x="10573" y="57567"/>
                    <a:pt x="10299" y="57317"/>
                    <a:pt x="10299" y="57007"/>
                  </a:cubicBezTo>
                  <a:cubicBezTo>
                    <a:pt x="10299" y="56686"/>
                    <a:pt x="10549" y="56436"/>
                    <a:pt x="10871" y="56436"/>
                  </a:cubicBezTo>
                  <a:close/>
                  <a:moveTo>
                    <a:pt x="14585" y="56436"/>
                  </a:moveTo>
                  <a:cubicBezTo>
                    <a:pt x="14883" y="56436"/>
                    <a:pt x="15157" y="56686"/>
                    <a:pt x="15157" y="57007"/>
                  </a:cubicBezTo>
                  <a:cubicBezTo>
                    <a:pt x="15157" y="57305"/>
                    <a:pt x="14895" y="57567"/>
                    <a:pt x="14585" y="57567"/>
                  </a:cubicBezTo>
                  <a:cubicBezTo>
                    <a:pt x="14288" y="57567"/>
                    <a:pt x="14014" y="57317"/>
                    <a:pt x="14014" y="57007"/>
                  </a:cubicBezTo>
                  <a:cubicBezTo>
                    <a:pt x="14038" y="56686"/>
                    <a:pt x="14276" y="56436"/>
                    <a:pt x="14585" y="56436"/>
                  </a:cubicBezTo>
                  <a:close/>
                  <a:moveTo>
                    <a:pt x="18324" y="56436"/>
                  </a:moveTo>
                  <a:cubicBezTo>
                    <a:pt x="18622" y="56436"/>
                    <a:pt x="18883" y="56686"/>
                    <a:pt x="18883" y="57007"/>
                  </a:cubicBezTo>
                  <a:cubicBezTo>
                    <a:pt x="18883" y="57305"/>
                    <a:pt x="18633" y="57567"/>
                    <a:pt x="18324" y="57567"/>
                  </a:cubicBezTo>
                  <a:cubicBezTo>
                    <a:pt x="18026" y="57567"/>
                    <a:pt x="17752" y="57317"/>
                    <a:pt x="17752" y="57007"/>
                  </a:cubicBezTo>
                  <a:cubicBezTo>
                    <a:pt x="17752" y="56686"/>
                    <a:pt x="18014" y="56436"/>
                    <a:pt x="18324" y="56436"/>
                  </a:cubicBezTo>
                  <a:close/>
                  <a:moveTo>
                    <a:pt x="22039" y="56436"/>
                  </a:moveTo>
                  <a:cubicBezTo>
                    <a:pt x="22336" y="56436"/>
                    <a:pt x="22610" y="56686"/>
                    <a:pt x="22610" y="57007"/>
                  </a:cubicBezTo>
                  <a:cubicBezTo>
                    <a:pt x="22610" y="57305"/>
                    <a:pt x="22360" y="57567"/>
                    <a:pt x="22039" y="57567"/>
                  </a:cubicBezTo>
                  <a:cubicBezTo>
                    <a:pt x="21729" y="57567"/>
                    <a:pt x="21479" y="57317"/>
                    <a:pt x="21479" y="57007"/>
                  </a:cubicBezTo>
                  <a:cubicBezTo>
                    <a:pt x="21491" y="56686"/>
                    <a:pt x="21729" y="56436"/>
                    <a:pt x="22039" y="56436"/>
                  </a:cubicBezTo>
                  <a:close/>
                  <a:moveTo>
                    <a:pt x="25777" y="56436"/>
                  </a:moveTo>
                  <a:cubicBezTo>
                    <a:pt x="26075" y="56436"/>
                    <a:pt x="26349" y="56686"/>
                    <a:pt x="26349" y="57007"/>
                  </a:cubicBezTo>
                  <a:cubicBezTo>
                    <a:pt x="26349" y="57305"/>
                    <a:pt x="26087" y="57567"/>
                    <a:pt x="25777" y="57567"/>
                  </a:cubicBezTo>
                  <a:cubicBezTo>
                    <a:pt x="25468" y="57567"/>
                    <a:pt x="25206" y="57317"/>
                    <a:pt x="25206" y="57007"/>
                  </a:cubicBezTo>
                  <a:cubicBezTo>
                    <a:pt x="25218" y="56686"/>
                    <a:pt x="25468" y="56436"/>
                    <a:pt x="25777" y="56436"/>
                  </a:cubicBezTo>
                  <a:close/>
                  <a:moveTo>
                    <a:pt x="29504" y="56436"/>
                  </a:moveTo>
                  <a:cubicBezTo>
                    <a:pt x="29801" y="56436"/>
                    <a:pt x="30063" y="56686"/>
                    <a:pt x="30063" y="57007"/>
                  </a:cubicBezTo>
                  <a:cubicBezTo>
                    <a:pt x="30063" y="57305"/>
                    <a:pt x="29813" y="57567"/>
                    <a:pt x="29504" y="57567"/>
                  </a:cubicBezTo>
                  <a:cubicBezTo>
                    <a:pt x="29182" y="57567"/>
                    <a:pt x="28932" y="57317"/>
                    <a:pt x="28932" y="57007"/>
                  </a:cubicBezTo>
                  <a:cubicBezTo>
                    <a:pt x="28944" y="56686"/>
                    <a:pt x="29182" y="56436"/>
                    <a:pt x="29504" y="56436"/>
                  </a:cubicBezTo>
                  <a:close/>
                  <a:moveTo>
                    <a:pt x="33230" y="56436"/>
                  </a:moveTo>
                  <a:cubicBezTo>
                    <a:pt x="33528" y="56436"/>
                    <a:pt x="33802" y="56686"/>
                    <a:pt x="33802" y="57007"/>
                  </a:cubicBezTo>
                  <a:cubicBezTo>
                    <a:pt x="33802" y="57305"/>
                    <a:pt x="33552" y="57567"/>
                    <a:pt x="33230" y="57567"/>
                  </a:cubicBezTo>
                  <a:cubicBezTo>
                    <a:pt x="32921" y="57567"/>
                    <a:pt x="32671" y="57317"/>
                    <a:pt x="32671" y="57007"/>
                  </a:cubicBezTo>
                  <a:cubicBezTo>
                    <a:pt x="32671" y="56686"/>
                    <a:pt x="32921" y="56436"/>
                    <a:pt x="33230" y="56436"/>
                  </a:cubicBezTo>
                  <a:close/>
                  <a:moveTo>
                    <a:pt x="36957" y="56436"/>
                  </a:moveTo>
                  <a:cubicBezTo>
                    <a:pt x="37255" y="56436"/>
                    <a:pt x="37517" y="56686"/>
                    <a:pt x="37517" y="57007"/>
                  </a:cubicBezTo>
                  <a:cubicBezTo>
                    <a:pt x="37517" y="57305"/>
                    <a:pt x="37267" y="57567"/>
                    <a:pt x="36957" y="57567"/>
                  </a:cubicBezTo>
                  <a:cubicBezTo>
                    <a:pt x="36648" y="57567"/>
                    <a:pt x="36386" y="57317"/>
                    <a:pt x="36386" y="57007"/>
                  </a:cubicBezTo>
                  <a:cubicBezTo>
                    <a:pt x="36409" y="56686"/>
                    <a:pt x="36648" y="56436"/>
                    <a:pt x="36957" y="56436"/>
                  </a:cubicBezTo>
                  <a:close/>
                  <a:moveTo>
                    <a:pt x="40672" y="56436"/>
                  </a:moveTo>
                  <a:cubicBezTo>
                    <a:pt x="40970" y="56436"/>
                    <a:pt x="41243" y="56686"/>
                    <a:pt x="41243" y="57007"/>
                  </a:cubicBezTo>
                  <a:cubicBezTo>
                    <a:pt x="41243" y="57305"/>
                    <a:pt x="40993" y="57567"/>
                    <a:pt x="40672" y="57567"/>
                  </a:cubicBezTo>
                  <a:cubicBezTo>
                    <a:pt x="40374" y="57567"/>
                    <a:pt x="40112" y="57317"/>
                    <a:pt x="40112" y="57007"/>
                  </a:cubicBezTo>
                  <a:cubicBezTo>
                    <a:pt x="40124" y="56686"/>
                    <a:pt x="40362" y="56436"/>
                    <a:pt x="40672" y="56436"/>
                  </a:cubicBezTo>
                  <a:close/>
                  <a:moveTo>
                    <a:pt x="44410" y="56436"/>
                  </a:moveTo>
                  <a:cubicBezTo>
                    <a:pt x="44708" y="56436"/>
                    <a:pt x="44982" y="56686"/>
                    <a:pt x="44982" y="57007"/>
                  </a:cubicBezTo>
                  <a:cubicBezTo>
                    <a:pt x="44982" y="57305"/>
                    <a:pt x="44720" y="57567"/>
                    <a:pt x="44410" y="57567"/>
                  </a:cubicBezTo>
                  <a:cubicBezTo>
                    <a:pt x="44113" y="57567"/>
                    <a:pt x="43851" y="57317"/>
                    <a:pt x="43851" y="57007"/>
                  </a:cubicBezTo>
                  <a:cubicBezTo>
                    <a:pt x="43851" y="56686"/>
                    <a:pt x="44101" y="56436"/>
                    <a:pt x="44410" y="56436"/>
                  </a:cubicBezTo>
                  <a:close/>
                  <a:moveTo>
                    <a:pt x="48137" y="56436"/>
                  </a:moveTo>
                  <a:cubicBezTo>
                    <a:pt x="48435" y="56436"/>
                    <a:pt x="48697" y="56686"/>
                    <a:pt x="48697" y="57007"/>
                  </a:cubicBezTo>
                  <a:cubicBezTo>
                    <a:pt x="48697" y="57305"/>
                    <a:pt x="48447" y="57567"/>
                    <a:pt x="48137" y="57567"/>
                  </a:cubicBezTo>
                  <a:cubicBezTo>
                    <a:pt x="47839" y="57567"/>
                    <a:pt x="47566" y="57317"/>
                    <a:pt x="47566" y="57007"/>
                  </a:cubicBezTo>
                  <a:cubicBezTo>
                    <a:pt x="47578" y="56686"/>
                    <a:pt x="47839" y="56436"/>
                    <a:pt x="48137" y="56436"/>
                  </a:cubicBezTo>
                  <a:close/>
                  <a:moveTo>
                    <a:pt x="51864" y="56436"/>
                  </a:moveTo>
                  <a:cubicBezTo>
                    <a:pt x="52161" y="56436"/>
                    <a:pt x="52435" y="56686"/>
                    <a:pt x="52435" y="57007"/>
                  </a:cubicBezTo>
                  <a:cubicBezTo>
                    <a:pt x="52435" y="57305"/>
                    <a:pt x="52185" y="57567"/>
                    <a:pt x="51864" y="57567"/>
                  </a:cubicBezTo>
                  <a:cubicBezTo>
                    <a:pt x="51566" y="57567"/>
                    <a:pt x="51304" y="57317"/>
                    <a:pt x="51304" y="57007"/>
                  </a:cubicBezTo>
                  <a:cubicBezTo>
                    <a:pt x="51304" y="56686"/>
                    <a:pt x="51554" y="56436"/>
                    <a:pt x="51864" y="56436"/>
                  </a:cubicBezTo>
                  <a:close/>
                  <a:moveTo>
                    <a:pt x="55602" y="56436"/>
                  </a:moveTo>
                  <a:cubicBezTo>
                    <a:pt x="55900" y="56436"/>
                    <a:pt x="56174" y="56686"/>
                    <a:pt x="56174" y="57007"/>
                  </a:cubicBezTo>
                  <a:cubicBezTo>
                    <a:pt x="56174" y="57305"/>
                    <a:pt x="55912" y="57567"/>
                    <a:pt x="55602" y="57567"/>
                  </a:cubicBezTo>
                  <a:cubicBezTo>
                    <a:pt x="55293" y="57567"/>
                    <a:pt x="55043" y="57317"/>
                    <a:pt x="55043" y="57007"/>
                  </a:cubicBezTo>
                  <a:cubicBezTo>
                    <a:pt x="55043" y="56686"/>
                    <a:pt x="55293" y="56436"/>
                    <a:pt x="55602" y="56436"/>
                  </a:cubicBezTo>
                  <a:close/>
                  <a:moveTo>
                    <a:pt x="59329" y="56436"/>
                  </a:moveTo>
                  <a:cubicBezTo>
                    <a:pt x="59627" y="56436"/>
                    <a:pt x="59889" y="56686"/>
                    <a:pt x="59889" y="57007"/>
                  </a:cubicBezTo>
                  <a:cubicBezTo>
                    <a:pt x="59889" y="57305"/>
                    <a:pt x="59639" y="57567"/>
                    <a:pt x="59329" y="57567"/>
                  </a:cubicBezTo>
                  <a:cubicBezTo>
                    <a:pt x="59008" y="57567"/>
                    <a:pt x="58757" y="57317"/>
                    <a:pt x="58757" y="57007"/>
                  </a:cubicBezTo>
                  <a:cubicBezTo>
                    <a:pt x="58757" y="56686"/>
                    <a:pt x="59008" y="56436"/>
                    <a:pt x="59329" y="56436"/>
                  </a:cubicBezTo>
                  <a:close/>
                  <a:moveTo>
                    <a:pt x="63056" y="56436"/>
                  </a:moveTo>
                  <a:cubicBezTo>
                    <a:pt x="63353" y="56436"/>
                    <a:pt x="63627" y="56686"/>
                    <a:pt x="63627" y="57007"/>
                  </a:cubicBezTo>
                  <a:cubicBezTo>
                    <a:pt x="63627" y="57305"/>
                    <a:pt x="63377" y="57567"/>
                    <a:pt x="63056" y="57567"/>
                  </a:cubicBezTo>
                  <a:cubicBezTo>
                    <a:pt x="62746" y="57567"/>
                    <a:pt x="62496" y="57317"/>
                    <a:pt x="62496" y="57007"/>
                  </a:cubicBezTo>
                  <a:cubicBezTo>
                    <a:pt x="62496" y="56686"/>
                    <a:pt x="62746" y="56436"/>
                    <a:pt x="63056" y="56436"/>
                  </a:cubicBezTo>
                  <a:close/>
                  <a:moveTo>
                    <a:pt x="66782" y="56436"/>
                  </a:moveTo>
                  <a:cubicBezTo>
                    <a:pt x="67080" y="56436"/>
                    <a:pt x="67342" y="56686"/>
                    <a:pt x="67342" y="57007"/>
                  </a:cubicBezTo>
                  <a:cubicBezTo>
                    <a:pt x="67342" y="57305"/>
                    <a:pt x="67092" y="57567"/>
                    <a:pt x="66782" y="57567"/>
                  </a:cubicBezTo>
                  <a:cubicBezTo>
                    <a:pt x="66473" y="57567"/>
                    <a:pt x="66211" y="57317"/>
                    <a:pt x="66211" y="57007"/>
                  </a:cubicBezTo>
                  <a:cubicBezTo>
                    <a:pt x="66235" y="56686"/>
                    <a:pt x="66473" y="56436"/>
                    <a:pt x="66782" y="56436"/>
                  </a:cubicBezTo>
                  <a:close/>
                  <a:moveTo>
                    <a:pt x="70509" y="56436"/>
                  </a:moveTo>
                  <a:cubicBezTo>
                    <a:pt x="70807" y="56436"/>
                    <a:pt x="71080" y="56686"/>
                    <a:pt x="71080" y="57007"/>
                  </a:cubicBezTo>
                  <a:cubicBezTo>
                    <a:pt x="71080" y="57305"/>
                    <a:pt x="70830" y="57567"/>
                    <a:pt x="70509" y="57567"/>
                  </a:cubicBezTo>
                  <a:cubicBezTo>
                    <a:pt x="70199" y="57567"/>
                    <a:pt x="69949" y="57317"/>
                    <a:pt x="69949" y="57007"/>
                  </a:cubicBezTo>
                  <a:cubicBezTo>
                    <a:pt x="69949" y="56686"/>
                    <a:pt x="70199" y="56436"/>
                    <a:pt x="70509" y="56436"/>
                  </a:cubicBezTo>
                  <a:close/>
                  <a:moveTo>
                    <a:pt x="74236" y="56436"/>
                  </a:moveTo>
                  <a:cubicBezTo>
                    <a:pt x="74533" y="56436"/>
                    <a:pt x="74795" y="56686"/>
                    <a:pt x="74795" y="57007"/>
                  </a:cubicBezTo>
                  <a:cubicBezTo>
                    <a:pt x="74795" y="57305"/>
                    <a:pt x="74545" y="57567"/>
                    <a:pt x="74236" y="57567"/>
                  </a:cubicBezTo>
                  <a:cubicBezTo>
                    <a:pt x="73938" y="57567"/>
                    <a:pt x="73676" y="57317"/>
                    <a:pt x="73676" y="57007"/>
                  </a:cubicBezTo>
                  <a:cubicBezTo>
                    <a:pt x="73676" y="56686"/>
                    <a:pt x="73926" y="56436"/>
                    <a:pt x="74236" y="56436"/>
                  </a:cubicBezTo>
                  <a:close/>
                  <a:moveTo>
                    <a:pt x="77855" y="56436"/>
                  </a:moveTo>
                  <a:cubicBezTo>
                    <a:pt x="78153" y="56436"/>
                    <a:pt x="78415" y="56686"/>
                    <a:pt x="78415" y="57007"/>
                  </a:cubicBezTo>
                  <a:cubicBezTo>
                    <a:pt x="78415" y="57305"/>
                    <a:pt x="78165" y="57567"/>
                    <a:pt x="77855" y="57567"/>
                  </a:cubicBezTo>
                  <a:cubicBezTo>
                    <a:pt x="77546" y="57567"/>
                    <a:pt x="77284" y="57317"/>
                    <a:pt x="77284" y="57007"/>
                  </a:cubicBezTo>
                  <a:cubicBezTo>
                    <a:pt x="77284" y="56686"/>
                    <a:pt x="77546" y="56436"/>
                    <a:pt x="77855" y="56436"/>
                  </a:cubicBezTo>
                  <a:close/>
                  <a:moveTo>
                    <a:pt x="81570" y="56436"/>
                  </a:moveTo>
                  <a:cubicBezTo>
                    <a:pt x="81868" y="56436"/>
                    <a:pt x="82141" y="56686"/>
                    <a:pt x="82141" y="57007"/>
                  </a:cubicBezTo>
                  <a:cubicBezTo>
                    <a:pt x="82141" y="57305"/>
                    <a:pt x="81879" y="57567"/>
                    <a:pt x="81570" y="57567"/>
                  </a:cubicBezTo>
                  <a:cubicBezTo>
                    <a:pt x="81260" y="57567"/>
                    <a:pt x="81010" y="57317"/>
                    <a:pt x="81010" y="57007"/>
                  </a:cubicBezTo>
                  <a:cubicBezTo>
                    <a:pt x="81022" y="56686"/>
                    <a:pt x="81260" y="56436"/>
                    <a:pt x="81570" y="56436"/>
                  </a:cubicBezTo>
                  <a:close/>
                  <a:moveTo>
                    <a:pt x="85308" y="56436"/>
                  </a:moveTo>
                  <a:cubicBezTo>
                    <a:pt x="85606" y="56436"/>
                    <a:pt x="85880" y="56686"/>
                    <a:pt x="85880" y="57007"/>
                  </a:cubicBezTo>
                  <a:cubicBezTo>
                    <a:pt x="85880" y="57305"/>
                    <a:pt x="85618" y="57567"/>
                    <a:pt x="85308" y="57567"/>
                  </a:cubicBezTo>
                  <a:cubicBezTo>
                    <a:pt x="84999" y="57567"/>
                    <a:pt x="84749" y="57317"/>
                    <a:pt x="84749" y="57007"/>
                  </a:cubicBezTo>
                  <a:cubicBezTo>
                    <a:pt x="84749" y="56686"/>
                    <a:pt x="84999" y="56436"/>
                    <a:pt x="85308" y="56436"/>
                  </a:cubicBezTo>
                  <a:close/>
                  <a:moveTo>
                    <a:pt x="89035" y="56436"/>
                  </a:moveTo>
                  <a:cubicBezTo>
                    <a:pt x="89333" y="56436"/>
                    <a:pt x="89595" y="56686"/>
                    <a:pt x="89595" y="57007"/>
                  </a:cubicBezTo>
                  <a:cubicBezTo>
                    <a:pt x="89595" y="57305"/>
                    <a:pt x="89345" y="57567"/>
                    <a:pt x="89035" y="57567"/>
                  </a:cubicBezTo>
                  <a:cubicBezTo>
                    <a:pt x="88714" y="57567"/>
                    <a:pt x="88464" y="57317"/>
                    <a:pt x="88464" y="57007"/>
                  </a:cubicBezTo>
                  <a:cubicBezTo>
                    <a:pt x="88475" y="56686"/>
                    <a:pt x="88714" y="56436"/>
                    <a:pt x="89035" y="56436"/>
                  </a:cubicBezTo>
                  <a:close/>
                  <a:moveTo>
                    <a:pt x="92762" y="56436"/>
                  </a:moveTo>
                  <a:cubicBezTo>
                    <a:pt x="93059" y="56436"/>
                    <a:pt x="93333" y="56686"/>
                    <a:pt x="93333" y="57007"/>
                  </a:cubicBezTo>
                  <a:cubicBezTo>
                    <a:pt x="93333" y="57305"/>
                    <a:pt x="93071" y="57567"/>
                    <a:pt x="92762" y="57567"/>
                  </a:cubicBezTo>
                  <a:cubicBezTo>
                    <a:pt x="92452" y="57567"/>
                    <a:pt x="92202" y="57317"/>
                    <a:pt x="92202" y="57007"/>
                  </a:cubicBezTo>
                  <a:cubicBezTo>
                    <a:pt x="92202" y="56686"/>
                    <a:pt x="92452" y="56436"/>
                    <a:pt x="92762" y="56436"/>
                  </a:cubicBezTo>
                  <a:close/>
                  <a:moveTo>
                    <a:pt x="96488" y="56436"/>
                  </a:moveTo>
                  <a:cubicBezTo>
                    <a:pt x="96786" y="56436"/>
                    <a:pt x="97048" y="56686"/>
                    <a:pt x="97048" y="57007"/>
                  </a:cubicBezTo>
                  <a:cubicBezTo>
                    <a:pt x="97048" y="57305"/>
                    <a:pt x="96798" y="57567"/>
                    <a:pt x="96488" y="57567"/>
                  </a:cubicBezTo>
                  <a:cubicBezTo>
                    <a:pt x="96191" y="57567"/>
                    <a:pt x="95917" y="57317"/>
                    <a:pt x="95917" y="57007"/>
                  </a:cubicBezTo>
                  <a:cubicBezTo>
                    <a:pt x="95917" y="56686"/>
                    <a:pt x="96179" y="56436"/>
                    <a:pt x="96488" y="56436"/>
                  </a:cubicBezTo>
                  <a:close/>
                  <a:moveTo>
                    <a:pt x="100203" y="56436"/>
                  </a:moveTo>
                  <a:cubicBezTo>
                    <a:pt x="100501" y="56436"/>
                    <a:pt x="100775" y="56686"/>
                    <a:pt x="100775" y="57007"/>
                  </a:cubicBezTo>
                  <a:cubicBezTo>
                    <a:pt x="100775" y="57305"/>
                    <a:pt x="100513" y="57567"/>
                    <a:pt x="100203" y="57567"/>
                  </a:cubicBezTo>
                  <a:cubicBezTo>
                    <a:pt x="99905" y="57567"/>
                    <a:pt x="99644" y="57317"/>
                    <a:pt x="99644" y="57007"/>
                  </a:cubicBezTo>
                  <a:cubicBezTo>
                    <a:pt x="99655" y="56686"/>
                    <a:pt x="99894" y="56436"/>
                    <a:pt x="100203" y="56436"/>
                  </a:cubicBezTo>
                  <a:close/>
                  <a:moveTo>
                    <a:pt x="103942" y="56436"/>
                  </a:moveTo>
                  <a:cubicBezTo>
                    <a:pt x="104239" y="56436"/>
                    <a:pt x="104513" y="56686"/>
                    <a:pt x="104513" y="57007"/>
                  </a:cubicBezTo>
                  <a:cubicBezTo>
                    <a:pt x="104513" y="57305"/>
                    <a:pt x="104251" y="57567"/>
                    <a:pt x="103942" y="57567"/>
                  </a:cubicBezTo>
                  <a:cubicBezTo>
                    <a:pt x="103644" y="57567"/>
                    <a:pt x="103382" y="57317"/>
                    <a:pt x="103382" y="57007"/>
                  </a:cubicBezTo>
                  <a:cubicBezTo>
                    <a:pt x="103382" y="56686"/>
                    <a:pt x="103632" y="56436"/>
                    <a:pt x="103942" y="56436"/>
                  </a:cubicBezTo>
                  <a:close/>
                  <a:moveTo>
                    <a:pt x="107668" y="56436"/>
                  </a:moveTo>
                  <a:cubicBezTo>
                    <a:pt x="107966" y="56436"/>
                    <a:pt x="108228" y="56686"/>
                    <a:pt x="108228" y="57007"/>
                  </a:cubicBezTo>
                  <a:cubicBezTo>
                    <a:pt x="108228" y="57305"/>
                    <a:pt x="107978" y="57567"/>
                    <a:pt x="107668" y="57567"/>
                  </a:cubicBezTo>
                  <a:cubicBezTo>
                    <a:pt x="107371" y="57567"/>
                    <a:pt x="107097" y="57317"/>
                    <a:pt x="107097" y="57007"/>
                  </a:cubicBezTo>
                  <a:cubicBezTo>
                    <a:pt x="107109" y="56686"/>
                    <a:pt x="107347" y="56436"/>
                    <a:pt x="107668" y="56436"/>
                  </a:cubicBezTo>
                  <a:close/>
                  <a:moveTo>
                    <a:pt x="111395" y="56436"/>
                  </a:moveTo>
                  <a:cubicBezTo>
                    <a:pt x="111693" y="56436"/>
                    <a:pt x="111967" y="56686"/>
                    <a:pt x="111967" y="57007"/>
                  </a:cubicBezTo>
                  <a:cubicBezTo>
                    <a:pt x="111967" y="57305"/>
                    <a:pt x="111705" y="57567"/>
                    <a:pt x="111395" y="57567"/>
                  </a:cubicBezTo>
                  <a:cubicBezTo>
                    <a:pt x="111085" y="57567"/>
                    <a:pt x="110835" y="57317"/>
                    <a:pt x="110835" y="57007"/>
                  </a:cubicBezTo>
                  <a:cubicBezTo>
                    <a:pt x="110835" y="56686"/>
                    <a:pt x="111085" y="56436"/>
                    <a:pt x="111395" y="56436"/>
                  </a:cubicBezTo>
                  <a:close/>
                  <a:moveTo>
                    <a:pt x="115122" y="56436"/>
                  </a:moveTo>
                  <a:cubicBezTo>
                    <a:pt x="115419" y="56436"/>
                    <a:pt x="115681" y="56686"/>
                    <a:pt x="115681" y="57007"/>
                  </a:cubicBezTo>
                  <a:cubicBezTo>
                    <a:pt x="115681" y="57305"/>
                    <a:pt x="115431" y="57567"/>
                    <a:pt x="115122" y="57567"/>
                  </a:cubicBezTo>
                  <a:cubicBezTo>
                    <a:pt x="114812" y="57567"/>
                    <a:pt x="114550" y="57317"/>
                    <a:pt x="114550" y="57007"/>
                  </a:cubicBezTo>
                  <a:cubicBezTo>
                    <a:pt x="114574" y="56686"/>
                    <a:pt x="114812" y="56436"/>
                    <a:pt x="115122" y="56436"/>
                  </a:cubicBezTo>
                  <a:close/>
                  <a:moveTo>
                    <a:pt x="118860" y="56436"/>
                  </a:moveTo>
                  <a:cubicBezTo>
                    <a:pt x="119158" y="56436"/>
                    <a:pt x="119420" y="56686"/>
                    <a:pt x="119420" y="57007"/>
                  </a:cubicBezTo>
                  <a:cubicBezTo>
                    <a:pt x="119420" y="57305"/>
                    <a:pt x="119170" y="57567"/>
                    <a:pt x="118860" y="57567"/>
                  </a:cubicBezTo>
                  <a:cubicBezTo>
                    <a:pt x="118539" y="57567"/>
                    <a:pt x="118289" y="57317"/>
                    <a:pt x="118289" y="57007"/>
                  </a:cubicBezTo>
                  <a:cubicBezTo>
                    <a:pt x="118289" y="56686"/>
                    <a:pt x="118539" y="56436"/>
                    <a:pt x="118860" y="56436"/>
                  </a:cubicBezTo>
                  <a:close/>
                  <a:moveTo>
                    <a:pt x="122575" y="56436"/>
                  </a:moveTo>
                  <a:cubicBezTo>
                    <a:pt x="122873" y="56436"/>
                    <a:pt x="123146" y="56686"/>
                    <a:pt x="123146" y="57007"/>
                  </a:cubicBezTo>
                  <a:cubicBezTo>
                    <a:pt x="123146" y="57305"/>
                    <a:pt x="122885" y="57567"/>
                    <a:pt x="122575" y="57567"/>
                  </a:cubicBezTo>
                  <a:cubicBezTo>
                    <a:pt x="122265" y="57567"/>
                    <a:pt x="122015" y="57317"/>
                    <a:pt x="122015" y="57007"/>
                  </a:cubicBezTo>
                  <a:cubicBezTo>
                    <a:pt x="122027" y="56686"/>
                    <a:pt x="122277" y="56436"/>
                    <a:pt x="122575" y="56436"/>
                  </a:cubicBezTo>
                  <a:close/>
                  <a:moveTo>
                    <a:pt x="126314" y="56436"/>
                  </a:moveTo>
                  <a:cubicBezTo>
                    <a:pt x="126611" y="56436"/>
                    <a:pt x="126873" y="56686"/>
                    <a:pt x="126873" y="57007"/>
                  </a:cubicBezTo>
                  <a:cubicBezTo>
                    <a:pt x="126873" y="57305"/>
                    <a:pt x="126623" y="57567"/>
                    <a:pt x="126314" y="57567"/>
                  </a:cubicBezTo>
                  <a:cubicBezTo>
                    <a:pt x="126004" y="57567"/>
                    <a:pt x="125742" y="57317"/>
                    <a:pt x="125742" y="57007"/>
                  </a:cubicBezTo>
                  <a:cubicBezTo>
                    <a:pt x="125742" y="56686"/>
                    <a:pt x="126004" y="56436"/>
                    <a:pt x="126314" y="56436"/>
                  </a:cubicBezTo>
                  <a:close/>
                  <a:moveTo>
                    <a:pt x="130028" y="56436"/>
                  </a:moveTo>
                  <a:cubicBezTo>
                    <a:pt x="130326" y="56436"/>
                    <a:pt x="130600" y="56686"/>
                    <a:pt x="130600" y="57007"/>
                  </a:cubicBezTo>
                  <a:cubicBezTo>
                    <a:pt x="130600" y="57305"/>
                    <a:pt x="130350" y="57567"/>
                    <a:pt x="130028" y="57567"/>
                  </a:cubicBezTo>
                  <a:cubicBezTo>
                    <a:pt x="129731" y="57567"/>
                    <a:pt x="129469" y="57317"/>
                    <a:pt x="129469" y="57007"/>
                  </a:cubicBezTo>
                  <a:cubicBezTo>
                    <a:pt x="129469" y="56686"/>
                    <a:pt x="129719" y="56436"/>
                    <a:pt x="130028" y="56436"/>
                  </a:cubicBezTo>
                  <a:close/>
                  <a:moveTo>
                    <a:pt x="133767" y="56436"/>
                  </a:moveTo>
                  <a:cubicBezTo>
                    <a:pt x="134065" y="56436"/>
                    <a:pt x="134326" y="56686"/>
                    <a:pt x="134326" y="57007"/>
                  </a:cubicBezTo>
                  <a:cubicBezTo>
                    <a:pt x="134326" y="57305"/>
                    <a:pt x="134076" y="57567"/>
                    <a:pt x="133767" y="57567"/>
                  </a:cubicBezTo>
                  <a:cubicBezTo>
                    <a:pt x="133469" y="57567"/>
                    <a:pt x="133207" y="57317"/>
                    <a:pt x="133207" y="57007"/>
                  </a:cubicBezTo>
                  <a:cubicBezTo>
                    <a:pt x="133207" y="56686"/>
                    <a:pt x="133457" y="56436"/>
                    <a:pt x="133767" y="56436"/>
                  </a:cubicBezTo>
                  <a:close/>
                  <a:moveTo>
                    <a:pt x="137494" y="56436"/>
                  </a:moveTo>
                  <a:cubicBezTo>
                    <a:pt x="137791" y="56436"/>
                    <a:pt x="138053" y="56686"/>
                    <a:pt x="138053" y="57007"/>
                  </a:cubicBezTo>
                  <a:cubicBezTo>
                    <a:pt x="138053" y="57305"/>
                    <a:pt x="137803" y="57567"/>
                    <a:pt x="137494" y="57567"/>
                  </a:cubicBezTo>
                  <a:cubicBezTo>
                    <a:pt x="137196" y="57567"/>
                    <a:pt x="136922" y="57317"/>
                    <a:pt x="136922" y="57007"/>
                  </a:cubicBezTo>
                  <a:cubicBezTo>
                    <a:pt x="136934" y="56686"/>
                    <a:pt x="137172" y="56436"/>
                    <a:pt x="137494" y="56436"/>
                  </a:cubicBezTo>
                  <a:close/>
                  <a:moveTo>
                    <a:pt x="141220" y="56436"/>
                  </a:moveTo>
                  <a:cubicBezTo>
                    <a:pt x="141518" y="56436"/>
                    <a:pt x="141792" y="56686"/>
                    <a:pt x="141792" y="57007"/>
                  </a:cubicBezTo>
                  <a:cubicBezTo>
                    <a:pt x="141792" y="57305"/>
                    <a:pt x="141530" y="57567"/>
                    <a:pt x="141220" y="57567"/>
                  </a:cubicBezTo>
                  <a:cubicBezTo>
                    <a:pt x="140911" y="57567"/>
                    <a:pt x="140661" y="57317"/>
                    <a:pt x="140661" y="57007"/>
                  </a:cubicBezTo>
                  <a:cubicBezTo>
                    <a:pt x="140661" y="56686"/>
                    <a:pt x="140911" y="56436"/>
                    <a:pt x="141220" y="56436"/>
                  </a:cubicBezTo>
                  <a:close/>
                  <a:moveTo>
                    <a:pt x="144947" y="56436"/>
                  </a:moveTo>
                  <a:cubicBezTo>
                    <a:pt x="145244" y="56436"/>
                    <a:pt x="145506" y="56686"/>
                    <a:pt x="145506" y="57007"/>
                  </a:cubicBezTo>
                  <a:cubicBezTo>
                    <a:pt x="145506" y="57305"/>
                    <a:pt x="145256" y="57567"/>
                    <a:pt x="144947" y="57567"/>
                  </a:cubicBezTo>
                  <a:cubicBezTo>
                    <a:pt x="144637" y="57567"/>
                    <a:pt x="144375" y="57317"/>
                    <a:pt x="144375" y="57007"/>
                  </a:cubicBezTo>
                  <a:cubicBezTo>
                    <a:pt x="144399" y="56686"/>
                    <a:pt x="144637" y="56436"/>
                    <a:pt x="144947" y="56436"/>
                  </a:cubicBezTo>
                  <a:close/>
                  <a:moveTo>
                    <a:pt x="148685" y="56436"/>
                  </a:moveTo>
                  <a:cubicBezTo>
                    <a:pt x="148983" y="56436"/>
                    <a:pt x="149245" y="56686"/>
                    <a:pt x="149245" y="57007"/>
                  </a:cubicBezTo>
                  <a:cubicBezTo>
                    <a:pt x="149245" y="57305"/>
                    <a:pt x="148995" y="57567"/>
                    <a:pt x="148685" y="57567"/>
                  </a:cubicBezTo>
                  <a:cubicBezTo>
                    <a:pt x="148364" y="57567"/>
                    <a:pt x="148114" y="57317"/>
                    <a:pt x="148114" y="57007"/>
                  </a:cubicBezTo>
                  <a:cubicBezTo>
                    <a:pt x="148114" y="56686"/>
                    <a:pt x="148364" y="56436"/>
                    <a:pt x="148685" y="56436"/>
                  </a:cubicBezTo>
                  <a:close/>
                  <a:moveTo>
                    <a:pt x="152400" y="56436"/>
                  </a:moveTo>
                  <a:cubicBezTo>
                    <a:pt x="152698" y="56436"/>
                    <a:pt x="152972" y="56686"/>
                    <a:pt x="152972" y="57007"/>
                  </a:cubicBezTo>
                  <a:cubicBezTo>
                    <a:pt x="152972" y="57305"/>
                    <a:pt x="152710" y="57567"/>
                    <a:pt x="152400" y="57567"/>
                  </a:cubicBezTo>
                  <a:cubicBezTo>
                    <a:pt x="152091" y="57567"/>
                    <a:pt x="151841" y="57317"/>
                    <a:pt x="151841" y="57007"/>
                  </a:cubicBezTo>
                  <a:cubicBezTo>
                    <a:pt x="151852" y="56686"/>
                    <a:pt x="152091" y="56436"/>
                    <a:pt x="152400" y="56436"/>
                  </a:cubicBezTo>
                  <a:close/>
                  <a:moveTo>
                    <a:pt x="1548" y="58293"/>
                  </a:moveTo>
                  <a:cubicBezTo>
                    <a:pt x="1846" y="58293"/>
                    <a:pt x="2119" y="58555"/>
                    <a:pt x="2119" y="58864"/>
                  </a:cubicBezTo>
                  <a:cubicBezTo>
                    <a:pt x="2119" y="59174"/>
                    <a:pt x="1858" y="59424"/>
                    <a:pt x="1548" y="59424"/>
                  </a:cubicBezTo>
                  <a:cubicBezTo>
                    <a:pt x="1238" y="59424"/>
                    <a:pt x="988" y="59174"/>
                    <a:pt x="988" y="58864"/>
                  </a:cubicBezTo>
                  <a:cubicBezTo>
                    <a:pt x="988" y="58555"/>
                    <a:pt x="1238" y="58293"/>
                    <a:pt x="1548" y="58293"/>
                  </a:cubicBezTo>
                  <a:close/>
                  <a:moveTo>
                    <a:pt x="5287" y="58293"/>
                  </a:moveTo>
                  <a:cubicBezTo>
                    <a:pt x="5596" y="58293"/>
                    <a:pt x="5846" y="58555"/>
                    <a:pt x="5846" y="58864"/>
                  </a:cubicBezTo>
                  <a:cubicBezTo>
                    <a:pt x="5846" y="59174"/>
                    <a:pt x="5596" y="59424"/>
                    <a:pt x="5287" y="59424"/>
                  </a:cubicBezTo>
                  <a:cubicBezTo>
                    <a:pt x="4977" y="59424"/>
                    <a:pt x="4715" y="59174"/>
                    <a:pt x="4715" y="58864"/>
                  </a:cubicBezTo>
                  <a:cubicBezTo>
                    <a:pt x="4715" y="58555"/>
                    <a:pt x="4977" y="58293"/>
                    <a:pt x="5287" y="58293"/>
                  </a:cubicBezTo>
                  <a:close/>
                  <a:moveTo>
                    <a:pt x="9001" y="58293"/>
                  </a:moveTo>
                  <a:cubicBezTo>
                    <a:pt x="9299" y="58293"/>
                    <a:pt x="9573" y="58555"/>
                    <a:pt x="9573" y="58864"/>
                  </a:cubicBezTo>
                  <a:cubicBezTo>
                    <a:pt x="9573" y="59174"/>
                    <a:pt x="9323" y="59424"/>
                    <a:pt x="9001" y="59424"/>
                  </a:cubicBezTo>
                  <a:cubicBezTo>
                    <a:pt x="8704" y="59424"/>
                    <a:pt x="8442" y="59174"/>
                    <a:pt x="8442" y="58864"/>
                  </a:cubicBezTo>
                  <a:cubicBezTo>
                    <a:pt x="8442" y="58555"/>
                    <a:pt x="8692" y="58293"/>
                    <a:pt x="9001" y="58293"/>
                  </a:cubicBezTo>
                  <a:close/>
                  <a:moveTo>
                    <a:pt x="12728" y="58293"/>
                  </a:moveTo>
                  <a:cubicBezTo>
                    <a:pt x="13037" y="58293"/>
                    <a:pt x="13288" y="58555"/>
                    <a:pt x="13288" y="58864"/>
                  </a:cubicBezTo>
                  <a:cubicBezTo>
                    <a:pt x="13288" y="59174"/>
                    <a:pt x="13037" y="59424"/>
                    <a:pt x="12728" y="59424"/>
                  </a:cubicBezTo>
                  <a:cubicBezTo>
                    <a:pt x="12418" y="59424"/>
                    <a:pt x="12156" y="59174"/>
                    <a:pt x="12156" y="58864"/>
                  </a:cubicBezTo>
                  <a:cubicBezTo>
                    <a:pt x="12156" y="58555"/>
                    <a:pt x="12418" y="58293"/>
                    <a:pt x="12728" y="58293"/>
                  </a:cubicBezTo>
                  <a:close/>
                  <a:moveTo>
                    <a:pt x="16466" y="58293"/>
                  </a:moveTo>
                  <a:cubicBezTo>
                    <a:pt x="16764" y="58293"/>
                    <a:pt x="17026" y="58555"/>
                    <a:pt x="17026" y="58864"/>
                  </a:cubicBezTo>
                  <a:cubicBezTo>
                    <a:pt x="17026" y="59174"/>
                    <a:pt x="16776" y="59424"/>
                    <a:pt x="16466" y="59424"/>
                  </a:cubicBezTo>
                  <a:cubicBezTo>
                    <a:pt x="16169" y="59424"/>
                    <a:pt x="15895" y="59174"/>
                    <a:pt x="15895" y="58864"/>
                  </a:cubicBezTo>
                  <a:cubicBezTo>
                    <a:pt x="15895" y="58555"/>
                    <a:pt x="16145" y="58293"/>
                    <a:pt x="16466" y="58293"/>
                  </a:cubicBezTo>
                  <a:close/>
                  <a:moveTo>
                    <a:pt x="20181" y="58293"/>
                  </a:moveTo>
                  <a:cubicBezTo>
                    <a:pt x="20491" y="58293"/>
                    <a:pt x="20753" y="58555"/>
                    <a:pt x="20753" y="58864"/>
                  </a:cubicBezTo>
                  <a:cubicBezTo>
                    <a:pt x="20753" y="59174"/>
                    <a:pt x="20491" y="59424"/>
                    <a:pt x="20181" y="59424"/>
                  </a:cubicBezTo>
                  <a:cubicBezTo>
                    <a:pt x="19872" y="59424"/>
                    <a:pt x="19622" y="59174"/>
                    <a:pt x="19622" y="58864"/>
                  </a:cubicBezTo>
                  <a:cubicBezTo>
                    <a:pt x="19622" y="58555"/>
                    <a:pt x="19872" y="58293"/>
                    <a:pt x="20181" y="58293"/>
                  </a:cubicBezTo>
                  <a:close/>
                  <a:moveTo>
                    <a:pt x="23920" y="58293"/>
                  </a:moveTo>
                  <a:cubicBezTo>
                    <a:pt x="24217" y="58293"/>
                    <a:pt x="24479" y="58555"/>
                    <a:pt x="24479" y="58864"/>
                  </a:cubicBezTo>
                  <a:cubicBezTo>
                    <a:pt x="24479" y="59174"/>
                    <a:pt x="24229" y="59424"/>
                    <a:pt x="23920" y="59424"/>
                  </a:cubicBezTo>
                  <a:cubicBezTo>
                    <a:pt x="23610" y="59424"/>
                    <a:pt x="23348" y="59174"/>
                    <a:pt x="23348" y="58864"/>
                  </a:cubicBezTo>
                  <a:cubicBezTo>
                    <a:pt x="23348" y="58555"/>
                    <a:pt x="23610" y="58293"/>
                    <a:pt x="23920" y="58293"/>
                  </a:cubicBezTo>
                  <a:close/>
                  <a:moveTo>
                    <a:pt x="27635" y="58293"/>
                  </a:moveTo>
                  <a:cubicBezTo>
                    <a:pt x="27956" y="58293"/>
                    <a:pt x="28206" y="58555"/>
                    <a:pt x="28206" y="58864"/>
                  </a:cubicBezTo>
                  <a:cubicBezTo>
                    <a:pt x="28206" y="59174"/>
                    <a:pt x="27956" y="59424"/>
                    <a:pt x="27635" y="59424"/>
                  </a:cubicBezTo>
                  <a:cubicBezTo>
                    <a:pt x="27325" y="59424"/>
                    <a:pt x="27075" y="59174"/>
                    <a:pt x="27075" y="58864"/>
                  </a:cubicBezTo>
                  <a:cubicBezTo>
                    <a:pt x="27075" y="58555"/>
                    <a:pt x="27325" y="58293"/>
                    <a:pt x="27635" y="58293"/>
                  </a:cubicBezTo>
                  <a:close/>
                  <a:moveTo>
                    <a:pt x="31373" y="58293"/>
                  </a:moveTo>
                  <a:cubicBezTo>
                    <a:pt x="31671" y="58293"/>
                    <a:pt x="31945" y="58555"/>
                    <a:pt x="31945" y="58864"/>
                  </a:cubicBezTo>
                  <a:cubicBezTo>
                    <a:pt x="31945" y="59174"/>
                    <a:pt x="31683" y="59424"/>
                    <a:pt x="31373" y="59424"/>
                  </a:cubicBezTo>
                  <a:cubicBezTo>
                    <a:pt x="31064" y="59424"/>
                    <a:pt x="30814" y="59174"/>
                    <a:pt x="30814" y="58864"/>
                  </a:cubicBezTo>
                  <a:cubicBezTo>
                    <a:pt x="30814" y="58555"/>
                    <a:pt x="31064" y="58293"/>
                    <a:pt x="31373" y="58293"/>
                  </a:cubicBezTo>
                  <a:close/>
                  <a:moveTo>
                    <a:pt x="35100" y="58293"/>
                  </a:moveTo>
                  <a:cubicBezTo>
                    <a:pt x="35409" y="58293"/>
                    <a:pt x="35659" y="58555"/>
                    <a:pt x="35659" y="58864"/>
                  </a:cubicBezTo>
                  <a:cubicBezTo>
                    <a:pt x="35659" y="59174"/>
                    <a:pt x="35409" y="59424"/>
                    <a:pt x="35100" y="59424"/>
                  </a:cubicBezTo>
                  <a:cubicBezTo>
                    <a:pt x="34778" y="59424"/>
                    <a:pt x="34528" y="59174"/>
                    <a:pt x="34528" y="58864"/>
                  </a:cubicBezTo>
                  <a:cubicBezTo>
                    <a:pt x="34528" y="58555"/>
                    <a:pt x="34778" y="58293"/>
                    <a:pt x="35100" y="58293"/>
                  </a:cubicBezTo>
                  <a:close/>
                  <a:moveTo>
                    <a:pt x="38815" y="58293"/>
                  </a:moveTo>
                  <a:cubicBezTo>
                    <a:pt x="39112" y="58293"/>
                    <a:pt x="39386" y="58555"/>
                    <a:pt x="39386" y="58864"/>
                  </a:cubicBezTo>
                  <a:cubicBezTo>
                    <a:pt x="39386" y="59174"/>
                    <a:pt x="39124" y="59424"/>
                    <a:pt x="38815" y="59424"/>
                  </a:cubicBezTo>
                  <a:cubicBezTo>
                    <a:pt x="38517" y="59424"/>
                    <a:pt x="38255" y="59174"/>
                    <a:pt x="38255" y="58864"/>
                  </a:cubicBezTo>
                  <a:cubicBezTo>
                    <a:pt x="38255" y="58555"/>
                    <a:pt x="38505" y="58293"/>
                    <a:pt x="38815" y="58293"/>
                  </a:cubicBezTo>
                  <a:close/>
                  <a:moveTo>
                    <a:pt x="42553" y="58293"/>
                  </a:moveTo>
                  <a:cubicBezTo>
                    <a:pt x="42863" y="58293"/>
                    <a:pt x="43113" y="58555"/>
                    <a:pt x="43113" y="58864"/>
                  </a:cubicBezTo>
                  <a:cubicBezTo>
                    <a:pt x="43113" y="59174"/>
                    <a:pt x="42863" y="59424"/>
                    <a:pt x="42553" y="59424"/>
                  </a:cubicBezTo>
                  <a:cubicBezTo>
                    <a:pt x="42232" y="59424"/>
                    <a:pt x="41982" y="59174"/>
                    <a:pt x="41982" y="58864"/>
                  </a:cubicBezTo>
                  <a:cubicBezTo>
                    <a:pt x="41982" y="58555"/>
                    <a:pt x="42244" y="58293"/>
                    <a:pt x="42553" y="58293"/>
                  </a:cubicBezTo>
                  <a:close/>
                  <a:moveTo>
                    <a:pt x="46268" y="58293"/>
                  </a:moveTo>
                  <a:cubicBezTo>
                    <a:pt x="46565" y="58293"/>
                    <a:pt x="46839" y="58555"/>
                    <a:pt x="46839" y="58864"/>
                  </a:cubicBezTo>
                  <a:cubicBezTo>
                    <a:pt x="46839" y="59174"/>
                    <a:pt x="46589" y="59424"/>
                    <a:pt x="46268" y="59424"/>
                  </a:cubicBezTo>
                  <a:cubicBezTo>
                    <a:pt x="45970" y="59424"/>
                    <a:pt x="45708" y="59174"/>
                    <a:pt x="45708" y="58864"/>
                  </a:cubicBezTo>
                  <a:cubicBezTo>
                    <a:pt x="45708" y="58555"/>
                    <a:pt x="45958" y="58293"/>
                    <a:pt x="46268" y="58293"/>
                  </a:cubicBezTo>
                  <a:close/>
                  <a:moveTo>
                    <a:pt x="50006" y="58293"/>
                  </a:moveTo>
                  <a:cubicBezTo>
                    <a:pt x="50316" y="58293"/>
                    <a:pt x="50578" y="58555"/>
                    <a:pt x="50578" y="58864"/>
                  </a:cubicBezTo>
                  <a:cubicBezTo>
                    <a:pt x="50578" y="59174"/>
                    <a:pt x="50316" y="59424"/>
                    <a:pt x="50006" y="59424"/>
                  </a:cubicBezTo>
                  <a:cubicBezTo>
                    <a:pt x="49697" y="59424"/>
                    <a:pt x="49447" y="59174"/>
                    <a:pt x="49447" y="58864"/>
                  </a:cubicBezTo>
                  <a:cubicBezTo>
                    <a:pt x="49447" y="58555"/>
                    <a:pt x="49697" y="58293"/>
                    <a:pt x="50006" y="58293"/>
                  </a:cubicBezTo>
                  <a:close/>
                  <a:moveTo>
                    <a:pt x="53733" y="58293"/>
                  </a:moveTo>
                  <a:cubicBezTo>
                    <a:pt x="54031" y="58293"/>
                    <a:pt x="54293" y="58555"/>
                    <a:pt x="54293" y="58864"/>
                  </a:cubicBezTo>
                  <a:cubicBezTo>
                    <a:pt x="54293" y="59174"/>
                    <a:pt x="54043" y="59424"/>
                    <a:pt x="53733" y="59424"/>
                  </a:cubicBezTo>
                  <a:cubicBezTo>
                    <a:pt x="53412" y="59424"/>
                    <a:pt x="53162" y="59174"/>
                    <a:pt x="53162" y="58864"/>
                  </a:cubicBezTo>
                  <a:cubicBezTo>
                    <a:pt x="53162" y="58555"/>
                    <a:pt x="53412" y="58293"/>
                    <a:pt x="53733" y="58293"/>
                  </a:cubicBezTo>
                  <a:close/>
                  <a:moveTo>
                    <a:pt x="57460" y="58293"/>
                  </a:moveTo>
                  <a:cubicBezTo>
                    <a:pt x="57781" y="58293"/>
                    <a:pt x="58031" y="58555"/>
                    <a:pt x="58031" y="58864"/>
                  </a:cubicBezTo>
                  <a:cubicBezTo>
                    <a:pt x="58031" y="59174"/>
                    <a:pt x="57781" y="59424"/>
                    <a:pt x="57460" y="59424"/>
                  </a:cubicBezTo>
                  <a:cubicBezTo>
                    <a:pt x="57150" y="59424"/>
                    <a:pt x="56900" y="59174"/>
                    <a:pt x="56900" y="58864"/>
                  </a:cubicBezTo>
                  <a:cubicBezTo>
                    <a:pt x="56900" y="58555"/>
                    <a:pt x="57150" y="58293"/>
                    <a:pt x="57460" y="58293"/>
                  </a:cubicBezTo>
                  <a:close/>
                  <a:moveTo>
                    <a:pt x="61186" y="58293"/>
                  </a:moveTo>
                  <a:cubicBezTo>
                    <a:pt x="61484" y="58293"/>
                    <a:pt x="61746" y="58555"/>
                    <a:pt x="61746" y="58864"/>
                  </a:cubicBezTo>
                  <a:cubicBezTo>
                    <a:pt x="61746" y="59174"/>
                    <a:pt x="61496" y="59424"/>
                    <a:pt x="61186" y="59424"/>
                  </a:cubicBezTo>
                  <a:cubicBezTo>
                    <a:pt x="60877" y="59424"/>
                    <a:pt x="60615" y="59174"/>
                    <a:pt x="60615" y="58864"/>
                  </a:cubicBezTo>
                  <a:cubicBezTo>
                    <a:pt x="60615" y="58555"/>
                    <a:pt x="60877" y="58293"/>
                    <a:pt x="61186" y="58293"/>
                  </a:cubicBezTo>
                  <a:close/>
                  <a:moveTo>
                    <a:pt x="64925" y="58293"/>
                  </a:moveTo>
                  <a:cubicBezTo>
                    <a:pt x="65234" y="58293"/>
                    <a:pt x="65485" y="58555"/>
                    <a:pt x="65485" y="58864"/>
                  </a:cubicBezTo>
                  <a:cubicBezTo>
                    <a:pt x="65485" y="59174"/>
                    <a:pt x="65234" y="59424"/>
                    <a:pt x="64925" y="59424"/>
                  </a:cubicBezTo>
                  <a:cubicBezTo>
                    <a:pt x="64603" y="59424"/>
                    <a:pt x="64353" y="59174"/>
                    <a:pt x="64353" y="58864"/>
                  </a:cubicBezTo>
                  <a:cubicBezTo>
                    <a:pt x="64353" y="58555"/>
                    <a:pt x="64603" y="58293"/>
                    <a:pt x="64925" y="58293"/>
                  </a:cubicBezTo>
                  <a:close/>
                  <a:moveTo>
                    <a:pt x="68640" y="58293"/>
                  </a:moveTo>
                  <a:cubicBezTo>
                    <a:pt x="68937" y="58293"/>
                    <a:pt x="69211" y="58555"/>
                    <a:pt x="69211" y="58864"/>
                  </a:cubicBezTo>
                  <a:cubicBezTo>
                    <a:pt x="69211" y="59174"/>
                    <a:pt x="68949" y="59424"/>
                    <a:pt x="68640" y="59424"/>
                  </a:cubicBezTo>
                  <a:cubicBezTo>
                    <a:pt x="68330" y="59424"/>
                    <a:pt x="68080" y="59174"/>
                    <a:pt x="68080" y="58864"/>
                  </a:cubicBezTo>
                  <a:cubicBezTo>
                    <a:pt x="68080" y="58555"/>
                    <a:pt x="68330" y="58293"/>
                    <a:pt x="68640" y="58293"/>
                  </a:cubicBezTo>
                  <a:close/>
                  <a:moveTo>
                    <a:pt x="72366" y="58293"/>
                  </a:moveTo>
                  <a:cubicBezTo>
                    <a:pt x="72676" y="58293"/>
                    <a:pt x="72926" y="58555"/>
                    <a:pt x="72926" y="58864"/>
                  </a:cubicBezTo>
                  <a:cubicBezTo>
                    <a:pt x="72926" y="59174"/>
                    <a:pt x="72676" y="59424"/>
                    <a:pt x="72366" y="59424"/>
                  </a:cubicBezTo>
                  <a:cubicBezTo>
                    <a:pt x="72045" y="59424"/>
                    <a:pt x="71795" y="59174"/>
                    <a:pt x="71795" y="58864"/>
                  </a:cubicBezTo>
                  <a:cubicBezTo>
                    <a:pt x="71795" y="58555"/>
                    <a:pt x="72069" y="58293"/>
                    <a:pt x="72366" y="58293"/>
                  </a:cubicBezTo>
                  <a:close/>
                  <a:moveTo>
                    <a:pt x="76093" y="58293"/>
                  </a:moveTo>
                  <a:cubicBezTo>
                    <a:pt x="76391" y="58293"/>
                    <a:pt x="76664" y="58555"/>
                    <a:pt x="76664" y="58864"/>
                  </a:cubicBezTo>
                  <a:cubicBezTo>
                    <a:pt x="76664" y="59174"/>
                    <a:pt x="76403" y="59424"/>
                    <a:pt x="76093" y="59424"/>
                  </a:cubicBezTo>
                  <a:cubicBezTo>
                    <a:pt x="75795" y="59424"/>
                    <a:pt x="75533" y="59174"/>
                    <a:pt x="75533" y="58864"/>
                  </a:cubicBezTo>
                  <a:cubicBezTo>
                    <a:pt x="75533" y="58555"/>
                    <a:pt x="75783" y="58293"/>
                    <a:pt x="76093" y="58293"/>
                  </a:cubicBezTo>
                  <a:close/>
                  <a:moveTo>
                    <a:pt x="79712" y="58293"/>
                  </a:moveTo>
                  <a:cubicBezTo>
                    <a:pt x="80010" y="58293"/>
                    <a:pt x="80284" y="58555"/>
                    <a:pt x="80284" y="58864"/>
                  </a:cubicBezTo>
                  <a:cubicBezTo>
                    <a:pt x="80284" y="59174"/>
                    <a:pt x="80022" y="59424"/>
                    <a:pt x="79712" y="59424"/>
                  </a:cubicBezTo>
                  <a:cubicBezTo>
                    <a:pt x="79403" y="59424"/>
                    <a:pt x="79153" y="59174"/>
                    <a:pt x="79153" y="58864"/>
                  </a:cubicBezTo>
                  <a:cubicBezTo>
                    <a:pt x="79153" y="58555"/>
                    <a:pt x="79403" y="58293"/>
                    <a:pt x="79712" y="58293"/>
                  </a:cubicBezTo>
                  <a:close/>
                  <a:moveTo>
                    <a:pt x="83451" y="58293"/>
                  </a:moveTo>
                  <a:cubicBezTo>
                    <a:pt x="83761" y="58293"/>
                    <a:pt x="84011" y="58555"/>
                    <a:pt x="84011" y="58864"/>
                  </a:cubicBezTo>
                  <a:cubicBezTo>
                    <a:pt x="84011" y="59174"/>
                    <a:pt x="83761" y="59424"/>
                    <a:pt x="83451" y="59424"/>
                  </a:cubicBezTo>
                  <a:cubicBezTo>
                    <a:pt x="83141" y="59424"/>
                    <a:pt x="82880" y="59174"/>
                    <a:pt x="82880" y="58864"/>
                  </a:cubicBezTo>
                  <a:cubicBezTo>
                    <a:pt x="82880" y="58555"/>
                    <a:pt x="83141" y="58293"/>
                    <a:pt x="83451" y="58293"/>
                  </a:cubicBezTo>
                  <a:close/>
                  <a:moveTo>
                    <a:pt x="87166" y="58293"/>
                  </a:moveTo>
                  <a:cubicBezTo>
                    <a:pt x="87463" y="58293"/>
                    <a:pt x="87737" y="58555"/>
                    <a:pt x="87737" y="58864"/>
                  </a:cubicBezTo>
                  <a:cubicBezTo>
                    <a:pt x="87737" y="59174"/>
                    <a:pt x="87475" y="59424"/>
                    <a:pt x="87166" y="59424"/>
                  </a:cubicBezTo>
                  <a:cubicBezTo>
                    <a:pt x="86856" y="59424"/>
                    <a:pt x="86606" y="59174"/>
                    <a:pt x="86606" y="58864"/>
                  </a:cubicBezTo>
                  <a:cubicBezTo>
                    <a:pt x="86606" y="58555"/>
                    <a:pt x="86856" y="58293"/>
                    <a:pt x="87166" y="58293"/>
                  </a:cubicBezTo>
                  <a:close/>
                  <a:moveTo>
                    <a:pt x="90904" y="58293"/>
                  </a:moveTo>
                  <a:cubicBezTo>
                    <a:pt x="91214" y="58293"/>
                    <a:pt x="91464" y="58555"/>
                    <a:pt x="91464" y="58864"/>
                  </a:cubicBezTo>
                  <a:cubicBezTo>
                    <a:pt x="91464" y="59174"/>
                    <a:pt x="91214" y="59424"/>
                    <a:pt x="90904" y="59424"/>
                  </a:cubicBezTo>
                  <a:cubicBezTo>
                    <a:pt x="90595" y="59424"/>
                    <a:pt x="90345" y="59174"/>
                    <a:pt x="90345" y="58864"/>
                  </a:cubicBezTo>
                  <a:cubicBezTo>
                    <a:pt x="90345" y="58555"/>
                    <a:pt x="90595" y="58293"/>
                    <a:pt x="90904" y="58293"/>
                  </a:cubicBezTo>
                  <a:close/>
                  <a:moveTo>
                    <a:pt x="94631" y="58293"/>
                  </a:moveTo>
                  <a:cubicBezTo>
                    <a:pt x="94929" y="58293"/>
                    <a:pt x="95191" y="58555"/>
                    <a:pt x="95191" y="58864"/>
                  </a:cubicBezTo>
                  <a:cubicBezTo>
                    <a:pt x="95191" y="59174"/>
                    <a:pt x="94941" y="59424"/>
                    <a:pt x="94631" y="59424"/>
                  </a:cubicBezTo>
                  <a:cubicBezTo>
                    <a:pt x="94310" y="59424"/>
                    <a:pt x="94060" y="59174"/>
                    <a:pt x="94060" y="58864"/>
                  </a:cubicBezTo>
                  <a:cubicBezTo>
                    <a:pt x="94060" y="58555"/>
                    <a:pt x="94310" y="58293"/>
                    <a:pt x="94631" y="58293"/>
                  </a:cubicBezTo>
                  <a:close/>
                  <a:moveTo>
                    <a:pt x="98346" y="58293"/>
                  </a:moveTo>
                  <a:cubicBezTo>
                    <a:pt x="98655" y="58293"/>
                    <a:pt x="98905" y="58555"/>
                    <a:pt x="98905" y="58864"/>
                  </a:cubicBezTo>
                  <a:cubicBezTo>
                    <a:pt x="98905" y="59174"/>
                    <a:pt x="98655" y="59424"/>
                    <a:pt x="98346" y="59424"/>
                  </a:cubicBezTo>
                  <a:cubicBezTo>
                    <a:pt x="98036" y="59424"/>
                    <a:pt x="97786" y="59174"/>
                    <a:pt x="97786" y="58864"/>
                  </a:cubicBezTo>
                  <a:cubicBezTo>
                    <a:pt x="97786" y="58555"/>
                    <a:pt x="98036" y="58293"/>
                    <a:pt x="98346" y="58293"/>
                  </a:cubicBezTo>
                  <a:close/>
                  <a:moveTo>
                    <a:pt x="102084" y="58293"/>
                  </a:moveTo>
                  <a:cubicBezTo>
                    <a:pt x="102382" y="58293"/>
                    <a:pt x="102644" y="58555"/>
                    <a:pt x="102644" y="58864"/>
                  </a:cubicBezTo>
                  <a:cubicBezTo>
                    <a:pt x="102644" y="59174"/>
                    <a:pt x="102394" y="59424"/>
                    <a:pt x="102084" y="59424"/>
                  </a:cubicBezTo>
                  <a:cubicBezTo>
                    <a:pt x="101787" y="59424"/>
                    <a:pt x="101513" y="59174"/>
                    <a:pt x="101513" y="58864"/>
                  </a:cubicBezTo>
                  <a:cubicBezTo>
                    <a:pt x="101513" y="58555"/>
                    <a:pt x="101775" y="58293"/>
                    <a:pt x="102084" y="58293"/>
                  </a:cubicBezTo>
                  <a:close/>
                  <a:moveTo>
                    <a:pt x="105799" y="58293"/>
                  </a:moveTo>
                  <a:cubicBezTo>
                    <a:pt x="106121" y="58293"/>
                    <a:pt x="106371" y="58555"/>
                    <a:pt x="106371" y="58864"/>
                  </a:cubicBezTo>
                  <a:cubicBezTo>
                    <a:pt x="106371" y="59174"/>
                    <a:pt x="106109" y="59424"/>
                    <a:pt x="105799" y="59424"/>
                  </a:cubicBezTo>
                  <a:cubicBezTo>
                    <a:pt x="105490" y="59424"/>
                    <a:pt x="105239" y="59174"/>
                    <a:pt x="105239" y="58864"/>
                  </a:cubicBezTo>
                  <a:cubicBezTo>
                    <a:pt x="105239" y="58555"/>
                    <a:pt x="105490" y="58293"/>
                    <a:pt x="105799" y="58293"/>
                  </a:cubicBezTo>
                  <a:close/>
                  <a:moveTo>
                    <a:pt x="109538" y="58293"/>
                  </a:moveTo>
                  <a:cubicBezTo>
                    <a:pt x="109835" y="58293"/>
                    <a:pt x="110109" y="58555"/>
                    <a:pt x="110109" y="58864"/>
                  </a:cubicBezTo>
                  <a:cubicBezTo>
                    <a:pt x="110109" y="59174"/>
                    <a:pt x="109847" y="59424"/>
                    <a:pt x="109538" y="59424"/>
                  </a:cubicBezTo>
                  <a:cubicBezTo>
                    <a:pt x="109228" y="59424"/>
                    <a:pt x="108978" y="59174"/>
                    <a:pt x="108978" y="58864"/>
                  </a:cubicBezTo>
                  <a:cubicBezTo>
                    <a:pt x="108978" y="58555"/>
                    <a:pt x="109228" y="58293"/>
                    <a:pt x="109538" y="58293"/>
                  </a:cubicBezTo>
                  <a:close/>
                  <a:moveTo>
                    <a:pt x="113264" y="58293"/>
                  </a:moveTo>
                  <a:cubicBezTo>
                    <a:pt x="113574" y="58293"/>
                    <a:pt x="113824" y="58555"/>
                    <a:pt x="113824" y="58864"/>
                  </a:cubicBezTo>
                  <a:cubicBezTo>
                    <a:pt x="113824" y="59174"/>
                    <a:pt x="113574" y="59424"/>
                    <a:pt x="113264" y="59424"/>
                  </a:cubicBezTo>
                  <a:cubicBezTo>
                    <a:pt x="112943" y="59424"/>
                    <a:pt x="112693" y="59174"/>
                    <a:pt x="112693" y="58864"/>
                  </a:cubicBezTo>
                  <a:cubicBezTo>
                    <a:pt x="112693" y="58555"/>
                    <a:pt x="112943" y="58293"/>
                    <a:pt x="113264" y="58293"/>
                  </a:cubicBezTo>
                  <a:close/>
                  <a:moveTo>
                    <a:pt x="116991" y="58293"/>
                  </a:moveTo>
                  <a:cubicBezTo>
                    <a:pt x="117289" y="58293"/>
                    <a:pt x="117562" y="58555"/>
                    <a:pt x="117562" y="58864"/>
                  </a:cubicBezTo>
                  <a:cubicBezTo>
                    <a:pt x="117562" y="59174"/>
                    <a:pt x="117312" y="59424"/>
                    <a:pt x="116991" y="59424"/>
                  </a:cubicBezTo>
                  <a:cubicBezTo>
                    <a:pt x="116681" y="59424"/>
                    <a:pt x="116431" y="59174"/>
                    <a:pt x="116431" y="58864"/>
                  </a:cubicBezTo>
                  <a:cubicBezTo>
                    <a:pt x="116431" y="58555"/>
                    <a:pt x="116681" y="58293"/>
                    <a:pt x="116991" y="58293"/>
                  </a:cubicBezTo>
                  <a:close/>
                  <a:moveTo>
                    <a:pt x="120718" y="58293"/>
                  </a:moveTo>
                  <a:cubicBezTo>
                    <a:pt x="121027" y="58293"/>
                    <a:pt x="121277" y="58555"/>
                    <a:pt x="121277" y="58864"/>
                  </a:cubicBezTo>
                  <a:cubicBezTo>
                    <a:pt x="121277" y="59174"/>
                    <a:pt x="121027" y="59424"/>
                    <a:pt x="120718" y="59424"/>
                  </a:cubicBezTo>
                  <a:cubicBezTo>
                    <a:pt x="120408" y="59424"/>
                    <a:pt x="120146" y="59174"/>
                    <a:pt x="120146" y="58864"/>
                  </a:cubicBezTo>
                  <a:cubicBezTo>
                    <a:pt x="120146" y="58555"/>
                    <a:pt x="120420" y="58293"/>
                    <a:pt x="120718" y="58293"/>
                  </a:cubicBezTo>
                  <a:close/>
                  <a:moveTo>
                    <a:pt x="124456" y="58293"/>
                  </a:moveTo>
                  <a:cubicBezTo>
                    <a:pt x="124754" y="58293"/>
                    <a:pt x="125016" y="58555"/>
                    <a:pt x="125016" y="58864"/>
                  </a:cubicBezTo>
                  <a:cubicBezTo>
                    <a:pt x="125016" y="59174"/>
                    <a:pt x="124766" y="59424"/>
                    <a:pt x="124456" y="59424"/>
                  </a:cubicBezTo>
                  <a:cubicBezTo>
                    <a:pt x="124135" y="59424"/>
                    <a:pt x="123885" y="59174"/>
                    <a:pt x="123885" y="58864"/>
                  </a:cubicBezTo>
                  <a:cubicBezTo>
                    <a:pt x="123885" y="58555"/>
                    <a:pt x="124135" y="58293"/>
                    <a:pt x="124456" y="58293"/>
                  </a:cubicBezTo>
                  <a:close/>
                  <a:moveTo>
                    <a:pt x="128171" y="58293"/>
                  </a:moveTo>
                  <a:cubicBezTo>
                    <a:pt x="128480" y="58293"/>
                    <a:pt x="128742" y="58555"/>
                    <a:pt x="128742" y="58864"/>
                  </a:cubicBezTo>
                  <a:cubicBezTo>
                    <a:pt x="128742" y="59174"/>
                    <a:pt x="128480" y="59424"/>
                    <a:pt x="128171" y="59424"/>
                  </a:cubicBezTo>
                  <a:cubicBezTo>
                    <a:pt x="127861" y="59424"/>
                    <a:pt x="127611" y="59174"/>
                    <a:pt x="127611" y="58864"/>
                  </a:cubicBezTo>
                  <a:cubicBezTo>
                    <a:pt x="127611" y="58555"/>
                    <a:pt x="127861" y="58293"/>
                    <a:pt x="128171" y="58293"/>
                  </a:cubicBezTo>
                  <a:close/>
                  <a:moveTo>
                    <a:pt x="131898" y="58293"/>
                  </a:moveTo>
                  <a:cubicBezTo>
                    <a:pt x="132195" y="58293"/>
                    <a:pt x="132457" y="58555"/>
                    <a:pt x="132457" y="58864"/>
                  </a:cubicBezTo>
                  <a:cubicBezTo>
                    <a:pt x="132457" y="59174"/>
                    <a:pt x="132207" y="59424"/>
                    <a:pt x="131898" y="59424"/>
                  </a:cubicBezTo>
                  <a:cubicBezTo>
                    <a:pt x="131600" y="59424"/>
                    <a:pt x="131326" y="59174"/>
                    <a:pt x="131326" y="58864"/>
                  </a:cubicBezTo>
                  <a:cubicBezTo>
                    <a:pt x="131326" y="58555"/>
                    <a:pt x="131576" y="58293"/>
                    <a:pt x="131898" y="58293"/>
                  </a:cubicBezTo>
                  <a:close/>
                  <a:moveTo>
                    <a:pt x="135624" y="58293"/>
                  </a:moveTo>
                  <a:cubicBezTo>
                    <a:pt x="135946" y="58293"/>
                    <a:pt x="136196" y="58555"/>
                    <a:pt x="136196" y="58864"/>
                  </a:cubicBezTo>
                  <a:cubicBezTo>
                    <a:pt x="136196" y="59174"/>
                    <a:pt x="135934" y="59424"/>
                    <a:pt x="135624" y="59424"/>
                  </a:cubicBezTo>
                  <a:cubicBezTo>
                    <a:pt x="135315" y="59424"/>
                    <a:pt x="135065" y="59174"/>
                    <a:pt x="135065" y="58864"/>
                  </a:cubicBezTo>
                  <a:cubicBezTo>
                    <a:pt x="135065" y="58555"/>
                    <a:pt x="135315" y="58293"/>
                    <a:pt x="135624" y="58293"/>
                  </a:cubicBezTo>
                  <a:close/>
                  <a:moveTo>
                    <a:pt x="139351" y="58293"/>
                  </a:moveTo>
                  <a:cubicBezTo>
                    <a:pt x="139649" y="58293"/>
                    <a:pt x="139910" y="58555"/>
                    <a:pt x="139910" y="58864"/>
                  </a:cubicBezTo>
                  <a:cubicBezTo>
                    <a:pt x="139910" y="59174"/>
                    <a:pt x="139660" y="59424"/>
                    <a:pt x="139351" y="59424"/>
                  </a:cubicBezTo>
                  <a:cubicBezTo>
                    <a:pt x="139053" y="59424"/>
                    <a:pt x="138779" y="59174"/>
                    <a:pt x="138779" y="58864"/>
                  </a:cubicBezTo>
                  <a:cubicBezTo>
                    <a:pt x="138779" y="58555"/>
                    <a:pt x="139041" y="58293"/>
                    <a:pt x="139351" y="58293"/>
                  </a:cubicBezTo>
                  <a:close/>
                  <a:moveTo>
                    <a:pt x="143089" y="58293"/>
                  </a:moveTo>
                  <a:cubicBezTo>
                    <a:pt x="143399" y="58293"/>
                    <a:pt x="143649" y="58555"/>
                    <a:pt x="143649" y="58864"/>
                  </a:cubicBezTo>
                  <a:cubicBezTo>
                    <a:pt x="143649" y="59174"/>
                    <a:pt x="143399" y="59424"/>
                    <a:pt x="143089" y="59424"/>
                  </a:cubicBezTo>
                  <a:cubicBezTo>
                    <a:pt x="142768" y="59424"/>
                    <a:pt x="142518" y="59174"/>
                    <a:pt x="142518" y="58864"/>
                  </a:cubicBezTo>
                  <a:cubicBezTo>
                    <a:pt x="142518" y="58555"/>
                    <a:pt x="142768" y="58293"/>
                    <a:pt x="143089" y="58293"/>
                  </a:cubicBezTo>
                  <a:close/>
                  <a:moveTo>
                    <a:pt x="146804" y="58293"/>
                  </a:moveTo>
                  <a:cubicBezTo>
                    <a:pt x="147102" y="58293"/>
                    <a:pt x="147376" y="58555"/>
                    <a:pt x="147376" y="58864"/>
                  </a:cubicBezTo>
                  <a:cubicBezTo>
                    <a:pt x="147376" y="59174"/>
                    <a:pt x="147114" y="59424"/>
                    <a:pt x="146804" y="59424"/>
                  </a:cubicBezTo>
                  <a:cubicBezTo>
                    <a:pt x="146495" y="59424"/>
                    <a:pt x="146245" y="59174"/>
                    <a:pt x="146245" y="58864"/>
                  </a:cubicBezTo>
                  <a:cubicBezTo>
                    <a:pt x="146245" y="58555"/>
                    <a:pt x="146495" y="58293"/>
                    <a:pt x="146804" y="58293"/>
                  </a:cubicBezTo>
                  <a:close/>
                  <a:moveTo>
                    <a:pt x="150543" y="58293"/>
                  </a:moveTo>
                  <a:cubicBezTo>
                    <a:pt x="150852" y="58293"/>
                    <a:pt x="151102" y="58555"/>
                    <a:pt x="151102" y="58864"/>
                  </a:cubicBezTo>
                  <a:cubicBezTo>
                    <a:pt x="151102" y="59174"/>
                    <a:pt x="150852" y="59424"/>
                    <a:pt x="150543" y="59424"/>
                  </a:cubicBezTo>
                  <a:cubicBezTo>
                    <a:pt x="150233" y="59424"/>
                    <a:pt x="149971" y="59174"/>
                    <a:pt x="149971" y="58864"/>
                  </a:cubicBezTo>
                  <a:cubicBezTo>
                    <a:pt x="149971" y="58555"/>
                    <a:pt x="150233" y="58293"/>
                    <a:pt x="150543" y="58293"/>
                  </a:cubicBezTo>
                  <a:close/>
                  <a:moveTo>
                    <a:pt x="154258" y="58293"/>
                  </a:moveTo>
                  <a:cubicBezTo>
                    <a:pt x="154555" y="58293"/>
                    <a:pt x="154829" y="58555"/>
                    <a:pt x="154829" y="58864"/>
                  </a:cubicBezTo>
                  <a:cubicBezTo>
                    <a:pt x="154829" y="59174"/>
                    <a:pt x="154567" y="59424"/>
                    <a:pt x="154258" y="59424"/>
                  </a:cubicBezTo>
                  <a:cubicBezTo>
                    <a:pt x="153948" y="59424"/>
                    <a:pt x="153698" y="59174"/>
                    <a:pt x="153698" y="58864"/>
                  </a:cubicBezTo>
                  <a:cubicBezTo>
                    <a:pt x="153698" y="58555"/>
                    <a:pt x="153948" y="58293"/>
                    <a:pt x="154258" y="58293"/>
                  </a:cubicBezTo>
                  <a:close/>
                  <a:moveTo>
                    <a:pt x="3405" y="60174"/>
                  </a:moveTo>
                  <a:cubicBezTo>
                    <a:pt x="3703" y="60174"/>
                    <a:pt x="3977" y="60424"/>
                    <a:pt x="3977" y="60734"/>
                  </a:cubicBezTo>
                  <a:cubicBezTo>
                    <a:pt x="3977" y="61031"/>
                    <a:pt x="3727" y="61305"/>
                    <a:pt x="3405" y="61305"/>
                  </a:cubicBezTo>
                  <a:cubicBezTo>
                    <a:pt x="3096" y="61305"/>
                    <a:pt x="2846" y="61043"/>
                    <a:pt x="2846" y="60734"/>
                  </a:cubicBezTo>
                  <a:cubicBezTo>
                    <a:pt x="2858" y="60412"/>
                    <a:pt x="3096" y="60174"/>
                    <a:pt x="3405" y="60174"/>
                  </a:cubicBezTo>
                  <a:close/>
                  <a:moveTo>
                    <a:pt x="7132" y="60174"/>
                  </a:moveTo>
                  <a:cubicBezTo>
                    <a:pt x="7430" y="60174"/>
                    <a:pt x="7692" y="60424"/>
                    <a:pt x="7692" y="60734"/>
                  </a:cubicBezTo>
                  <a:cubicBezTo>
                    <a:pt x="7692" y="61031"/>
                    <a:pt x="7442" y="61305"/>
                    <a:pt x="7132" y="61305"/>
                  </a:cubicBezTo>
                  <a:cubicBezTo>
                    <a:pt x="6834" y="61305"/>
                    <a:pt x="6560" y="61043"/>
                    <a:pt x="6560" y="60734"/>
                  </a:cubicBezTo>
                  <a:cubicBezTo>
                    <a:pt x="6584" y="60412"/>
                    <a:pt x="6822" y="60174"/>
                    <a:pt x="7132" y="60174"/>
                  </a:cubicBezTo>
                  <a:close/>
                  <a:moveTo>
                    <a:pt x="10871" y="60174"/>
                  </a:moveTo>
                  <a:cubicBezTo>
                    <a:pt x="11168" y="60174"/>
                    <a:pt x="11430" y="60424"/>
                    <a:pt x="11430" y="60734"/>
                  </a:cubicBezTo>
                  <a:cubicBezTo>
                    <a:pt x="11430" y="61031"/>
                    <a:pt x="11180" y="61305"/>
                    <a:pt x="10871" y="61305"/>
                  </a:cubicBezTo>
                  <a:cubicBezTo>
                    <a:pt x="10573" y="61305"/>
                    <a:pt x="10299" y="61043"/>
                    <a:pt x="10299" y="60734"/>
                  </a:cubicBezTo>
                  <a:cubicBezTo>
                    <a:pt x="10299" y="60412"/>
                    <a:pt x="10549" y="60174"/>
                    <a:pt x="10871" y="60174"/>
                  </a:cubicBezTo>
                  <a:close/>
                  <a:moveTo>
                    <a:pt x="14585" y="60174"/>
                  </a:moveTo>
                  <a:cubicBezTo>
                    <a:pt x="14883" y="60174"/>
                    <a:pt x="15157" y="60424"/>
                    <a:pt x="15157" y="60734"/>
                  </a:cubicBezTo>
                  <a:cubicBezTo>
                    <a:pt x="15157" y="61031"/>
                    <a:pt x="14895" y="61305"/>
                    <a:pt x="14585" y="61305"/>
                  </a:cubicBezTo>
                  <a:cubicBezTo>
                    <a:pt x="14288" y="61305"/>
                    <a:pt x="14014" y="61043"/>
                    <a:pt x="14014" y="60734"/>
                  </a:cubicBezTo>
                  <a:cubicBezTo>
                    <a:pt x="14038" y="60412"/>
                    <a:pt x="14276" y="60174"/>
                    <a:pt x="14585" y="60174"/>
                  </a:cubicBezTo>
                  <a:close/>
                  <a:moveTo>
                    <a:pt x="18324" y="60174"/>
                  </a:moveTo>
                  <a:cubicBezTo>
                    <a:pt x="18622" y="60174"/>
                    <a:pt x="18883" y="60424"/>
                    <a:pt x="18883" y="60734"/>
                  </a:cubicBezTo>
                  <a:cubicBezTo>
                    <a:pt x="18883" y="61031"/>
                    <a:pt x="18633" y="61305"/>
                    <a:pt x="18324" y="61305"/>
                  </a:cubicBezTo>
                  <a:cubicBezTo>
                    <a:pt x="18026" y="61305"/>
                    <a:pt x="17752" y="61043"/>
                    <a:pt x="17752" y="60734"/>
                  </a:cubicBezTo>
                  <a:cubicBezTo>
                    <a:pt x="17752" y="60412"/>
                    <a:pt x="18014" y="60174"/>
                    <a:pt x="18324" y="60174"/>
                  </a:cubicBezTo>
                  <a:close/>
                  <a:moveTo>
                    <a:pt x="22039" y="60174"/>
                  </a:moveTo>
                  <a:cubicBezTo>
                    <a:pt x="22336" y="60174"/>
                    <a:pt x="22610" y="60424"/>
                    <a:pt x="22610" y="60734"/>
                  </a:cubicBezTo>
                  <a:cubicBezTo>
                    <a:pt x="22610" y="61031"/>
                    <a:pt x="22360" y="61305"/>
                    <a:pt x="22039" y="61305"/>
                  </a:cubicBezTo>
                  <a:cubicBezTo>
                    <a:pt x="21729" y="61305"/>
                    <a:pt x="21479" y="61043"/>
                    <a:pt x="21479" y="60734"/>
                  </a:cubicBezTo>
                  <a:cubicBezTo>
                    <a:pt x="21491" y="60412"/>
                    <a:pt x="21729" y="60174"/>
                    <a:pt x="22039" y="60174"/>
                  </a:cubicBezTo>
                  <a:close/>
                  <a:moveTo>
                    <a:pt x="25777" y="60174"/>
                  </a:moveTo>
                  <a:cubicBezTo>
                    <a:pt x="26075" y="60174"/>
                    <a:pt x="26349" y="60424"/>
                    <a:pt x="26349" y="60734"/>
                  </a:cubicBezTo>
                  <a:cubicBezTo>
                    <a:pt x="26349" y="61031"/>
                    <a:pt x="26087" y="61305"/>
                    <a:pt x="25777" y="61305"/>
                  </a:cubicBezTo>
                  <a:cubicBezTo>
                    <a:pt x="25468" y="61305"/>
                    <a:pt x="25206" y="61043"/>
                    <a:pt x="25206" y="60734"/>
                  </a:cubicBezTo>
                  <a:cubicBezTo>
                    <a:pt x="25218" y="60412"/>
                    <a:pt x="25468" y="60174"/>
                    <a:pt x="25777" y="60174"/>
                  </a:cubicBezTo>
                  <a:close/>
                  <a:moveTo>
                    <a:pt x="29504" y="60174"/>
                  </a:moveTo>
                  <a:cubicBezTo>
                    <a:pt x="29801" y="60174"/>
                    <a:pt x="30063" y="60424"/>
                    <a:pt x="30063" y="60734"/>
                  </a:cubicBezTo>
                  <a:cubicBezTo>
                    <a:pt x="30063" y="61031"/>
                    <a:pt x="29813" y="61305"/>
                    <a:pt x="29504" y="61305"/>
                  </a:cubicBezTo>
                  <a:cubicBezTo>
                    <a:pt x="29182" y="61305"/>
                    <a:pt x="28932" y="61043"/>
                    <a:pt x="28932" y="60734"/>
                  </a:cubicBezTo>
                  <a:cubicBezTo>
                    <a:pt x="28944" y="60412"/>
                    <a:pt x="29182" y="60174"/>
                    <a:pt x="29504" y="60174"/>
                  </a:cubicBezTo>
                  <a:close/>
                  <a:moveTo>
                    <a:pt x="33230" y="60174"/>
                  </a:moveTo>
                  <a:cubicBezTo>
                    <a:pt x="33528" y="60174"/>
                    <a:pt x="33802" y="60424"/>
                    <a:pt x="33802" y="60734"/>
                  </a:cubicBezTo>
                  <a:cubicBezTo>
                    <a:pt x="33802" y="61031"/>
                    <a:pt x="33552" y="61305"/>
                    <a:pt x="33230" y="61305"/>
                  </a:cubicBezTo>
                  <a:cubicBezTo>
                    <a:pt x="32921" y="61305"/>
                    <a:pt x="32671" y="61043"/>
                    <a:pt x="32671" y="60734"/>
                  </a:cubicBezTo>
                  <a:cubicBezTo>
                    <a:pt x="32671" y="60412"/>
                    <a:pt x="32921" y="60174"/>
                    <a:pt x="33230" y="60174"/>
                  </a:cubicBezTo>
                  <a:close/>
                  <a:moveTo>
                    <a:pt x="36957" y="60174"/>
                  </a:moveTo>
                  <a:cubicBezTo>
                    <a:pt x="37255" y="60174"/>
                    <a:pt x="37517" y="60424"/>
                    <a:pt x="37517" y="60734"/>
                  </a:cubicBezTo>
                  <a:cubicBezTo>
                    <a:pt x="37517" y="61031"/>
                    <a:pt x="37267" y="61305"/>
                    <a:pt x="36957" y="61305"/>
                  </a:cubicBezTo>
                  <a:cubicBezTo>
                    <a:pt x="36648" y="61305"/>
                    <a:pt x="36386" y="61043"/>
                    <a:pt x="36386" y="60734"/>
                  </a:cubicBezTo>
                  <a:cubicBezTo>
                    <a:pt x="36409" y="60412"/>
                    <a:pt x="36648" y="60174"/>
                    <a:pt x="36957" y="60174"/>
                  </a:cubicBezTo>
                  <a:close/>
                  <a:moveTo>
                    <a:pt x="40672" y="60174"/>
                  </a:moveTo>
                  <a:cubicBezTo>
                    <a:pt x="40970" y="60174"/>
                    <a:pt x="41243" y="60424"/>
                    <a:pt x="41243" y="60734"/>
                  </a:cubicBezTo>
                  <a:cubicBezTo>
                    <a:pt x="41243" y="61031"/>
                    <a:pt x="40993" y="61305"/>
                    <a:pt x="40672" y="61305"/>
                  </a:cubicBezTo>
                  <a:cubicBezTo>
                    <a:pt x="40374" y="61305"/>
                    <a:pt x="40112" y="61043"/>
                    <a:pt x="40112" y="60734"/>
                  </a:cubicBezTo>
                  <a:cubicBezTo>
                    <a:pt x="40124" y="60412"/>
                    <a:pt x="40362" y="60174"/>
                    <a:pt x="40672" y="60174"/>
                  </a:cubicBezTo>
                  <a:close/>
                  <a:moveTo>
                    <a:pt x="44410" y="60174"/>
                  </a:moveTo>
                  <a:cubicBezTo>
                    <a:pt x="44708" y="60174"/>
                    <a:pt x="44982" y="60424"/>
                    <a:pt x="44982" y="60734"/>
                  </a:cubicBezTo>
                  <a:cubicBezTo>
                    <a:pt x="44982" y="61031"/>
                    <a:pt x="44720" y="61305"/>
                    <a:pt x="44410" y="61305"/>
                  </a:cubicBezTo>
                  <a:cubicBezTo>
                    <a:pt x="44113" y="61305"/>
                    <a:pt x="43851" y="61043"/>
                    <a:pt x="43851" y="60734"/>
                  </a:cubicBezTo>
                  <a:cubicBezTo>
                    <a:pt x="43851" y="60412"/>
                    <a:pt x="44101" y="60174"/>
                    <a:pt x="44410" y="60174"/>
                  </a:cubicBezTo>
                  <a:close/>
                  <a:moveTo>
                    <a:pt x="48137" y="60174"/>
                  </a:moveTo>
                  <a:cubicBezTo>
                    <a:pt x="48435" y="60174"/>
                    <a:pt x="48697" y="60424"/>
                    <a:pt x="48697" y="60734"/>
                  </a:cubicBezTo>
                  <a:cubicBezTo>
                    <a:pt x="48697" y="61031"/>
                    <a:pt x="48447" y="61305"/>
                    <a:pt x="48137" y="61305"/>
                  </a:cubicBezTo>
                  <a:cubicBezTo>
                    <a:pt x="47839" y="61305"/>
                    <a:pt x="47566" y="61043"/>
                    <a:pt x="47566" y="60734"/>
                  </a:cubicBezTo>
                  <a:cubicBezTo>
                    <a:pt x="47578" y="60412"/>
                    <a:pt x="47839" y="60174"/>
                    <a:pt x="48137" y="60174"/>
                  </a:cubicBezTo>
                  <a:close/>
                  <a:moveTo>
                    <a:pt x="51864" y="60174"/>
                  </a:moveTo>
                  <a:cubicBezTo>
                    <a:pt x="52161" y="60174"/>
                    <a:pt x="52435" y="60424"/>
                    <a:pt x="52435" y="60734"/>
                  </a:cubicBezTo>
                  <a:cubicBezTo>
                    <a:pt x="52435" y="61031"/>
                    <a:pt x="52185" y="61305"/>
                    <a:pt x="51864" y="61305"/>
                  </a:cubicBezTo>
                  <a:cubicBezTo>
                    <a:pt x="51566" y="61305"/>
                    <a:pt x="51304" y="61043"/>
                    <a:pt x="51304" y="60734"/>
                  </a:cubicBezTo>
                  <a:cubicBezTo>
                    <a:pt x="51304" y="60412"/>
                    <a:pt x="51554" y="60174"/>
                    <a:pt x="51864" y="60174"/>
                  </a:cubicBezTo>
                  <a:close/>
                  <a:moveTo>
                    <a:pt x="55602" y="60174"/>
                  </a:moveTo>
                  <a:cubicBezTo>
                    <a:pt x="55900" y="60174"/>
                    <a:pt x="56174" y="60424"/>
                    <a:pt x="56174" y="60734"/>
                  </a:cubicBezTo>
                  <a:cubicBezTo>
                    <a:pt x="56174" y="61031"/>
                    <a:pt x="55912" y="61305"/>
                    <a:pt x="55602" y="61305"/>
                  </a:cubicBezTo>
                  <a:cubicBezTo>
                    <a:pt x="55293" y="61305"/>
                    <a:pt x="55043" y="61043"/>
                    <a:pt x="55043" y="60734"/>
                  </a:cubicBezTo>
                  <a:cubicBezTo>
                    <a:pt x="55043" y="60412"/>
                    <a:pt x="55293" y="60174"/>
                    <a:pt x="55602" y="60174"/>
                  </a:cubicBezTo>
                  <a:close/>
                  <a:moveTo>
                    <a:pt x="59329" y="60174"/>
                  </a:moveTo>
                  <a:cubicBezTo>
                    <a:pt x="59627" y="60174"/>
                    <a:pt x="59889" y="60424"/>
                    <a:pt x="59889" y="60734"/>
                  </a:cubicBezTo>
                  <a:cubicBezTo>
                    <a:pt x="59889" y="61031"/>
                    <a:pt x="59639" y="61305"/>
                    <a:pt x="59329" y="61305"/>
                  </a:cubicBezTo>
                  <a:cubicBezTo>
                    <a:pt x="59008" y="61305"/>
                    <a:pt x="58757" y="61043"/>
                    <a:pt x="58757" y="60734"/>
                  </a:cubicBezTo>
                  <a:cubicBezTo>
                    <a:pt x="58757" y="60412"/>
                    <a:pt x="59008" y="60174"/>
                    <a:pt x="59329" y="60174"/>
                  </a:cubicBezTo>
                  <a:close/>
                  <a:moveTo>
                    <a:pt x="63056" y="60174"/>
                  </a:moveTo>
                  <a:cubicBezTo>
                    <a:pt x="63353" y="60174"/>
                    <a:pt x="63627" y="60424"/>
                    <a:pt x="63627" y="60734"/>
                  </a:cubicBezTo>
                  <a:cubicBezTo>
                    <a:pt x="63627" y="61031"/>
                    <a:pt x="63377" y="61305"/>
                    <a:pt x="63056" y="61305"/>
                  </a:cubicBezTo>
                  <a:cubicBezTo>
                    <a:pt x="62746" y="61305"/>
                    <a:pt x="62496" y="61043"/>
                    <a:pt x="62496" y="60734"/>
                  </a:cubicBezTo>
                  <a:cubicBezTo>
                    <a:pt x="62496" y="60412"/>
                    <a:pt x="62746" y="60174"/>
                    <a:pt x="63056" y="60174"/>
                  </a:cubicBezTo>
                  <a:close/>
                  <a:moveTo>
                    <a:pt x="66782" y="60174"/>
                  </a:moveTo>
                  <a:cubicBezTo>
                    <a:pt x="67080" y="60174"/>
                    <a:pt x="67342" y="60424"/>
                    <a:pt x="67342" y="60734"/>
                  </a:cubicBezTo>
                  <a:cubicBezTo>
                    <a:pt x="67342" y="61031"/>
                    <a:pt x="67092" y="61305"/>
                    <a:pt x="66782" y="61305"/>
                  </a:cubicBezTo>
                  <a:cubicBezTo>
                    <a:pt x="66473" y="61305"/>
                    <a:pt x="66211" y="61043"/>
                    <a:pt x="66211" y="60734"/>
                  </a:cubicBezTo>
                  <a:cubicBezTo>
                    <a:pt x="66235" y="60412"/>
                    <a:pt x="66473" y="60174"/>
                    <a:pt x="66782" y="60174"/>
                  </a:cubicBezTo>
                  <a:close/>
                  <a:moveTo>
                    <a:pt x="70509" y="60174"/>
                  </a:moveTo>
                  <a:cubicBezTo>
                    <a:pt x="70807" y="60174"/>
                    <a:pt x="71080" y="60424"/>
                    <a:pt x="71080" y="60734"/>
                  </a:cubicBezTo>
                  <a:cubicBezTo>
                    <a:pt x="71080" y="61031"/>
                    <a:pt x="70830" y="61305"/>
                    <a:pt x="70509" y="61305"/>
                  </a:cubicBezTo>
                  <a:cubicBezTo>
                    <a:pt x="70199" y="61305"/>
                    <a:pt x="69949" y="61043"/>
                    <a:pt x="69949" y="60734"/>
                  </a:cubicBezTo>
                  <a:cubicBezTo>
                    <a:pt x="69949" y="60412"/>
                    <a:pt x="70199" y="60174"/>
                    <a:pt x="70509" y="60174"/>
                  </a:cubicBezTo>
                  <a:close/>
                  <a:moveTo>
                    <a:pt x="74236" y="60174"/>
                  </a:moveTo>
                  <a:cubicBezTo>
                    <a:pt x="74533" y="60174"/>
                    <a:pt x="74795" y="60424"/>
                    <a:pt x="74795" y="60734"/>
                  </a:cubicBezTo>
                  <a:cubicBezTo>
                    <a:pt x="74795" y="61031"/>
                    <a:pt x="74545" y="61305"/>
                    <a:pt x="74236" y="61305"/>
                  </a:cubicBezTo>
                  <a:cubicBezTo>
                    <a:pt x="73938" y="61305"/>
                    <a:pt x="73676" y="61043"/>
                    <a:pt x="73676" y="60734"/>
                  </a:cubicBezTo>
                  <a:cubicBezTo>
                    <a:pt x="73676" y="60412"/>
                    <a:pt x="73926" y="60174"/>
                    <a:pt x="74236" y="60174"/>
                  </a:cubicBezTo>
                  <a:close/>
                  <a:moveTo>
                    <a:pt x="77855" y="60174"/>
                  </a:moveTo>
                  <a:cubicBezTo>
                    <a:pt x="78153" y="60174"/>
                    <a:pt x="78415" y="60424"/>
                    <a:pt x="78415" y="60734"/>
                  </a:cubicBezTo>
                  <a:cubicBezTo>
                    <a:pt x="78415" y="61031"/>
                    <a:pt x="78165" y="61305"/>
                    <a:pt x="77855" y="61305"/>
                  </a:cubicBezTo>
                  <a:cubicBezTo>
                    <a:pt x="77546" y="61305"/>
                    <a:pt x="77284" y="61043"/>
                    <a:pt x="77284" y="60734"/>
                  </a:cubicBezTo>
                  <a:cubicBezTo>
                    <a:pt x="77284" y="60412"/>
                    <a:pt x="77546" y="60174"/>
                    <a:pt x="77855" y="60174"/>
                  </a:cubicBezTo>
                  <a:close/>
                  <a:moveTo>
                    <a:pt x="81570" y="60174"/>
                  </a:moveTo>
                  <a:cubicBezTo>
                    <a:pt x="81868" y="60174"/>
                    <a:pt x="82141" y="60424"/>
                    <a:pt x="82141" y="60734"/>
                  </a:cubicBezTo>
                  <a:cubicBezTo>
                    <a:pt x="82141" y="61031"/>
                    <a:pt x="81879" y="61305"/>
                    <a:pt x="81570" y="61305"/>
                  </a:cubicBezTo>
                  <a:cubicBezTo>
                    <a:pt x="81260" y="61305"/>
                    <a:pt x="81010" y="61043"/>
                    <a:pt x="81010" y="60734"/>
                  </a:cubicBezTo>
                  <a:cubicBezTo>
                    <a:pt x="81022" y="60412"/>
                    <a:pt x="81260" y="60174"/>
                    <a:pt x="81570" y="60174"/>
                  </a:cubicBezTo>
                  <a:close/>
                  <a:moveTo>
                    <a:pt x="85308" y="60174"/>
                  </a:moveTo>
                  <a:cubicBezTo>
                    <a:pt x="85606" y="60174"/>
                    <a:pt x="85880" y="60424"/>
                    <a:pt x="85880" y="60734"/>
                  </a:cubicBezTo>
                  <a:cubicBezTo>
                    <a:pt x="85880" y="61031"/>
                    <a:pt x="85618" y="61305"/>
                    <a:pt x="85308" y="61305"/>
                  </a:cubicBezTo>
                  <a:cubicBezTo>
                    <a:pt x="84999" y="61305"/>
                    <a:pt x="84749" y="61043"/>
                    <a:pt x="84749" y="60734"/>
                  </a:cubicBezTo>
                  <a:cubicBezTo>
                    <a:pt x="84749" y="60412"/>
                    <a:pt x="84999" y="60174"/>
                    <a:pt x="85308" y="60174"/>
                  </a:cubicBezTo>
                  <a:close/>
                  <a:moveTo>
                    <a:pt x="89035" y="60174"/>
                  </a:moveTo>
                  <a:cubicBezTo>
                    <a:pt x="89333" y="60174"/>
                    <a:pt x="89595" y="60424"/>
                    <a:pt x="89595" y="60734"/>
                  </a:cubicBezTo>
                  <a:cubicBezTo>
                    <a:pt x="89595" y="61031"/>
                    <a:pt x="89345" y="61305"/>
                    <a:pt x="89035" y="61305"/>
                  </a:cubicBezTo>
                  <a:cubicBezTo>
                    <a:pt x="88714" y="61305"/>
                    <a:pt x="88464" y="61043"/>
                    <a:pt x="88464" y="60734"/>
                  </a:cubicBezTo>
                  <a:cubicBezTo>
                    <a:pt x="88475" y="60412"/>
                    <a:pt x="88714" y="60174"/>
                    <a:pt x="89035" y="60174"/>
                  </a:cubicBezTo>
                  <a:close/>
                  <a:moveTo>
                    <a:pt x="92762" y="60174"/>
                  </a:moveTo>
                  <a:cubicBezTo>
                    <a:pt x="93059" y="60174"/>
                    <a:pt x="93333" y="60424"/>
                    <a:pt x="93333" y="60734"/>
                  </a:cubicBezTo>
                  <a:cubicBezTo>
                    <a:pt x="93333" y="61031"/>
                    <a:pt x="93071" y="61305"/>
                    <a:pt x="92762" y="61305"/>
                  </a:cubicBezTo>
                  <a:cubicBezTo>
                    <a:pt x="92452" y="61305"/>
                    <a:pt x="92202" y="61043"/>
                    <a:pt x="92202" y="60734"/>
                  </a:cubicBezTo>
                  <a:cubicBezTo>
                    <a:pt x="92202" y="60412"/>
                    <a:pt x="92452" y="60174"/>
                    <a:pt x="92762" y="60174"/>
                  </a:cubicBezTo>
                  <a:close/>
                  <a:moveTo>
                    <a:pt x="96488" y="60174"/>
                  </a:moveTo>
                  <a:cubicBezTo>
                    <a:pt x="96786" y="60174"/>
                    <a:pt x="97048" y="60424"/>
                    <a:pt x="97048" y="60734"/>
                  </a:cubicBezTo>
                  <a:cubicBezTo>
                    <a:pt x="97048" y="61031"/>
                    <a:pt x="96798" y="61305"/>
                    <a:pt x="96488" y="61305"/>
                  </a:cubicBezTo>
                  <a:cubicBezTo>
                    <a:pt x="96191" y="61305"/>
                    <a:pt x="95917" y="61043"/>
                    <a:pt x="95917" y="60734"/>
                  </a:cubicBezTo>
                  <a:cubicBezTo>
                    <a:pt x="95917" y="60412"/>
                    <a:pt x="96179" y="60174"/>
                    <a:pt x="96488" y="60174"/>
                  </a:cubicBezTo>
                  <a:close/>
                  <a:moveTo>
                    <a:pt x="100203" y="60174"/>
                  </a:moveTo>
                  <a:cubicBezTo>
                    <a:pt x="100501" y="60174"/>
                    <a:pt x="100775" y="60424"/>
                    <a:pt x="100775" y="60734"/>
                  </a:cubicBezTo>
                  <a:cubicBezTo>
                    <a:pt x="100775" y="61031"/>
                    <a:pt x="100513" y="61305"/>
                    <a:pt x="100203" y="61305"/>
                  </a:cubicBezTo>
                  <a:cubicBezTo>
                    <a:pt x="99905" y="61305"/>
                    <a:pt x="99644" y="61043"/>
                    <a:pt x="99644" y="60734"/>
                  </a:cubicBezTo>
                  <a:cubicBezTo>
                    <a:pt x="99655" y="60412"/>
                    <a:pt x="99894" y="60174"/>
                    <a:pt x="100203" y="60174"/>
                  </a:cubicBezTo>
                  <a:close/>
                  <a:moveTo>
                    <a:pt x="103942" y="60174"/>
                  </a:moveTo>
                  <a:cubicBezTo>
                    <a:pt x="104239" y="60174"/>
                    <a:pt x="104513" y="60424"/>
                    <a:pt x="104513" y="60734"/>
                  </a:cubicBezTo>
                  <a:cubicBezTo>
                    <a:pt x="104513" y="61031"/>
                    <a:pt x="104251" y="61305"/>
                    <a:pt x="103942" y="61305"/>
                  </a:cubicBezTo>
                  <a:cubicBezTo>
                    <a:pt x="103644" y="61305"/>
                    <a:pt x="103382" y="61043"/>
                    <a:pt x="103382" y="60734"/>
                  </a:cubicBezTo>
                  <a:cubicBezTo>
                    <a:pt x="103382" y="60412"/>
                    <a:pt x="103632" y="60174"/>
                    <a:pt x="103942" y="60174"/>
                  </a:cubicBezTo>
                  <a:close/>
                  <a:moveTo>
                    <a:pt x="107668" y="60174"/>
                  </a:moveTo>
                  <a:cubicBezTo>
                    <a:pt x="107966" y="60174"/>
                    <a:pt x="108228" y="60424"/>
                    <a:pt x="108228" y="60734"/>
                  </a:cubicBezTo>
                  <a:cubicBezTo>
                    <a:pt x="108228" y="61031"/>
                    <a:pt x="107978" y="61305"/>
                    <a:pt x="107668" y="61305"/>
                  </a:cubicBezTo>
                  <a:cubicBezTo>
                    <a:pt x="107371" y="61305"/>
                    <a:pt x="107097" y="61043"/>
                    <a:pt x="107097" y="60734"/>
                  </a:cubicBezTo>
                  <a:cubicBezTo>
                    <a:pt x="107109" y="60412"/>
                    <a:pt x="107347" y="60174"/>
                    <a:pt x="107668" y="60174"/>
                  </a:cubicBezTo>
                  <a:close/>
                  <a:moveTo>
                    <a:pt x="111395" y="60174"/>
                  </a:moveTo>
                  <a:cubicBezTo>
                    <a:pt x="111693" y="60174"/>
                    <a:pt x="111967" y="60424"/>
                    <a:pt x="111967" y="60734"/>
                  </a:cubicBezTo>
                  <a:cubicBezTo>
                    <a:pt x="111967" y="61031"/>
                    <a:pt x="111705" y="61305"/>
                    <a:pt x="111395" y="61305"/>
                  </a:cubicBezTo>
                  <a:cubicBezTo>
                    <a:pt x="111085" y="61305"/>
                    <a:pt x="110835" y="61043"/>
                    <a:pt x="110835" y="60734"/>
                  </a:cubicBezTo>
                  <a:cubicBezTo>
                    <a:pt x="110835" y="60412"/>
                    <a:pt x="111085" y="60174"/>
                    <a:pt x="111395" y="60174"/>
                  </a:cubicBezTo>
                  <a:close/>
                  <a:moveTo>
                    <a:pt x="115122" y="60174"/>
                  </a:moveTo>
                  <a:cubicBezTo>
                    <a:pt x="115419" y="60174"/>
                    <a:pt x="115681" y="60424"/>
                    <a:pt x="115681" y="60734"/>
                  </a:cubicBezTo>
                  <a:cubicBezTo>
                    <a:pt x="115681" y="61031"/>
                    <a:pt x="115431" y="61305"/>
                    <a:pt x="115122" y="61305"/>
                  </a:cubicBezTo>
                  <a:cubicBezTo>
                    <a:pt x="114812" y="61305"/>
                    <a:pt x="114550" y="61043"/>
                    <a:pt x="114550" y="60734"/>
                  </a:cubicBezTo>
                  <a:cubicBezTo>
                    <a:pt x="114574" y="60412"/>
                    <a:pt x="114812" y="60174"/>
                    <a:pt x="115122" y="60174"/>
                  </a:cubicBezTo>
                  <a:close/>
                  <a:moveTo>
                    <a:pt x="118860" y="60174"/>
                  </a:moveTo>
                  <a:cubicBezTo>
                    <a:pt x="119158" y="60174"/>
                    <a:pt x="119420" y="60424"/>
                    <a:pt x="119420" y="60734"/>
                  </a:cubicBezTo>
                  <a:cubicBezTo>
                    <a:pt x="119420" y="61031"/>
                    <a:pt x="119170" y="61305"/>
                    <a:pt x="118860" y="61305"/>
                  </a:cubicBezTo>
                  <a:cubicBezTo>
                    <a:pt x="118539" y="61305"/>
                    <a:pt x="118289" y="61043"/>
                    <a:pt x="118289" y="60734"/>
                  </a:cubicBezTo>
                  <a:cubicBezTo>
                    <a:pt x="118289" y="60412"/>
                    <a:pt x="118539" y="60174"/>
                    <a:pt x="118860" y="60174"/>
                  </a:cubicBezTo>
                  <a:close/>
                  <a:moveTo>
                    <a:pt x="122575" y="60174"/>
                  </a:moveTo>
                  <a:cubicBezTo>
                    <a:pt x="122873" y="60174"/>
                    <a:pt x="123146" y="60424"/>
                    <a:pt x="123146" y="60734"/>
                  </a:cubicBezTo>
                  <a:cubicBezTo>
                    <a:pt x="123146" y="61031"/>
                    <a:pt x="122885" y="61305"/>
                    <a:pt x="122575" y="61305"/>
                  </a:cubicBezTo>
                  <a:cubicBezTo>
                    <a:pt x="122265" y="61305"/>
                    <a:pt x="122015" y="61043"/>
                    <a:pt x="122015" y="60734"/>
                  </a:cubicBezTo>
                  <a:cubicBezTo>
                    <a:pt x="122027" y="60412"/>
                    <a:pt x="122277" y="60174"/>
                    <a:pt x="122575" y="60174"/>
                  </a:cubicBezTo>
                  <a:close/>
                  <a:moveTo>
                    <a:pt x="126314" y="60174"/>
                  </a:moveTo>
                  <a:cubicBezTo>
                    <a:pt x="126611" y="60174"/>
                    <a:pt x="126873" y="60424"/>
                    <a:pt x="126873" y="60734"/>
                  </a:cubicBezTo>
                  <a:cubicBezTo>
                    <a:pt x="126873" y="61031"/>
                    <a:pt x="126623" y="61305"/>
                    <a:pt x="126314" y="61305"/>
                  </a:cubicBezTo>
                  <a:cubicBezTo>
                    <a:pt x="126004" y="61305"/>
                    <a:pt x="125742" y="61043"/>
                    <a:pt x="125742" y="60734"/>
                  </a:cubicBezTo>
                  <a:cubicBezTo>
                    <a:pt x="125742" y="60412"/>
                    <a:pt x="126004" y="60174"/>
                    <a:pt x="126314" y="60174"/>
                  </a:cubicBezTo>
                  <a:close/>
                  <a:moveTo>
                    <a:pt x="130028" y="60174"/>
                  </a:moveTo>
                  <a:cubicBezTo>
                    <a:pt x="130326" y="60174"/>
                    <a:pt x="130600" y="60424"/>
                    <a:pt x="130600" y="60734"/>
                  </a:cubicBezTo>
                  <a:cubicBezTo>
                    <a:pt x="130600" y="61031"/>
                    <a:pt x="130350" y="61305"/>
                    <a:pt x="130028" y="61305"/>
                  </a:cubicBezTo>
                  <a:cubicBezTo>
                    <a:pt x="129731" y="61305"/>
                    <a:pt x="129469" y="61043"/>
                    <a:pt x="129469" y="60734"/>
                  </a:cubicBezTo>
                  <a:cubicBezTo>
                    <a:pt x="129469" y="60412"/>
                    <a:pt x="129719" y="60174"/>
                    <a:pt x="130028" y="60174"/>
                  </a:cubicBezTo>
                  <a:close/>
                  <a:moveTo>
                    <a:pt x="133767" y="60174"/>
                  </a:moveTo>
                  <a:cubicBezTo>
                    <a:pt x="134065" y="60174"/>
                    <a:pt x="134326" y="60424"/>
                    <a:pt x="134326" y="60734"/>
                  </a:cubicBezTo>
                  <a:cubicBezTo>
                    <a:pt x="134326" y="61031"/>
                    <a:pt x="134076" y="61305"/>
                    <a:pt x="133767" y="61305"/>
                  </a:cubicBezTo>
                  <a:cubicBezTo>
                    <a:pt x="133469" y="61305"/>
                    <a:pt x="133207" y="61043"/>
                    <a:pt x="133207" y="60734"/>
                  </a:cubicBezTo>
                  <a:cubicBezTo>
                    <a:pt x="133207" y="60412"/>
                    <a:pt x="133457" y="60174"/>
                    <a:pt x="133767" y="60174"/>
                  </a:cubicBezTo>
                  <a:close/>
                  <a:moveTo>
                    <a:pt x="137494" y="60174"/>
                  </a:moveTo>
                  <a:cubicBezTo>
                    <a:pt x="137791" y="60174"/>
                    <a:pt x="138053" y="60424"/>
                    <a:pt x="138053" y="60734"/>
                  </a:cubicBezTo>
                  <a:cubicBezTo>
                    <a:pt x="138053" y="61031"/>
                    <a:pt x="137803" y="61305"/>
                    <a:pt x="137494" y="61305"/>
                  </a:cubicBezTo>
                  <a:cubicBezTo>
                    <a:pt x="137196" y="61305"/>
                    <a:pt x="136922" y="61043"/>
                    <a:pt x="136922" y="60734"/>
                  </a:cubicBezTo>
                  <a:cubicBezTo>
                    <a:pt x="136934" y="60412"/>
                    <a:pt x="137172" y="60174"/>
                    <a:pt x="137494" y="60174"/>
                  </a:cubicBezTo>
                  <a:close/>
                  <a:moveTo>
                    <a:pt x="141220" y="60174"/>
                  </a:moveTo>
                  <a:cubicBezTo>
                    <a:pt x="141518" y="60174"/>
                    <a:pt x="141792" y="60424"/>
                    <a:pt x="141792" y="60734"/>
                  </a:cubicBezTo>
                  <a:cubicBezTo>
                    <a:pt x="141792" y="61031"/>
                    <a:pt x="141530" y="61305"/>
                    <a:pt x="141220" y="61305"/>
                  </a:cubicBezTo>
                  <a:cubicBezTo>
                    <a:pt x="140911" y="61305"/>
                    <a:pt x="140661" y="61043"/>
                    <a:pt x="140661" y="60734"/>
                  </a:cubicBezTo>
                  <a:cubicBezTo>
                    <a:pt x="140661" y="60412"/>
                    <a:pt x="140911" y="60174"/>
                    <a:pt x="141220" y="60174"/>
                  </a:cubicBezTo>
                  <a:close/>
                  <a:moveTo>
                    <a:pt x="144947" y="60174"/>
                  </a:moveTo>
                  <a:cubicBezTo>
                    <a:pt x="145244" y="60174"/>
                    <a:pt x="145506" y="60424"/>
                    <a:pt x="145506" y="60734"/>
                  </a:cubicBezTo>
                  <a:cubicBezTo>
                    <a:pt x="145506" y="61031"/>
                    <a:pt x="145256" y="61305"/>
                    <a:pt x="144947" y="61305"/>
                  </a:cubicBezTo>
                  <a:cubicBezTo>
                    <a:pt x="144637" y="61305"/>
                    <a:pt x="144375" y="61043"/>
                    <a:pt x="144375" y="60734"/>
                  </a:cubicBezTo>
                  <a:cubicBezTo>
                    <a:pt x="144399" y="60412"/>
                    <a:pt x="144637" y="60174"/>
                    <a:pt x="144947" y="60174"/>
                  </a:cubicBezTo>
                  <a:close/>
                  <a:moveTo>
                    <a:pt x="148685" y="60174"/>
                  </a:moveTo>
                  <a:cubicBezTo>
                    <a:pt x="148983" y="60174"/>
                    <a:pt x="149245" y="60424"/>
                    <a:pt x="149245" y="60734"/>
                  </a:cubicBezTo>
                  <a:cubicBezTo>
                    <a:pt x="149245" y="61031"/>
                    <a:pt x="148995" y="61305"/>
                    <a:pt x="148685" y="61305"/>
                  </a:cubicBezTo>
                  <a:cubicBezTo>
                    <a:pt x="148364" y="61305"/>
                    <a:pt x="148114" y="61043"/>
                    <a:pt x="148114" y="60734"/>
                  </a:cubicBezTo>
                  <a:cubicBezTo>
                    <a:pt x="148114" y="60412"/>
                    <a:pt x="148364" y="60174"/>
                    <a:pt x="148685" y="60174"/>
                  </a:cubicBezTo>
                  <a:close/>
                  <a:moveTo>
                    <a:pt x="152400" y="60174"/>
                  </a:moveTo>
                  <a:cubicBezTo>
                    <a:pt x="152698" y="60174"/>
                    <a:pt x="152972" y="60424"/>
                    <a:pt x="152972" y="60734"/>
                  </a:cubicBezTo>
                  <a:cubicBezTo>
                    <a:pt x="152972" y="61031"/>
                    <a:pt x="152710" y="61305"/>
                    <a:pt x="152400" y="61305"/>
                  </a:cubicBezTo>
                  <a:cubicBezTo>
                    <a:pt x="152091" y="61305"/>
                    <a:pt x="151841" y="61043"/>
                    <a:pt x="151841" y="60734"/>
                  </a:cubicBezTo>
                  <a:cubicBezTo>
                    <a:pt x="151852" y="60412"/>
                    <a:pt x="152091" y="60174"/>
                    <a:pt x="152400" y="60174"/>
                  </a:cubicBezTo>
                  <a:close/>
                  <a:moveTo>
                    <a:pt x="156139" y="60174"/>
                  </a:moveTo>
                  <a:cubicBezTo>
                    <a:pt x="156436" y="60174"/>
                    <a:pt x="156698" y="60424"/>
                    <a:pt x="156698" y="60734"/>
                  </a:cubicBezTo>
                  <a:cubicBezTo>
                    <a:pt x="156698" y="61031"/>
                    <a:pt x="156448" y="61305"/>
                    <a:pt x="156139" y="61305"/>
                  </a:cubicBezTo>
                  <a:cubicBezTo>
                    <a:pt x="155829" y="61305"/>
                    <a:pt x="155567" y="61043"/>
                    <a:pt x="155567" y="60734"/>
                  </a:cubicBezTo>
                  <a:cubicBezTo>
                    <a:pt x="155567" y="60412"/>
                    <a:pt x="155829" y="60174"/>
                    <a:pt x="156139" y="60174"/>
                  </a:cubicBezTo>
                  <a:close/>
                  <a:moveTo>
                    <a:pt x="1548" y="61841"/>
                  </a:moveTo>
                  <a:cubicBezTo>
                    <a:pt x="1846" y="61841"/>
                    <a:pt x="2119" y="62091"/>
                    <a:pt x="2119" y="62401"/>
                  </a:cubicBezTo>
                  <a:cubicBezTo>
                    <a:pt x="2119" y="62722"/>
                    <a:pt x="1858" y="62972"/>
                    <a:pt x="1548" y="62972"/>
                  </a:cubicBezTo>
                  <a:cubicBezTo>
                    <a:pt x="1238" y="62972"/>
                    <a:pt x="988" y="62722"/>
                    <a:pt x="988" y="62401"/>
                  </a:cubicBezTo>
                  <a:cubicBezTo>
                    <a:pt x="988" y="62091"/>
                    <a:pt x="1238" y="61841"/>
                    <a:pt x="1548" y="61841"/>
                  </a:cubicBezTo>
                  <a:close/>
                  <a:moveTo>
                    <a:pt x="5287" y="61841"/>
                  </a:moveTo>
                  <a:cubicBezTo>
                    <a:pt x="5596" y="61841"/>
                    <a:pt x="5846" y="62091"/>
                    <a:pt x="5846" y="62401"/>
                  </a:cubicBezTo>
                  <a:cubicBezTo>
                    <a:pt x="5846" y="62722"/>
                    <a:pt x="5596" y="62972"/>
                    <a:pt x="5287" y="62972"/>
                  </a:cubicBezTo>
                  <a:cubicBezTo>
                    <a:pt x="4977" y="62972"/>
                    <a:pt x="4715" y="62722"/>
                    <a:pt x="4715" y="62401"/>
                  </a:cubicBezTo>
                  <a:cubicBezTo>
                    <a:pt x="4715" y="62079"/>
                    <a:pt x="4977" y="61841"/>
                    <a:pt x="5287" y="61841"/>
                  </a:cubicBezTo>
                  <a:close/>
                  <a:moveTo>
                    <a:pt x="9001" y="61841"/>
                  </a:moveTo>
                  <a:cubicBezTo>
                    <a:pt x="9299" y="61841"/>
                    <a:pt x="9573" y="62091"/>
                    <a:pt x="9573" y="62401"/>
                  </a:cubicBezTo>
                  <a:cubicBezTo>
                    <a:pt x="9573" y="62722"/>
                    <a:pt x="9323" y="62972"/>
                    <a:pt x="9001" y="62972"/>
                  </a:cubicBezTo>
                  <a:cubicBezTo>
                    <a:pt x="8704" y="62972"/>
                    <a:pt x="8442" y="62722"/>
                    <a:pt x="8442" y="62401"/>
                  </a:cubicBezTo>
                  <a:cubicBezTo>
                    <a:pt x="8442" y="62091"/>
                    <a:pt x="8692" y="61841"/>
                    <a:pt x="9001" y="61841"/>
                  </a:cubicBezTo>
                  <a:close/>
                  <a:moveTo>
                    <a:pt x="12728" y="61841"/>
                  </a:moveTo>
                  <a:cubicBezTo>
                    <a:pt x="13037" y="61841"/>
                    <a:pt x="13288" y="62091"/>
                    <a:pt x="13288" y="62401"/>
                  </a:cubicBezTo>
                  <a:cubicBezTo>
                    <a:pt x="13288" y="62722"/>
                    <a:pt x="13037" y="62972"/>
                    <a:pt x="12728" y="62972"/>
                  </a:cubicBezTo>
                  <a:cubicBezTo>
                    <a:pt x="12418" y="62972"/>
                    <a:pt x="12156" y="62722"/>
                    <a:pt x="12156" y="62401"/>
                  </a:cubicBezTo>
                  <a:cubicBezTo>
                    <a:pt x="12180" y="62079"/>
                    <a:pt x="12418" y="61841"/>
                    <a:pt x="12728" y="61841"/>
                  </a:cubicBezTo>
                  <a:close/>
                  <a:moveTo>
                    <a:pt x="16466" y="61841"/>
                  </a:moveTo>
                  <a:cubicBezTo>
                    <a:pt x="16764" y="61841"/>
                    <a:pt x="17026" y="62091"/>
                    <a:pt x="17026" y="62401"/>
                  </a:cubicBezTo>
                  <a:cubicBezTo>
                    <a:pt x="17026" y="62722"/>
                    <a:pt x="16776" y="62972"/>
                    <a:pt x="16466" y="62972"/>
                  </a:cubicBezTo>
                  <a:cubicBezTo>
                    <a:pt x="16169" y="62972"/>
                    <a:pt x="15895" y="62722"/>
                    <a:pt x="15895" y="62401"/>
                  </a:cubicBezTo>
                  <a:cubicBezTo>
                    <a:pt x="15895" y="62091"/>
                    <a:pt x="16145" y="61841"/>
                    <a:pt x="16466" y="61841"/>
                  </a:cubicBezTo>
                  <a:close/>
                  <a:moveTo>
                    <a:pt x="20181" y="61841"/>
                  </a:moveTo>
                  <a:cubicBezTo>
                    <a:pt x="20491" y="61841"/>
                    <a:pt x="20753" y="62091"/>
                    <a:pt x="20753" y="62401"/>
                  </a:cubicBezTo>
                  <a:cubicBezTo>
                    <a:pt x="20753" y="62722"/>
                    <a:pt x="20491" y="62972"/>
                    <a:pt x="20181" y="62972"/>
                  </a:cubicBezTo>
                  <a:cubicBezTo>
                    <a:pt x="19872" y="62972"/>
                    <a:pt x="19622" y="62722"/>
                    <a:pt x="19622" y="62401"/>
                  </a:cubicBezTo>
                  <a:cubicBezTo>
                    <a:pt x="19634" y="62079"/>
                    <a:pt x="19872" y="61841"/>
                    <a:pt x="20181" y="61841"/>
                  </a:cubicBezTo>
                  <a:close/>
                  <a:moveTo>
                    <a:pt x="23920" y="61841"/>
                  </a:moveTo>
                  <a:cubicBezTo>
                    <a:pt x="24217" y="61841"/>
                    <a:pt x="24479" y="62091"/>
                    <a:pt x="24479" y="62401"/>
                  </a:cubicBezTo>
                  <a:cubicBezTo>
                    <a:pt x="24479" y="62722"/>
                    <a:pt x="24229" y="62972"/>
                    <a:pt x="23920" y="62972"/>
                  </a:cubicBezTo>
                  <a:cubicBezTo>
                    <a:pt x="23610" y="62972"/>
                    <a:pt x="23348" y="62722"/>
                    <a:pt x="23348" y="62401"/>
                  </a:cubicBezTo>
                  <a:cubicBezTo>
                    <a:pt x="23348" y="62091"/>
                    <a:pt x="23610" y="61841"/>
                    <a:pt x="23920" y="61841"/>
                  </a:cubicBezTo>
                  <a:close/>
                  <a:moveTo>
                    <a:pt x="27635" y="61841"/>
                  </a:moveTo>
                  <a:cubicBezTo>
                    <a:pt x="27956" y="61841"/>
                    <a:pt x="28206" y="62091"/>
                    <a:pt x="28206" y="62401"/>
                  </a:cubicBezTo>
                  <a:cubicBezTo>
                    <a:pt x="28206" y="62722"/>
                    <a:pt x="27956" y="62972"/>
                    <a:pt x="27635" y="62972"/>
                  </a:cubicBezTo>
                  <a:cubicBezTo>
                    <a:pt x="27325" y="62972"/>
                    <a:pt x="27075" y="62722"/>
                    <a:pt x="27075" y="62401"/>
                  </a:cubicBezTo>
                  <a:cubicBezTo>
                    <a:pt x="27087" y="62079"/>
                    <a:pt x="27325" y="61841"/>
                    <a:pt x="27635" y="61841"/>
                  </a:cubicBezTo>
                  <a:close/>
                  <a:moveTo>
                    <a:pt x="31373" y="61841"/>
                  </a:moveTo>
                  <a:cubicBezTo>
                    <a:pt x="31671" y="61841"/>
                    <a:pt x="31945" y="62091"/>
                    <a:pt x="31945" y="62401"/>
                  </a:cubicBezTo>
                  <a:cubicBezTo>
                    <a:pt x="31945" y="62722"/>
                    <a:pt x="31683" y="62972"/>
                    <a:pt x="31373" y="62972"/>
                  </a:cubicBezTo>
                  <a:cubicBezTo>
                    <a:pt x="31064" y="62972"/>
                    <a:pt x="30814" y="62722"/>
                    <a:pt x="30814" y="62401"/>
                  </a:cubicBezTo>
                  <a:cubicBezTo>
                    <a:pt x="30814" y="62091"/>
                    <a:pt x="31064" y="61841"/>
                    <a:pt x="31373" y="61841"/>
                  </a:cubicBezTo>
                  <a:close/>
                  <a:moveTo>
                    <a:pt x="35100" y="61841"/>
                  </a:moveTo>
                  <a:cubicBezTo>
                    <a:pt x="35409" y="61841"/>
                    <a:pt x="35659" y="62091"/>
                    <a:pt x="35659" y="62401"/>
                  </a:cubicBezTo>
                  <a:cubicBezTo>
                    <a:pt x="35659" y="62722"/>
                    <a:pt x="35409" y="62972"/>
                    <a:pt x="35100" y="62972"/>
                  </a:cubicBezTo>
                  <a:cubicBezTo>
                    <a:pt x="34778" y="62972"/>
                    <a:pt x="34528" y="62722"/>
                    <a:pt x="34528" y="62401"/>
                  </a:cubicBezTo>
                  <a:cubicBezTo>
                    <a:pt x="34540" y="62079"/>
                    <a:pt x="34778" y="61841"/>
                    <a:pt x="35100" y="61841"/>
                  </a:cubicBezTo>
                  <a:close/>
                  <a:moveTo>
                    <a:pt x="38815" y="61841"/>
                  </a:moveTo>
                  <a:cubicBezTo>
                    <a:pt x="39112" y="61841"/>
                    <a:pt x="39386" y="62091"/>
                    <a:pt x="39386" y="62401"/>
                  </a:cubicBezTo>
                  <a:cubicBezTo>
                    <a:pt x="39386" y="62722"/>
                    <a:pt x="39124" y="62972"/>
                    <a:pt x="38815" y="62972"/>
                  </a:cubicBezTo>
                  <a:cubicBezTo>
                    <a:pt x="38517" y="62972"/>
                    <a:pt x="38255" y="62722"/>
                    <a:pt x="38255" y="62401"/>
                  </a:cubicBezTo>
                  <a:cubicBezTo>
                    <a:pt x="38267" y="62091"/>
                    <a:pt x="38505" y="61841"/>
                    <a:pt x="38815" y="61841"/>
                  </a:cubicBezTo>
                  <a:close/>
                  <a:moveTo>
                    <a:pt x="42553" y="61841"/>
                  </a:moveTo>
                  <a:cubicBezTo>
                    <a:pt x="42863" y="61841"/>
                    <a:pt x="43113" y="62091"/>
                    <a:pt x="43113" y="62401"/>
                  </a:cubicBezTo>
                  <a:cubicBezTo>
                    <a:pt x="43113" y="62722"/>
                    <a:pt x="42863" y="62972"/>
                    <a:pt x="42553" y="62972"/>
                  </a:cubicBezTo>
                  <a:cubicBezTo>
                    <a:pt x="42232" y="62972"/>
                    <a:pt x="41982" y="62722"/>
                    <a:pt x="41982" y="62401"/>
                  </a:cubicBezTo>
                  <a:cubicBezTo>
                    <a:pt x="41982" y="62079"/>
                    <a:pt x="42244" y="61841"/>
                    <a:pt x="42553" y="61841"/>
                  </a:cubicBezTo>
                  <a:close/>
                  <a:moveTo>
                    <a:pt x="46268" y="61841"/>
                  </a:moveTo>
                  <a:cubicBezTo>
                    <a:pt x="46565" y="61841"/>
                    <a:pt x="46839" y="62091"/>
                    <a:pt x="46839" y="62401"/>
                  </a:cubicBezTo>
                  <a:cubicBezTo>
                    <a:pt x="46839" y="62722"/>
                    <a:pt x="46589" y="62972"/>
                    <a:pt x="46268" y="62972"/>
                  </a:cubicBezTo>
                  <a:cubicBezTo>
                    <a:pt x="45970" y="62972"/>
                    <a:pt x="45708" y="62722"/>
                    <a:pt x="45708" y="62401"/>
                  </a:cubicBezTo>
                  <a:cubicBezTo>
                    <a:pt x="45720" y="62091"/>
                    <a:pt x="45958" y="61841"/>
                    <a:pt x="46268" y="61841"/>
                  </a:cubicBezTo>
                  <a:close/>
                  <a:moveTo>
                    <a:pt x="50006" y="61841"/>
                  </a:moveTo>
                  <a:cubicBezTo>
                    <a:pt x="50316" y="61841"/>
                    <a:pt x="50578" y="62091"/>
                    <a:pt x="50578" y="62401"/>
                  </a:cubicBezTo>
                  <a:cubicBezTo>
                    <a:pt x="50578" y="62722"/>
                    <a:pt x="50316" y="62972"/>
                    <a:pt x="50006" y="62972"/>
                  </a:cubicBezTo>
                  <a:cubicBezTo>
                    <a:pt x="49697" y="62972"/>
                    <a:pt x="49447" y="62722"/>
                    <a:pt x="49447" y="62401"/>
                  </a:cubicBezTo>
                  <a:cubicBezTo>
                    <a:pt x="49447" y="62079"/>
                    <a:pt x="49697" y="61841"/>
                    <a:pt x="50006" y="61841"/>
                  </a:cubicBezTo>
                  <a:close/>
                  <a:moveTo>
                    <a:pt x="53733" y="61841"/>
                  </a:moveTo>
                  <a:cubicBezTo>
                    <a:pt x="54031" y="61841"/>
                    <a:pt x="54293" y="62091"/>
                    <a:pt x="54293" y="62401"/>
                  </a:cubicBezTo>
                  <a:cubicBezTo>
                    <a:pt x="54293" y="62722"/>
                    <a:pt x="54043" y="62972"/>
                    <a:pt x="53733" y="62972"/>
                  </a:cubicBezTo>
                  <a:cubicBezTo>
                    <a:pt x="53412" y="62972"/>
                    <a:pt x="53162" y="62722"/>
                    <a:pt x="53162" y="62401"/>
                  </a:cubicBezTo>
                  <a:cubicBezTo>
                    <a:pt x="53173" y="62091"/>
                    <a:pt x="53412" y="61841"/>
                    <a:pt x="53733" y="61841"/>
                  </a:cubicBezTo>
                  <a:close/>
                  <a:moveTo>
                    <a:pt x="57460" y="61841"/>
                  </a:moveTo>
                  <a:cubicBezTo>
                    <a:pt x="57781" y="61841"/>
                    <a:pt x="58031" y="62091"/>
                    <a:pt x="58031" y="62401"/>
                  </a:cubicBezTo>
                  <a:cubicBezTo>
                    <a:pt x="58031" y="62722"/>
                    <a:pt x="57781" y="62972"/>
                    <a:pt x="57460" y="62972"/>
                  </a:cubicBezTo>
                  <a:cubicBezTo>
                    <a:pt x="57150" y="62972"/>
                    <a:pt x="56900" y="62722"/>
                    <a:pt x="56900" y="62401"/>
                  </a:cubicBezTo>
                  <a:cubicBezTo>
                    <a:pt x="56900" y="62079"/>
                    <a:pt x="57150" y="61841"/>
                    <a:pt x="57460" y="61841"/>
                  </a:cubicBezTo>
                  <a:close/>
                  <a:moveTo>
                    <a:pt x="61186" y="61841"/>
                  </a:moveTo>
                  <a:cubicBezTo>
                    <a:pt x="61484" y="61841"/>
                    <a:pt x="61746" y="62091"/>
                    <a:pt x="61746" y="62401"/>
                  </a:cubicBezTo>
                  <a:cubicBezTo>
                    <a:pt x="61746" y="62722"/>
                    <a:pt x="61496" y="62972"/>
                    <a:pt x="61186" y="62972"/>
                  </a:cubicBezTo>
                  <a:cubicBezTo>
                    <a:pt x="60877" y="62972"/>
                    <a:pt x="60615" y="62722"/>
                    <a:pt x="60615" y="62401"/>
                  </a:cubicBezTo>
                  <a:cubicBezTo>
                    <a:pt x="60639" y="62091"/>
                    <a:pt x="60877" y="61841"/>
                    <a:pt x="61186" y="61841"/>
                  </a:cubicBezTo>
                  <a:close/>
                  <a:moveTo>
                    <a:pt x="64925" y="61841"/>
                  </a:moveTo>
                  <a:cubicBezTo>
                    <a:pt x="65234" y="61841"/>
                    <a:pt x="65485" y="62091"/>
                    <a:pt x="65485" y="62401"/>
                  </a:cubicBezTo>
                  <a:cubicBezTo>
                    <a:pt x="65485" y="62722"/>
                    <a:pt x="65234" y="62972"/>
                    <a:pt x="64925" y="62972"/>
                  </a:cubicBezTo>
                  <a:cubicBezTo>
                    <a:pt x="64603" y="62972"/>
                    <a:pt x="64353" y="62722"/>
                    <a:pt x="64353" y="62401"/>
                  </a:cubicBezTo>
                  <a:cubicBezTo>
                    <a:pt x="64353" y="62079"/>
                    <a:pt x="64603" y="61841"/>
                    <a:pt x="64925" y="61841"/>
                  </a:cubicBezTo>
                  <a:close/>
                  <a:moveTo>
                    <a:pt x="68640" y="61841"/>
                  </a:moveTo>
                  <a:cubicBezTo>
                    <a:pt x="68937" y="61841"/>
                    <a:pt x="69211" y="62091"/>
                    <a:pt x="69211" y="62401"/>
                  </a:cubicBezTo>
                  <a:cubicBezTo>
                    <a:pt x="69211" y="62722"/>
                    <a:pt x="68949" y="62972"/>
                    <a:pt x="68640" y="62972"/>
                  </a:cubicBezTo>
                  <a:cubicBezTo>
                    <a:pt x="68330" y="62972"/>
                    <a:pt x="68080" y="62722"/>
                    <a:pt x="68080" y="62401"/>
                  </a:cubicBezTo>
                  <a:cubicBezTo>
                    <a:pt x="68092" y="62091"/>
                    <a:pt x="68330" y="61841"/>
                    <a:pt x="68640" y="61841"/>
                  </a:cubicBezTo>
                  <a:close/>
                  <a:moveTo>
                    <a:pt x="72366" y="61841"/>
                  </a:moveTo>
                  <a:cubicBezTo>
                    <a:pt x="72676" y="61841"/>
                    <a:pt x="72926" y="62091"/>
                    <a:pt x="72926" y="62401"/>
                  </a:cubicBezTo>
                  <a:cubicBezTo>
                    <a:pt x="72926" y="62722"/>
                    <a:pt x="72676" y="62972"/>
                    <a:pt x="72366" y="62972"/>
                  </a:cubicBezTo>
                  <a:cubicBezTo>
                    <a:pt x="72045" y="62972"/>
                    <a:pt x="71795" y="62722"/>
                    <a:pt x="71795" y="62401"/>
                  </a:cubicBezTo>
                  <a:cubicBezTo>
                    <a:pt x="71807" y="62079"/>
                    <a:pt x="72069" y="61841"/>
                    <a:pt x="72366" y="61841"/>
                  </a:cubicBezTo>
                  <a:close/>
                  <a:moveTo>
                    <a:pt x="76093" y="61841"/>
                  </a:moveTo>
                  <a:cubicBezTo>
                    <a:pt x="76391" y="61841"/>
                    <a:pt x="76664" y="62091"/>
                    <a:pt x="76664" y="62401"/>
                  </a:cubicBezTo>
                  <a:cubicBezTo>
                    <a:pt x="76664" y="62722"/>
                    <a:pt x="76403" y="62972"/>
                    <a:pt x="76093" y="62972"/>
                  </a:cubicBezTo>
                  <a:cubicBezTo>
                    <a:pt x="75795" y="62972"/>
                    <a:pt x="75533" y="62722"/>
                    <a:pt x="75533" y="62401"/>
                  </a:cubicBezTo>
                  <a:cubicBezTo>
                    <a:pt x="75533" y="62091"/>
                    <a:pt x="75783" y="61841"/>
                    <a:pt x="76093" y="61841"/>
                  </a:cubicBezTo>
                  <a:close/>
                  <a:moveTo>
                    <a:pt x="79712" y="61841"/>
                  </a:moveTo>
                  <a:cubicBezTo>
                    <a:pt x="80010" y="61841"/>
                    <a:pt x="80284" y="62091"/>
                    <a:pt x="80284" y="62401"/>
                  </a:cubicBezTo>
                  <a:cubicBezTo>
                    <a:pt x="80284" y="62722"/>
                    <a:pt x="80022" y="62972"/>
                    <a:pt x="79712" y="62972"/>
                  </a:cubicBezTo>
                  <a:cubicBezTo>
                    <a:pt x="79403" y="62972"/>
                    <a:pt x="79153" y="62722"/>
                    <a:pt x="79153" y="62401"/>
                  </a:cubicBezTo>
                  <a:cubicBezTo>
                    <a:pt x="79165" y="62091"/>
                    <a:pt x="79403" y="61841"/>
                    <a:pt x="79712" y="61841"/>
                  </a:cubicBezTo>
                  <a:close/>
                  <a:moveTo>
                    <a:pt x="83451" y="61841"/>
                  </a:moveTo>
                  <a:cubicBezTo>
                    <a:pt x="83761" y="61841"/>
                    <a:pt x="84011" y="62091"/>
                    <a:pt x="84011" y="62401"/>
                  </a:cubicBezTo>
                  <a:cubicBezTo>
                    <a:pt x="84011" y="62722"/>
                    <a:pt x="83761" y="62972"/>
                    <a:pt x="83451" y="62972"/>
                  </a:cubicBezTo>
                  <a:cubicBezTo>
                    <a:pt x="83141" y="62972"/>
                    <a:pt x="82880" y="62722"/>
                    <a:pt x="82880" y="62401"/>
                  </a:cubicBezTo>
                  <a:cubicBezTo>
                    <a:pt x="82880" y="62079"/>
                    <a:pt x="83141" y="61841"/>
                    <a:pt x="83451" y="61841"/>
                  </a:cubicBezTo>
                  <a:close/>
                  <a:moveTo>
                    <a:pt x="87166" y="61841"/>
                  </a:moveTo>
                  <a:cubicBezTo>
                    <a:pt x="87463" y="61841"/>
                    <a:pt x="87737" y="62091"/>
                    <a:pt x="87737" y="62401"/>
                  </a:cubicBezTo>
                  <a:cubicBezTo>
                    <a:pt x="87737" y="62722"/>
                    <a:pt x="87475" y="62972"/>
                    <a:pt x="87166" y="62972"/>
                  </a:cubicBezTo>
                  <a:cubicBezTo>
                    <a:pt x="86856" y="62972"/>
                    <a:pt x="86606" y="62722"/>
                    <a:pt x="86606" y="62401"/>
                  </a:cubicBezTo>
                  <a:cubicBezTo>
                    <a:pt x="86618" y="62091"/>
                    <a:pt x="86856" y="61841"/>
                    <a:pt x="87166" y="61841"/>
                  </a:cubicBezTo>
                  <a:close/>
                  <a:moveTo>
                    <a:pt x="90904" y="61841"/>
                  </a:moveTo>
                  <a:cubicBezTo>
                    <a:pt x="91214" y="61841"/>
                    <a:pt x="91464" y="62091"/>
                    <a:pt x="91464" y="62401"/>
                  </a:cubicBezTo>
                  <a:cubicBezTo>
                    <a:pt x="91464" y="62722"/>
                    <a:pt x="91214" y="62972"/>
                    <a:pt x="90904" y="62972"/>
                  </a:cubicBezTo>
                  <a:cubicBezTo>
                    <a:pt x="90595" y="62972"/>
                    <a:pt x="90345" y="62722"/>
                    <a:pt x="90345" y="62401"/>
                  </a:cubicBezTo>
                  <a:cubicBezTo>
                    <a:pt x="90345" y="62079"/>
                    <a:pt x="90595" y="61841"/>
                    <a:pt x="90904" y="61841"/>
                  </a:cubicBezTo>
                  <a:close/>
                  <a:moveTo>
                    <a:pt x="94631" y="61841"/>
                  </a:moveTo>
                  <a:cubicBezTo>
                    <a:pt x="94929" y="61841"/>
                    <a:pt x="95191" y="62091"/>
                    <a:pt x="95191" y="62401"/>
                  </a:cubicBezTo>
                  <a:cubicBezTo>
                    <a:pt x="95191" y="62722"/>
                    <a:pt x="94941" y="62972"/>
                    <a:pt x="94631" y="62972"/>
                  </a:cubicBezTo>
                  <a:cubicBezTo>
                    <a:pt x="94310" y="62972"/>
                    <a:pt x="94060" y="62722"/>
                    <a:pt x="94060" y="62401"/>
                  </a:cubicBezTo>
                  <a:cubicBezTo>
                    <a:pt x="94071" y="62091"/>
                    <a:pt x="94310" y="61841"/>
                    <a:pt x="94631" y="61841"/>
                  </a:cubicBezTo>
                  <a:close/>
                  <a:moveTo>
                    <a:pt x="98346" y="61841"/>
                  </a:moveTo>
                  <a:cubicBezTo>
                    <a:pt x="98655" y="61841"/>
                    <a:pt x="98905" y="62091"/>
                    <a:pt x="98905" y="62401"/>
                  </a:cubicBezTo>
                  <a:cubicBezTo>
                    <a:pt x="98905" y="62722"/>
                    <a:pt x="98655" y="62972"/>
                    <a:pt x="98346" y="62972"/>
                  </a:cubicBezTo>
                  <a:cubicBezTo>
                    <a:pt x="98036" y="62972"/>
                    <a:pt x="97786" y="62722"/>
                    <a:pt x="97786" y="62401"/>
                  </a:cubicBezTo>
                  <a:cubicBezTo>
                    <a:pt x="97798" y="62079"/>
                    <a:pt x="98036" y="61841"/>
                    <a:pt x="98346" y="61841"/>
                  </a:cubicBezTo>
                  <a:close/>
                  <a:moveTo>
                    <a:pt x="102084" y="61841"/>
                  </a:moveTo>
                  <a:cubicBezTo>
                    <a:pt x="102382" y="61841"/>
                    <a:pt x="102644" y="62091"/>
                    <a:pt x="102644" y="62401"/>
                  </a:cubicBezTo>
                  <a:cubicBezTo>
                    <a:pt x="102644" y="62722"/>
                    <a:pt x="102394" y="62972"/>
                    <a:pt x="102084" y="62972"/>
                  </a:cubicBezTo>
                  <a:cubicBezTo>
                    <a:pt x="101787" y="62972"/>
                    <a:pt x="101513" y="62722"/>
                    <a:pt x="101513" y="62401"/>
                  </a:cubicBezTo>
                  <a:cubicBezTo>
                    <a:pt x="101513" y="62091"/>
                    <a:pt x="101775" y="61841"/>
                    <a:pt x="102084" y="61841"/>
                  </a:cubicBezTo>
                  <a:close/>
                  <a:moveTo>
                    <a:pt x="105799" y="61841"/>
                  </a:moveTo>
                  <a:cubicBezTo>
                    <a:pt x="106121" y="61841"/>
                    <a:pt x="106371" y="62091"/>
                    <a:pt x="106371" y="62401"/>
                  </a:cubicBezTo>
                  <a:cubicBezTo>
                    <a:pt x="106371" y="62722"/>
                    <a:pt x="106109" y="62972"/>
                    <a:pt x="105799" y="62972"/>
                  </a:cubicBezTo>
                  <a:cubicBezTo>
                    <a:pt x="105490" y="62972"/>
                    <a:pt x="105239" y="62722"/>
                    <a:pt x="105239" y="62401"/>
                  </a:cubicBezTo>
                  <a:cubicBezTo>
                    <a:pt x="105251" y="62079"/>
                    <a:pt x="105490" y="61841"/>
                    <a:pt x="105799" y="61841"/>
                  </a:cubicBezTo>
                  <a:close/>
                  <a:moveTo>
                    <a:pt x="109538" y="61841"/>
                  </a:moveTo>
                  <a:cubicBezTo>
                    <a:pt x="109835" y="61841"/>
                    <a:pt x="110109" y="62091"/>
                    <a:pt x="110109" y="62401"/>
                  </a:cubicBezTo>
                  <a:cubicBezTo>
                    <a:pt x="110109" y="62722"/>
                    <a:pt x="109847" y="62972"/>
                    <a:pt x="109538" y="62972"/>
                  </a:cubicBezTo>
                  <a:cubicBezTo>
                    <a:pt x="109228" y="62972"/>
                    <a:pt x="108978" y="62722"/>
                    <a:pt x="108978" y="62401"/>
                  </a:cubicBezTo>
                  <a:cubicBezTo>
                    <a:pt x="108978" y="62091"/>
                    <a:pt x="109228" y="61841"/>
                    <a:pt x="109538" y="61841"/>
                  </a:cubicBezTo>
                  <a:close/>
                  <a:moveTo>
                    <a:pt x="113264" y="61841"/>
                  </a:moveTo>
                  <a:cubicBezTo>
                    <a:pt x="113574" y="61841"/>
                    <a:pt x="113824" y="62091"/>
                    <a:pt x="113824" y="62401"/>
                  </a:cubicBezTo>
                  <a:cubicBezTo>
                    <a:pt x="113824" y="62722"/>
                    <a:pt x="113574" y="62972"/>
                    <a:pt x="113264" y="62972"/>
                  </a:cubicBezTo>
                  <a:cubicBezTo>
                    <a:pt x="112943" y="62972"/>
                    <a:pt x="112693" y="62722"/>
                    <a:pt x="112693" y="62401"/>
                  </a:cubicBezTo>
                  <a:cubicBezTo>
                    <a:pt x="112705" y="62079"/>
                    <a:pt x="112943" y="61841"/>
                    <a:pt x="113264" y="61841"/>
                  </a:cubicBezTo>
                  <a:close/>
                  <a:moveTo>
                    <a:pt x="116991" y="61841"/>
                  </a:moveTo>
                  <a:cubicBezTo>
                    <a:pt x="117289" y="61841"/>
                    <a:pt x="117562" y="62091"/>
                    <a:pt x="117562" y="62401"/>
                  </a:cubicBezTo>
                  <a:cubicBezTo>
                    <a:pt x="117562" y="62722"/>
                    <a:pt x="117312" y="62972"/>
                    <a:pt x="116991" y="62972"/>
                  </a:cubicBezTo>
                  <a:cubicBezTo>
                    <a:pt x="116681" y="62972"/>
                    <a:pt x="116431" y="62722"/>
                    <a:pt x="116431" y="62401"/>
                  </a:cubicBezTo>
                  <a:cubicBezTo>
                    <a:pt x="116431" y="62091"/>
                    <a:pt x="116681" y="61841"/>
                    <a:pt x="116991" y="61841"/>
                  </a:cubicBezTo>
                  <a:close/>
                  <a:moveTo>
                    <a:pt x="120718" y="61841"/>
                  </a:moveTo>
                  <a:cubicBezTo>
                    <a:pt x="121027" y="61841"/>
                    <a:pt x="121277" y="62091"/>
                    <a:pt x="121277" y="62401"/>
                  </a:cubicBezTo>
                  <a:cubicBezTo>
                    <a:pt x="121277" y="62722"/>
                    <a:pt x="121027" y="62972"/>
                    <a:pt x="120718" y="62972"/>
                  </a:cubicBezTo>
                  <a:cubicBezTo>
                    <a:pt x="120408" y="62972"/>
                    <a:pt x="120146" y="62722"/>
                    <a:pt x="120146" y="62401"/>
                  </a:cubicBezTo>
                  <a:cubicBezTo>
                    <a:pt x="120170" y="62079"/>
                    <a:pt x="120420" y="61841"/>
                    <a:pt x="120718" y="61841"/>
                  </a:cubicBezTo>
                  <a:close/>
                  <a:moveTo>
                    <a:pt x="124456" y="61841"/>
                  </a:moveTo>
                  <a:cubicBezTo>
                    <a:pt x="124754" y="61841"/>
                    <a:pt x="125016" y="62091"/>
                    <a:pt x="125016" y="62401"/>
                  </a:cubicBezTo>
                  <a:cubicBezTo>
                    <a:pt x="125016" y="62722"/>
                    <a:pt x="124766" y="62972"/>
                    <a:pt x="124456" y="62972"/>
                  </a:cubicBezTo>
                  <a:cubicBezTo>
                    <a:pt x="124135" y="62972"/>
                    <a:pt x="123885" y="62722"/>
                    <a:pt x="123885" y="62401"/>
                  </a:cubicBezTo>
                  <a:cubicBezTo>
                    <a:pt x="123885" y="62091"/>
                    <a:pt x="124135" y="61841"/>
                    <a:pt x="124456" y="61841"/>
                  </a:cubicBezTo>
                  <a:close/>
                  <a:moveTo>
                    <a:pt x="128171" y="61841"/>
                  </a:moveTo>
                  <a:cubicBezTo>
                    <a:pt x="128480" y="61841"/>
                    <a:pt x="128742" y="62091"/>
                    <a:pt x="128742" y="62401"/>
                  </a:cubicBezTo>
                  <a:cubicBezTo>
                    <a:pt x="128742" y="62722"/>
                    <a:pt x="128480" y="62972"/>
                    <a:pt x="128171" y="62972"/>
                  </a:cubicBezTo>
                  <a:cubicBezTo>
                    <a:pt x="127861" y="62972"/>
                    <a:pt x="127611" y="62722"/>
                    <a:pt x="127611" y="62401"/>
                  </a:cubicBezTo>
                  <a:cubicBezTo>
                    <a:pt x="127611" y="62079"/>
                    <a:pt x="127861" y="61841"/>
                    <a:pt x="128171" y="61841"/>
                  </a:cubicBezTo>
                  <a:close/>
                  <a:moveTo>
                    <a:pt x="131898" y="61841"/>
                  </a:moveTo>
                  <a:cubicBezTo>
                    <a:pt x="132195" y="61841"/>
                    <a:pt x="132457" y="62091"/>
                    <a:pt x="132457" y="62401"/>
                  </a:cubicBezTo>
                  <a:cubicBezTo>
                    <a:pt x="132457" y="62722"/>
                    <a:pt x="132207" y="62972"/>
                    <a:pt x="131898" y="62972"/>
                  </a:cubicBezTo>
                  <a:cubicBezTo>
                    <a:pt x="131600" y="62972"/>
                    <a:pt x="131326" y="62722"/>
                    <a:pt x="131326" y="62401"/>
                  </a:cubicBezTo>
                  <a:cubicBezTo>
                    <a:pt x="131338" y="62091"/>
                    <a:pt x="131576" y="61841"/>
                    <a:pt x="131898" y="61841"/>
                  </a:cubicBezTo>
                  <a:close/>
                  <a:moveTo>
                    <a:pt x="135624" y="61841"/>
                  </a:moveTo>
                  <a:cubicBezTo>
                    <a:pt x="135946" y="61841"/>
                    <a:pt x="136196" y="62091"/>
                    <a:pt x="136196" y="62401"/>
                  </a:cubicBezTo>
                  <a:cubicBezTo>
                    <a:pt x="136196" y="62722"/>
                    <a:pt x="135934" y="62972"/>
                    <a:pt x="135624" y="62972"/>
                  </a:cubicBezTo>
                  <a:cubicBezTo>
                    <a:pt x="135315" y="62972"/>
                    <a:pt x="135065" y="62722"/>
                    <a:pt x="135065" y="62401"/>
                  </a:cubicBezTo>
                  <a:cubicBezTo>
                    <a:pt x="135065" y="62079"/>
                    <a:pt x="135315" y="61841"/>
                    <a:pt x="135624" y="61841"/>
                  </a:cubicBezTo>
                  <a:close/>
                  <a:moveTo>
                    <a:pt x="139351" y="61841"/>
                  </a:moveTo>
                  <a:cubicBezTo>
                    <a:pt x="139649" y="61841"/>
                    <a:pt x="139910" y="62091"/>
                    <a:pt x="139910" y="62401"/>
                  </a:cubicBezTo>
                  <a:cubicBezTo>
                    <a:pt x="139910" y="62722"/>
                    <a:pt x="139660" y="62972"/>
                    <a:pt x="139351" y="62972"/>
                  </a:cubicBezTo>
                  <a:cubicBezTo>
                    <a:pt x="139053" y="62972"/>
                    <a:pt x="138779" y="62722"/>
                    <a:pt x="138779" y="62401"/>
                  </a:cubicBezTo>
                  <a:cubicBezTo>
                    <a:pt x="138803" y="62091"/>
                    <a:pt x="139041" y="61841"/>
                    <a:pt x="139351" y="61841"/>
                  </a:cubicBezTo>
                  <a:close/>
                  <a:moveTo>
                    <a:pt x="143089" y="61841"/>
                  </a:moveTo>
                  <a:cubicBezTo>
                    <a:pt x="143399" y="61841"/>
                    <a:pt x="143649" y="62091"/>
                    <a:pt x="143649" y="62401"/>
                  </a:cubicBezTo>
                  <a:cubicBezTo>
                    <a:pt x="143649" y="62722"/>
                    <a:pt x="143399" y="62972"/>
                    <a:pt x="143089" y="62972"/>
                  </a:cubicBezTo>
                  <a:cubicBezTo>
                    <a:pt x="142768" y="62972"/>
                    <a:pt x="142518" y="62722"/>
                    <a:pt x="142518" y="62401"/>
                  </a:cubicBezTo>
                  <a:cubicBezTo>
                    <a:pt x="142518" y="62079"/>
                    <a:pt x="142768" y="61841"/>
                    <a:pt x="143089" y="61841"/>
                  </a:cubicBezTo>
                  <a:close/>
                  <a:moveTo>
                    <a:pt x="146804" y="61841"/>
                  </a:moveTo>
                  <a:cubicBezTo>
                    <a:pt x="147102" y="61841"/>
                    <a:pt x="147376" y="62091"/>
                    <a:pt x="147376" y="62401"/>
                  </a:cubicBezTo>
                  <a:cubicBezTo>
                    <a:pt x="147376" y="62722"/>
                    <a:pt x="147114" y="62972"/>
                    <a:pt x="146804" y="62972"/>
                  </a:cubicBezTo>
                  <a:cubicBezTo>
                    <a:pt x="146495" y="62972"/>
                    <a:pt x="146245" y="62722"/>
                    <a:pt x="146245" y="62401"/>
                  </a:cubicBezTo>
                  <a:cubicBezTo>
                    <a:pt x="146257" y="62091"/>
                    <a:pt x="146495" y="61841"/>
                    <a:pt x="146804" y="61841"/>
                  </a:cubicBezTo>
                  <a:close/>
                  <a:moveTo>
                    <a:pt x="150543" y="61841"/>
                  </a:moveTo>
                  <a:cubicBezTo>
                    <a:pt x="150852" y="61841"/>
                    <a:pt x="151102" y="62091"/>
                    <a:pt x="151102" y="62401"/>
                  </a:cubicBezTo>
                  <a:cubicBezTo>
                    <a:pt x="151102" y="62722"/>
                    <a:pt x="150852" y="62972"/>
                    <a:pt x="150543" y="62972"/>
                  </a:cubicBezTo>
                  <a:cubicBezTo>
                    <a:pt x="150233" y="62972"/>
                    <a:pt x="149971" y="62722"/>
                    <a:pt x="149971" y="62401"/>
                  </a:cubicBezTo>
                  <a:cubicBezTo>
                    <a:pt x="149971" y="62079"/>
                    <a:pt x="150233" y="61841"/>
                    <a:pt x="150543" y="61841"/>
                  </a:cubicBezTo>
                  <a:close/>
                  <a:moveTo>
                    <a:pt x="154258" y="61841"/>
                  </a:moveTo>
                  <a:cubicBezTo>
                    <a:pt x="154555" y="61841"/>
                    <a:pt x="154829" y="62091"/>
                    <a:pt x="154829" y="62401"/>
                  </a:cubicBezTo>
                  <a:cubicBezTo>
                    <a:pt x="154829" y="62722"/>
                    <a:pt x="154567" y="62972"/>
                    <a:pt x="154258" y="62972"/>
                  </a:cubicBezTo>
                  <a:cubicBezTo>
                    <a:pt x="153948" y="62972"/>
                    <a:pt x="153698" y="62722"/>
                    <a:pt x="153698" y="62401"/>
                  </a:cubicBezTo>
                  <a:cubicBezTo>
                    <a:pt x="153710" y="62091"/>
                    <a:pt x="153948" y="61841"/>
                    <a:pt x="154258" y="61841"/>
                  </a:cubicBezTo>
                  <a:close/>
                  <a:moveTo>
                    <a:pt x="3405" y="63698"/>
                  </a:moveTo>
                  <a:cubicBezTo>
                    <a:pt x="3703" y="63698"/>
                    <a:pt x="3977" y="63948"/>
                    <a:pt x="3977" y="64270"/>
                  </a:cubicBezTo>
                  <a:cubicBezTo>
                    <a:pt x="3977" y="64568"/>
                    <a:pt x="3727" y="64829"/>
                    <a:pt x="3405" y="64829"/>
                  </a:cubicBezTo>
                  <a:cubicBezTo>
                    <a:pt x="3096" y="64829"/>
                    <a:pt x="2846" y="64579"/>
                    <a:pt x="2846" y="64270"/>
                  </a:cubicBezTo>
                  <a:cubicBezTo>
                    <a:pt x="2858" y="63937"/>
                    <a:pt x="3096" y="63698"/>
                    <a:pt x="3405" y="63698"/>
                  </a:cubicBezTo>
                  <a:close/>
                  <a:moveTo>
                    <a:pt x="7132" y="63698"/>
                  </a:moveTo>
                  <a:cubicBezTo>
                    <a:pt x="7430" y="63698"/>
                    <a:pt x="7692" y="63948"/>
                    <a:pt x="7692" y="64270"/>
                  </a:cubicBezTo>
                  <a:cubicBezTo>
                    <a:pt x="7692" y="64568"/>
                    <a:pt x="7442" y="64829"/>
                    <a:pt x="7132" y="64829"/>
                  </a:cubicBezTo>
                  <a:cubicBezTo>
                    <a:pt x="6834" y="64829"/>
                    <a:pt x="6560" y="64579"/>
                    <a:pt x="6560" y="64270"/>
                  </a:cubicBezTo>
                  <a:cubicBezTo>
                    <a:pt x="6584" y="63937"/>
                    <a:pt x="6822" y="63698"/>
                    <a:pt x="7132" y="63698"/>
                  </a:cubicBezTo>
                  <a:close/>
                  <a:moveTo>
                    <a:pt x="10871" y="63698"/>
                  </a:moveTo>
                  <a:cubicBezTo>
                    <a:pt x="11168" y="63698"/>
                    <a:pt x="11430" y="63948"/>
                    <a:pt x="11430" y="64270"/>
                  </a:cubicBezTo>
                  <a:cubicBezTo>
                    <a:pt x="11430" y="64568"/>
                    <a:pt x="11180" y="64829"/>
                    <a:pt x="10871" y="64829"/>
                  </a:cubicBezTo>
                  <a:cubicBezTo>
                    <a:pt x="10573" y="64829"/>
                    <a:pt x="10299" y="64579"/>
                    <a:pt x="10299" y="64270"/>
                  </a:cubicBezTo>
                  <a:cubicBezTo>
                    <a:pt x="10299" y="63937"/>
                    <a:pt x="10549" y="63698"/>
                    <a:pt x="10871" y="63698"/>
                  </a:cubicBezTo>
                  <a:close/>
                  <a:moveTo>
                    <a:pt x="14585" y="63698"/>
                  </a:moveTo>
                  <a:cubicBezTo>
                    <a:pt x="14883" y="63698"/>
                    <a:pt x="15157" y="63948"/>
                    <a:pt x="15157" y="64270"/>
                  </a:cubicBezTo>
                  <a:cubicBezTo>
                    <a:pt x="15157" y="64568"/>
                    <a:pt x="14895" y="64829"/>
                    <a:pt x="14585" y="64829"/>
                  </a:cubicBezTo>
                  <a:cubicBezTo>
                    <a:pt x="14288" y="64829"/>
                    <a:pt x="14014" y="64579"/>
                    <a:pt x="14014" y="64270"/>
                  </a:cubicBezTo>
                  <a:cubicBezTo>
                    <a:pt x="14038" y="63937"/>
                    <a:pt x="14276" y="63698"/>
                    <a:pt x="14585" y="63698"/>
                  </a:cubicBezTo>
                  <a:close/>
                  <a:moveTo>
                    <a:pt x="18324" y="63698"/>
                  </a:moveTo>
                  <a:cubicBezTo>
                    <a:pt x="18622" y="63698"/>
                    <a:pt x="18883" y="63948"/>
                    <a:pt x="18883" y="64270"/>
                  </a:cubicBezTo>
                  <a:cubicBezTo>
                    <a:pt x="18883" y="64568"/>
                    <a:pt x="18633" y="64829"/>
                    <a:pt x="18324" y="64829"/>
                  </a:cubicBezTo>
                  <a:cubicBezTo>
                    <a:pt x="18026" y="64829"/>
                    <a:pt x="17752" y="64579"/>
                    <a:pt x="17752" y="64270"/>
                  </a:cubicBezTo>
                  <a:cubicBezTo>
                    <a:pt x="17752" y="63937"/>
                    <a:pt x="18014" y="63698"/>
                    <a:pt x="18324" y="63698"/>
                  </a:cubicBezTo>
                  <a:close/>
                  <a:moveTo>
                    <a:pt x="22039" y="63698"/>
                  </a:moveTo>
                  <a:cubicBezTo>
                    <a:pt x="22336" y="63698"/>
                    <a:pt x="22610" y="63948"/>
                    <a:pt x="22610" y="64270"/>
                  </a:cubicBezTo>
                  <a:cubicBezTo>
                    <a:pt x="22610" y="64568"/>
                    <a:pt x="22360" y="64829"/>
                    <a:pt x="22039" y="64829"/>
                  </a:cubicBezTo>
                  <a:cubicBezTo>
                    <a:pt x="21729" y="64829"/>
                    <a:pt x="21479" y="64579"/>
                    <a:pt x="21479" y="64270"/>
                  </a:cubicBezTo>
                  <a:cubicBezTo>
                    <a:pt x="21491" y="63937"/>
                    <a:pt x="21729" y="63698"/>
                    <a:pt x="22039" y="63698"/>
                  </a:cubicBezTo>
                  <a:close/>
                  <a:moveTo>
                    <a:pt x="25777" y="63698"/>
                  </a:moveTo>
                  <a:cubicBezTo>
                    <a:pt x="26075" y="63698"/>
                    <a:pt x="26349" y="63948"/>
                    <a:pt x="26349" y="64270"/>
                  </a:cubicBezTo>
                  <a:cubicBezTo>
                    <a:pt x="26349" y="64568"/>
                    <a:pt x="26087" y="64829"/>
                    <a:pt x="25777" y="64829"/>
                  </a:cubicBezTo>
                  <a:cubicBezTo>
                    <a:pt x="25468" y="64829"/>
                    <a:pt x="25206" y="64579"/>
                    <a:pt x="25206" y="64270"/>
                  </a:cubicBezTo>
                  <a:cubicBezTo>
                    <a:pt x="25218" y="63937"/>
                    <a:pt x="25468" y="63698"/>
                    <a:pt x="25777" y="63698"/>
                  </a:cubicBezTo>
                  <a:close/>
                  <a:moveTo>
                    <a:pt x="29504" y="63698"/>
                  </a:moveTo>
                  <a:cubicBezTo>
                    <a:pt x="29801" y="63698"/>
                    <a:pt x="30063" y="63948"/>
                    <a:pt x="30063" y="64270"/>
                  </a:cubicBezTo>
                  <a:cubicBezTo>
                    <a:pt x="30063" y="64568"/>
                    <a:pt x="29813" y="64829"/>
                    <a:pt x="29504" y="64829"/>
                  </a:cubicBezTo>
                  <a:cubicBezTo>
                    <a:pt x="29182" y="64829"/>
                    <a:pt x="28932" y="64579"/>
                    <a:pt x="28932" y="64270"/>
                  </a:cubicBezTo>
                  <a:cubicBezTo>
                    <a:pt x="28944" y="63937"/>
                    <a:pt x="29182" y="63698"/>
                    <a:pt x="29504" y="63698"/>
                  </a:cubicBezTo>
                  <a:close/>
                  <a:moveTo>
                    <a:pt x="33230" y="63698"/>
                  </a:moveTo>
                  <a:cubicBezTo>
                    <a:pt x="33528" y="63698"/>
                    <a:pt x="33802" y="63948"/>
                    <a:pt x="33802" y="64270"/>
                  </a:cubicBezTo>
                  <a:cubicBezTo>
                    <a:pt x="33802" y="64568"/>
                    <a:pt x="33552" y="64829"/>
                    <a:pt x="33230" y="64829"/>
                  </a:cubicBezTo>
                  <a:cubicBezTo>
                    <a:pt x="32921" y="64829"/>
                    <a:pt x="32671" y="64579"/>
                    <a:pt x="32671" y="64270"/>
                  </a:cubicBezTo>
                  <a:cubicBezTo>
                    <a:pt x="32671" y="63937"/>
                    <a:pt x="32921" y="63698"/>
                    <a:pt x="33230" y="63698"/>
                  </a:cubicBezTo>
                  <a:close/>
                  <a:moveTo>
                    <a:pt x="36957" y="63698"/>
                  </a:moveTo>
                  <a:cubicBezTo>
                    <a:pt x="37255" y="63698"/>
                    <a:pt x="37517" y="63948"/>
                    <a:pt x="37517" y="64270"/>
                  </a:cubicBezTo>
                  <a:cubicBezTo>
                    <a:pt x="37517" y="64568"/>
                    <a:pt x="37267" y="64829"/>
                    <a:pt x="36957" y="64829"/>
                  </a:cubicBezTo>
                  <a:cubicBezTo>
                    <a:pt x="36648" y="64829"/>
                    <a:pt x="36386" y="64579"/>
                    <a:pt x="36386" y="64270"/>
                  </a:cubicBezTo>
                  <a:cubicBezTo>
                    <a:pt x="36409" y="63937"/>
                    <a:pt x="36648" y="63698"/>
                    <a:pt x="36957" y="63698"/>
                  </a:cubicBezTo>
                  <a:close/>
                  <a:moveTo>
                    <a:pt x="40672" y="63698"/>
                  </a:moveTo>
                  <a:cubicBezTo>
                    <a:pt x="40970" y="63698"/>
                    <a:pt x="41243" y="63948"/>
                    <a:pt x="41243" y="64270"/>
                  </a:cubicBezTo>
                  <a:cubicBezTo>
                    <a:pt x="41243" y="64568"/>
                    <a:pt x="40993" y="64829"/>
                    <a:pt x="40672" y="64829"/>
                  </a:cubicBezTo>
                  <a:cubicBezTo>
                    <a:pt x="40374" y="64829"/>
                    <a:pt x="40112" y="64579"/>
                    <a:pt x="40112" y="64270"/>
                  </a:cubicBezTo>
                  <a:cubicBezTo>
                    <a:pt x="40124" y="63937"/>
                    <a:pt x="40362" y="63698"/>
                    <a:pt x="40672" y="63698"/>
                  </a:cubicBezTo>
                  <a:close/>
                  <a:moveTo>
                    <a:pt x="44410" y="63698"/>
                  </a:moveTo>
                  <a:cubicBezTo>
                    <a:pt x="44708" y="63698"/>
                    <a:pt x="44982" y="63948"/>
                    <a:pt x="44982" y="64270"/>
                  </a:cubicBezTo>
                  <a:cubicBezTo>
                    <a:pt x="44982" y="64568"/>
                    <a:pt x="44720" y="64829"/>
                    <a:pt x="44410" y="64829"/>
                  </a:cubicBezTo>
                  <a:cubicBezTo>
                    <a:pt x="44113" y="64829"/>
                    <a:pt x="43851" y="64579"/>
                    <a:pt x="43851" y="64270"/>
                  </a:cubicBezTo>
                  <a:cubicBezTo>
                    <a:pt x="43851" y="63937"/>
                    <a:pt x="44101" y="63698"/>
                    <a:pt x="44410" y="63698"/>
                  </a:cubicBezTo>
                  <a:close/>
                  <a:moveTo>
                    <a:pt x="48137" y="63698"/>
                  </a:moveTo>
                  <a:cubicBezTo>
                    <a:pt x="48435" y="63698"/>
                    <a:pt x="48697" y="63948"/>
                    <a:pt x="48697" y="64270"/>
                  </a:cubicBezTo>
                  <a:cubicBezTo>
                    <a:pt x="48697" y="64568"/>
                    <a:pt x="48447" y="64829"/>
                    <a:pt x="48137" y="64829"/>
                  </a:cubicBezTo>
                  <a:cubicBezTo>
                    <a:pt x="47839" y="64829"/>
                    <a:pt x="47566" y="64579"/>
                    <a:pt x="47566" y="64270"/>
                  </a:cubicBezTo>
                  <a:cubicBezTo>
                    <a:pt x="47578" y="63937"/>
                    <a:pt x="47839" y="63698"/>
                    <a:pt x="48137" y="63698"/>
                  </a:cubicBezTo>
                  <a:close/>
                  <a:moveTo>
                    <a:pt x="51864" y="63698"/>
                  </a:moveTo>
                  <a:cubicBezTo>
                    <a:pt x="52161" y="63698"/>
                    <a:pt x="52435" y="63948"/>
                    <a:pt x="52435" y="64270"/>
                  </a:cubicBezTo>
                  <a:cubicBezTo>
                    <a:pt x="52435" y="64568"/>
                    <a:pt x="52185" y="64829"/>
                    <a:pt x="51864" y="64829"/>
                  </a:cubicBezTo>
                  <a:cubicBezTo>
                    <a:pt x="51566" y="64829"/>
                    <a:pt x="51304" y="64579"/>
                    <a:pt x="51304" y="64270"/>
                  </a:cubicBezTo>
                  <a:cubicBezTo>
                    <a:pt x="51304" y="63937"/>
                    <a:pt x="51554" y="63698"/>
                    <a:pt x="51864" y="63698"/>
                  </a:cubicBezTo>
                  <a:close/>
                  <a:moveTo>
                    <a:pt x="55602" y="63698"/>
                  </a:moveTo>
                  <a:cubicBezTo>
                    <a:pt x="55900" y="63698"/>
                    <a:pt x="56174" y="63948"/>
                    <a:pt x="56174" y="64270"/>
                  </a:cubicBezTo>
                  <a:cubicBezTo>
                    <a:pt x="56174" y="64568"/>
                    <a:pt x="55912" y="64829"/>
                    <a:pt x="55602" y="64829"/>
                  </a:cubicBezTo>
                  <a:cubicBezTo>
                    <a:pt x="55293" y="64829"/>
                    <a:pt x="55043" y="64579"/>
                    <a:pt x="55043" y="64270"/>
                  </a:cubicBezTo>
                  <a:cubicBezTo>
                    <a:pt x="55043" y="63937"/>
                    <a:pt x="55293" y="63698"/>
                    <a:pt x="55602" y="63698"/>
                  </a:cubicBezTo>
                  <a:close/>
                  <a:moveTo>
                    <a:pt x="59329" y="63698"/>
                  </a:moveTo>
                  <a:cubicBezTo>
                    <a:pt x="59627" y="63698"/>
                    <a:pt x="59889" y="63948"/>
                    <a:pt x="59889" y="64270"/>
                  </a:cubicBezTo>
                  <a:cubicBezTo>
                    <a:pt x="59889" y="64568"/>
                    <a:pt x="59639" y="64829"/>
                    <a:pt x="59329" y="64829"/>
                  </a:cubicBezTo>
                  <a:cubicBezTo>
                    <a:pt x="59008" y="64829"/>
                    <a:pt x="58757" y="64579"/>
                    <a:pt x="58757" y="64270"/>
                  </a:cubicBezTo>
                  <a:cubicBezTo>
                    <a:pt x="58757" y="63937"/>
                    <a:pt x="59008" y="63698"/>
                    <a:pt x="59329" y="63698"/>
                  </a:cubicBezTo>
                  <a:close/>
                  <a:moveTo>
                    <a:pt x="63056" y="63698"/>
                  </a:moveTo>
                  <a:cubicBezTo>
                    <a:pt x="63353" y="63698"/>
                    <a:pt x="63627" y="63948"/>
                    <a:pt x="63627" y="64270"/>
                  </a:cubicBezTo>
                  <a:cubicBezTo>
                    <a:pt x="63627" y="64568"/>
                    <a:pt x="63377" y="64829"/>
                    <a:pt x="63056" y="64829"/>
                  </a:cubicBezTo>
                  <a:cubicBezTo>
                    <a:pt x="62746" y="64829"/>
                    <a:pt x="62496" y="64579"/>
                    <a:pt x="62496" y="64270"/>
                  </a:cubicBezTo>
                  <a:cubicBezTo>
                    <a:pt x="62496" y="63937"/>
                    <a:pt x="62746" y="63698"/>
                    <a:pt x="63056" y="63698"/>
                  </a:cubicBezTo>
                  <a:close/>
                  <a:moveTo>
                    <a:pt x="66782" y="63698"/>
                  </a:moveTo>
                  <a:cubicBezTo>
                    <a:pt x="67080" y="63698"/>
                    <a:pt x="67342" y="63948"/>
                    <a:pt x="67342" y="64270"/>
                  </a:cubicBezTo>
                  <a:cubicBezTo>
                    <a:pt x="67342" y="64568"/>
                    <a:pt x="67092" y="64829"/>
                    <a:pt x="66782" y="64829"/>
                  </a:cubicBezTo>
                  <a:cubicBezTo>
                    <a:pt x="66473" y="64829"/>
                    <a:pt x="66211" y="64579"/>
                    <a:pt x="66211" y="64270"/>
                  </a:cubicBezTo>
                  <a:cubicBezTo>
                    <a:pt x="66235" y="63937"/>
                    <a:pt x="66473" y="63698"/>
                    <a:pt x="66782" y="63698"/>
                  </a:cubicBezTo>
                  <a:close/>
                  <a:moveTo>
                    <a:pt x="70509" y="63698"/>
                  </a:moveTo>
                  <a:cubicBezTo>
                    <a:pt x="70807" y="63698"/>
                    <a:pt x="71080" y="63948"/>
                    <a:pt x="71080" y="64270"/>
                  </a:cubicBezTo>
                  <a:cubicBezTo>
                    <a:pt x="71080" y="64568"/>
                    <a:pt x="70830" y="64829"/>
                    <a:pt x="70509" y="64829"/>
                  </a:cubicBezTo>
                  <a:cubicBezTo>
                    <a:pt x="70199" y="64829"/>
                    <a:pt x="69949" y="64579"/>
                    <a:pt x="69949" y="64270"/>
                  </a:cubicBezTo>
                  <a:cubicBezTo>
                    <a:pt x="69949" y="63937"/>
                    <a:pt x="70199" y="63698"/>
                    <a:pt x="70509" y="63698"/>
                  </a:cubicBezTo>
                  <a:close/>
                  <a:moveTo>
                    <a:pt x="74236" y="63698"/>
                  </a:moveTo>
                  <a:cubicBezTo>
                    <a:pt x="74533" y="63698"/>
                    <a:pt x="74795" y="63948"/>
                    <a:pt x="74795" y="64270"/>
                  </a:cubicBezTo>
                  <a:cubicBezTo>
                    <a:pt x="74795" y="64568"/>
                    <a:pt x="74545" y="64829"/>
                    <a:pt x="74236" y="64829"/>
                  </a:cubicBezTo>
                  <a:cubicBezTo>
                    <a:pt x="73938" y="64829"/>
                    <a:pt x="73676" y="64579"/>
                    <a:pt x="73676" y="64270"/>
                  </a:cubicBezTo>
                  <a:cubicBezTo>
                    <a:pt x="73676" y="63937"/>
                    <a:pt x="73926" y="63698"/>
                    <a:pt x="74236" y="63698"/>
                  </a:cubicBezTo>
                  <a:close/>
                  <a:moveTo>
                    <a:pt x="77855" y="63698"/>
                  </a:moveTo>
                  <a:cubicBezTo>
                    <a:pt x="78153" y="63698"/>
                    <a:pt x="78415" y="63948"/>
                    <a:pt x="78415" y="64270"/>
                  </a:cubicBezTo>
                  <a:cubicBezTo>
                    <a:pt x="78415" y="64568"/>
                    <a:pt x="78165" y="64829"/>
                    <a:pt x="77855" y="64829"/>
                  </a:cubicBezTo>
                  <a:cubicBezTo>
                    <a:pt x="77546" y="64829"/>
                    <a:pt x="77284" y="64579"/>
                    <a:pt x="77284" y="64270"/>
                  </a:cubicBezTo>
                  <a:cubicBezTo>
                    <a:pt x="77284" y="63937"/>
                    <a:pt x="77546" y="63698"/>
                    <a:pt x="77855" y="63698"/>
                  </a:cubicBezTo>
                  <a:close/>
                  <a:moveTo>
                    <a:pt x="81570" y="63698"/>
                  </a:moveTo>
                  <a:cubicBezTo>
                    <a:pt x="81868" y="63698"/>
                    <a:pt x="82141" y="63948"/>
                    <a:pt x="82141" y="64270"/>
                  </a:cubicBezTo>
                  <a:cubicBezTo>
                    <a:pt x="82141" y="64568"/>
                    <a:pt x="81879" y="64829"/>
                    <a:pt x="81570" y="64829"/>
                  </a:cubicBezTo>
                  <a:cubicBezTo>
                    <a:pt x="81260" y="64829"/>
                    <a:pt x="81010" y="64579"/>
                    <a:pt x="81010" y="64270"/>
                  </a:cubicBezTo>
                  <a:cubicBezTo>
                    <a:pt x="81022" y="63937"/>
                    <a:pt x="81260" y="63698"/>
                    <a:pt x="81570" y="63698"/>
                  </a:cubicBezTo>
                  <a:close/>
                  <a:moveTo>
                    <a:pt x="85308" y="63698"/>
                  </a:moveTo>
                  <a:cubicBezTo>
                    <a:pt x="85606" y="63698"/>
                    <a:pt x="85880" y="63948"/>
                    <a:pt x="85880" y="64270"/>
                  </a:cubicBezTo>
                  <a:cubicBezTo>
                    <a:pt x="85880" y="64568"/>
                    <a:pt x="85618" y="64829"/>
                    <a:pt x="85308" y="64829"/>
                  </a:cubicBezTo>
                  <a:cubicBezTo>
                    <a:pt x="84999" y="64829"/>
                    <a:pt x="84749" y="64579"/>
                    <a:pt x="84749" y="64270"/>
                  </a:cubicBezTo>
                  <a:cubicBezTo>
                    <a:pt x="84749" y="63937"/>
                    <a:pt x="84999" y="63698"/>
                    <a:pt x="85308" y="63698"/>
                  </a:cubicBezTo>
                  <a:close/>
                  <a:moveTo>
                    <a:pt x="89035" y="63698"/>
                  </a:moveTo>
                  <a:cubicBezTo>
                    <a:pt x="89333" y="63698"/>
                    <a:pt x="89595" y="63948"/>
                    <a:pt x="89595" y="64270"/>
                  </a:cubicBezTo>
                  <a:cubicBezTo>
                    <a:pt x="89595" y="64568"/>
                    <a:pt x="89345" y="64829"/>
                    <a:pt x="89035" y="64829"/>
                  </a:cubicBezTo>
                  <a:cubicBezTo>
                    <a:pt x="88714" y="64829"/>
                    <a:pt x="88464" y="64579"/>
                    <a:pt x="88464" y="64270"/>
                  </a:cubicBezTo>
                  <a:cubicBezTo>
                    <a:pt x="88475" y="63937"/>
                    <a:pt x="88714" y="63698"/>
                    <a:pt x="89035" y="63698"/>
                  </a:cubicBezTo>
                  <a:close/>
                  <a:moveTo>
                    <a:pt x="92762" y="63698"/>
                  </a:moveTo>
                  <a:cubicBezTo>
                    <a:pt x="93059" y="63698"/>
                    <a:pt x="93333" y="63948"/>
                    <a:pt x="93333" y="64270"/>
                  </a:cubicBezTo>
                  <a:cubicBezTo>
                    <a:pt x="93333" y="64568"/>
                    <a:pt x="93071" y="64829"/>
                    <a:pt x="92762" y="64829"/>
                  </a:cubicBezTo>
                  <a:cubicBezTo>
                    <a:pt x="92452" y="64829"/>
                    <a:pt x="92202" y="64579"/>
                    <a:pt x="92202" y="64270"/>
                  </a:cubicBezTo>
                  <a:cubicBezTo>
                    <a:pt x="92202" y="63937"/>
                    <a:pt x="92452" y="63698"/>
                    <a:pt x="92762" y="63698"/>
                  </a:cubicBezTo>
                  <a:close/>
                  <a:moveTo>
                    <a:pt x="96488" y="63698"/>
                  </a:moveTo>
                  <a:cubicBezTo>
                    <a:pt x="96786" y="63698"/>
                    <a:pt x="97048" y="63948"/>
                    <a:pt x="97048" y="64270"/>
                  </a:cubicBezTo>
                  <a:cubicBezTo>
                    <a:pt x="97048" y="64568"/>
                    <a:pt x="96798" y="64829"/>
                    <a:pt x="96488" y="64829"/>
                  </a:cubicBezTo>
                  <a:cubicBezTo>
                    <a:pt x="96191" y="64829"/>
                    <a:pt x="95917" y="64579"/>
                    <a:pt x="95917" y="64270"/>
                  </a:cubicBezTo>
                  <a:cubicBezTo>
                    <a:pt x="95917" y="63937"/>
                    <a:pt x="96179" y="63698"/>
                    <a:pt x="96488" y="63698"/>
                  </a:cubicBezTo>
                  <a:close/>
                  <a:moveTo>
                    <a:pt x="100203" y="63698"/>
                  </a:moveTo>
                  <a:cubicBezTo>
                    <a:pt x="100501" y="63698"/>
                    <a:pt x="100775" y="63948"/>
                    <a:pt x="100775" y="64270"/>
                  </a:cubicBezTo>
                  <a:cubicBezTo>
                    <a:pt x="100775" y="64568"/>
                    <a:pt x="100513" y="64829"/>
                    <a:pt x="100203" y="64829"/>
                  </a:cubicBezTo>
                  <a:cubicBezTo>
                    <a:pt x="99905" y="64829"/>
                    <a:pt x="99644" y="64579"/>
                    <a:pt x="99644" y="64270"/>
                  </a:cubicBezTo>
                  <a:cubicBezTo>
                    <a:pt x="99655" y="63937"/>
                    <a:pt x="99894" y="63698"/>
                    <a:pt x="100203" y="63698"/>
                  </a:cubicBezTo>
                  <a:close/>
                  <a:moveTo>
                    <a:pt x="103942" y="63698"/>
                  </a:moveTo>
                  <a:cubicBezTo>
                    <a:pt x="104239" y="63698"/>
                    <a:pt x="104513" y="63948"/>
                    <a:pt x="104513" y="64270"/>
                  </a:cubicBezTo>
                  <a:cubicBezTo>
                    <a:pt x="104513" y="64568"/>
                    <a:pt x="104251" y="64829"/>
                    <a:pt x="103942" y="64829"/>
                  </a:cubicBezTo>
                  <a:cubicBezTo>
                    <a:pt x="103644" y="64829"/>
                    <a:pt x="103382" y="64579"/>
                    <a:pt x="103382" y="64270"/>
                  </a:cubicBezTo>
                  <a:cubicBezTo>
                    <a:pt x="103382" y="63937"/>
                    <a:pt x="103632" y="63698"/>
                    <a:pt x="103942" y="63698"/>
                  </a:cubicBezTo>
                  <a:close/>
                  <a:moveTo>
                    <a:pt x="107668" y="63698"/>
                  </a:moveTo>
                  <a:cubicBezTo>
                    <a:pt x="107966" y="63698"/>
                    <a:pt x="108228" y="63948"/>
                    <a:pt x="108228" y="64270"/>
                  </a:cubicBezTo>
                  <a:cubicBezTo>
                    <a:pt x="108228" y="64568"/>
                    <a:pt x="107978" y="64829"/>
                    <a:pt x="107668" y="64829"/>
                  </a:cubicBezTo>
                  <a:cubicBezTo>
                    <a:pt x="107371" y="64829"/>
                    <a:pt x="107097" y="64579"/>
                    <a:pt x="107097" y="64270"/>
                  </a:cubicBezTo>
                  <a:cubicBezTo>
                    <a:pt x="107109" y="63937"/>
                    <a:pt x="107347" y="63698"/>
                    <a:pt x="107668" y="63698"/>
                  </a:cubicBezTo>
                  <a:close/>
                  <a:moveTo>
                    <a:pt x="111395" y="63698"/>
                  </a:moveTo>
                  <a:cubicBezTo>
                    <a:pt x="111693" y="63698"/>
                    <a:pt x="111967" y="63948"/>
                    <a:pt x="111967" y="64270"/>
                  </a:cubicBezTo>
                  <a:cubicBezTo>
                    <a:pt x="111967" y="64568"/>
                    <a:pt x="111705" y="64829"/>
                    <a:pt x="111395" y="64829"/>
                  </a:cubicBezTo>
                  <a:cubicBezTo>
                    <a:pt x="111085" y="64829"/>
                    <a:pt x="110835" y="64579"/>
                    <a:pt x="110835" y="64270"/>
                  </a:cubicBezTo>
                  <a:cubicBezTo>
                    <a:pt x="110835" y="63937"/>
                    <a:pt x="111085" y="63698"/>
                    <a:pt x="111395" y="63698"/>
                  </a:cubicBezTo>
                  <a:close/>
                  <a:moveTo>
                    <a:pt x="115122" y="63698"/>
                  </a:moveTo>
                  <a:cubicBezTo>
                    <a:pt x="115419" y="63698"/>
                    <a:pt x="115681" y="63948"/>
                    <a:pt x="115681" y="64270"/>
                  </a:cubicBezTo>
                  <a:cubicBezTo>
                    <a:pt x="115681" y="64568"/>
                    <a:pt x="115431" y="64829"/>
                    <a:pt x="115122" y="64829"/>
                  </a:cubicBezTo>
                  <a:cubicBezTo>
                    <a:pt x="114812" y="64829"/>
                    <a:pt x="114550" y="64579"/>
                    <a:pt x="114550" y="64270"/>
                  </a:cubicBezTo>
                  <a:cubicBezTo>
                    <a:pt x="114574" y="63937"/>
                    <a:pt x="114812" y="63698"/>
                    <a:pt x="115122" y="63698"/>
                  </a:cubicBezTo>
                  <a:close/>
                  <a:moveTo>
                    <a:pt x="118860" y="63698"/>
                  </a:moveTo>
                  <a:cubicBezTo>
                    <a:pt x="119158" y="63698"/>
                    <a:pt x="119420" y="63948"/>
                    <a:pt x="119420" y="64270"/>
                  </a:cubicBezTo>
                  <a:cubicBezTo>
                    <a:pt x="119420" y="64568"/>
                    <a:pt x="119170" y="64829"/>
                    <a:pt x="118860" y="64829"/>
                  </a:cubicBezTo>
                  <a:cubicBezTo>
                    <a:pt x="118539" y="64829"/>
                    <a:pt x="118289" y="64579"/>
                    <a:pt x="118289" y="64270"/>
                  </a:cubicBezTo>
                  <a:cubicBezTo>
                    <a:pt x="118289" y="63937"/>
                    <a:pt x="118539" y="63698"/>
                    <a:pt x="118860" y="63698"/>
                  </a:cubicBezTo>
                  <a:close/>
                  <a:moveTo>
                    <a:pt x="122575" y="63698"/>
                  </a:moveTo>
                  <a:cubicBezTo>
                    <a:pt x="122873" y="63698"/>
                    <a:pt x="123146" y="63948"/>
                    <a:pt x="123146" y="64270"/>
                  </a:cubicBezTo>
                  <a:cubicBezTo>
                    <a:pt x="123146" y="64568"/>
                    <a:pt x="122885" y="64829"/>
                    <a:pt x="122575" y="64829"/>
                  </a:cubicBezTo>
                  <a:cubicBezTo>
                    <a:pt x="122265" y="64829"/>
                    <a:pt x="122015" y="64579"/>
                    <a:pt x="122015" y="64270"/>
                  </a:cubicBezTo>
                  <a:cubicBezTo>
                    <a:pt x="122027" y="63937"/>
                    <a:pt x="122277" y="63698"/>
                    <a:pt x="122575" y="63698"/>
                  </a:cubicBezTo>
                  <a:close/>
                  <a:moveTo>
                    <a:pt x="126314" y="63698"/>
                  </a:moveTo>
                  <a:cubicBezTo>
                    <a:pt x="126611" y="63698"/>
                    <a:pt x="126873" y="63948"/>
                    <a:pt x="126873" y="64270"/>
                  </a:cubicBezTo>
                  <a:cubicBezTo>
                    <a:pt x="126873" y="64568"/>
                    <a:pt x="126623" y="64829"/>
                    <a:pt x="126314" y="64829"/>
                  </a:cubicBezTo>
                  <a:cubicBezTo>
                    <a:pt x="126004" y="64829"/>
                    <a:pt x="125742" y="64579"/>
                    <a:pt x="125742" y="64270"/>
                  </a:cubicBezTo>
                  <a:cubicBezTo>
                    <a:pt x="125742" y="63937"/>
                    <a:pt x="126004" y="63698"/>
                    <a:pt x="126314" y="63698"/>
                  </a:cubicBezTo>
                  <a:close/>
                  <a:moveTo>
                    <a:pt x="130028" y="63698"/>
                  </a:moveTo>
                  <a:cubicBezTo>
                    <a:pt x="130326" y="63698"/>
                    <a:pt x="130600" y="63948"/>
                    <a:pt x="130600" y="64270"/>
                  </a:cubicBezTo>
                  <a:cubicBezTo>
                    <a:pt x="130600" y="64568"/>
                    <a:pt x="130350" y="64829"/>
                    <a:pt x="130028" y="64829"/>
                  </a:cubicBezTo>
                  <a:cubicBezTo>
                    <a:pt x="129731" y="64829"/>
                    <a:pt x="129469" y="64579"/>
                    <a:pt x="129469" y="64270"/>
                  </a:cubicBezTo>
                  <a:cubicBezTo>
                    <a:pt x="129469" y="63937"/>
                    <a:pt x="129719" y="63698"/>
                    <a:pt x="130028" y="63698"/>
                  </a:cubicBezTo>
                  <a:close/>
                  <a:moveTo>
                    <a:pt x="133767" y="63698"/>
                  </a:moveTo>
                  <a:cubicBezTo>
                    <a:pt x="134065" y="63698"/>
                    <a:pt x="134326" y="63948"/>
                    <a:pt x="134326" y="64270"/>
                  </a:cubicBezTo>
                  <a:cubicBezTo>
                    <a:pt x="134326" y="64568"/>
                    <a:pt x="134076" y="64829"/>
                    <a:pt x="133767" y="64829"/>
                  </a:cubicBezTo>
                  <a:cubicBezTo>
                    <a:pt x="133469" y="64829"/>
                    <a:pt x="133207" y="64579"/>
                    <a:pt x="133207" y="64270"/>
                  </a:cubicBezTo>
                  <a:cubicBezTo>
                    <a:pt x="133207" y="63937"/>
                    <a:pt x="133457" y="63698"/>
                    <a:pt x="133767" y="63698"/>
                  </a:cubicBezTo>
                  <a:close/>
                  <a:moveTo>
                    <a:pt x="137494" y="63698"/>
                  </a:moveTo>
                  <a:cubicBezTo>
                    <a:pt x="137791" y="63698"/>
                    <a:pt x="138053" y="63948"/>
                    <a:pt x="138053" y="64270"/>
                  </a:cubicBezTo>
                  <a:cubicBezTo>
                    <a:pt x="138053" y="64568"/>
                    <a:pt x="137803" y="64829"/>
                    <a:pt x="137494" y="64829"/>
                  </a:cubicBezTo>
                  <a:cubicBezTo>
                    <a:pt x="137196" y="64829"/>
                    <a:pt x="136922" y="64579"/>
                    <a:pt x="136922" y="64270"/>
                  </a:cubicBezTo>
                  <a:cubicBezTo>
                    <a:pt x="136934" y="63937"/>
                    <a:pt x="137172" y="63698"/>
                    <a:pt x="137494" y="63698"/>
                  </a:cubicBezTo>
                  <a:close/>
                  <a:moveTo>
                    <a:pt x="141220" y="63698"/>
                  </a:moveTo>
                  <a:cubicBezTo>
                    <a:pt x="141518" y="63698"/>
                    <a:pt x="141792" y="63948"/>
                    <a:pt x="141792" y="64270"/>
                  </a:cubicBezTo>
                  <a:cubicBezTo>
                    <a:pt x="141792" y="64568"/>
                    <a:pt x="141530" y="64829"/>
                    <a:pt x="141220" y="64829"/>
                  </a:cubicBezTo>
                  <a:cubicBezTo>
                    <a:pt x="140911" y="64829"/>
                    <a:pt x="140661" y="64579"/>
                    <a:pt x="140661" y="64270"/>
                  </a:cubicBezTo>
                  <a:cubicBezTo>
                    <a:pt x="140661" y="63937"/>
                    <a:pt x="140911" y="63698"/>
                    <a:pt x="141220" y="63698"/>
                  </a:cubicBezTo>
                  <a:close/>
                  <a:moveTo>
                    <a:pt x="144947" y="63698"/>
                  </a:moveTo>
                  <a:cubicBezTo>
                    <a:pt x="145244" y="63698"/>
                    <a:pt x="145506" y="63948"/>
                    <a:pt x="145506" y="64270"/>
                  </a:cubicBezTo>
                  <a:cubicBezTo>
                    <a:pt x="145506" y="64568"/>
                    <a:pt x="145256" y="64829"/>
                    <a:pt x="144947" y="64829"/>
                  </a:cubicBezTo>
                  <a:cubicBezTo>
                    <a:pt x="144637" y="64829"/>
                    <a:pt x="144375" y="64579"/>
                    <a:pt x="144375" y="64270"/>
                  </a:cubicBezTo>
                  <a:cubicBezTo>
                    <a:pt x="144399" y="63937"/>
                    <a:pt x="144637" y="63698"/>
                    <a:pt x="144947" y="63698"/>
                  </a:cubicBezTo>
                  <a:close/>
                  <a:moveTo>
                    <a:pt x="148685" y="63698"/>
                  </a:moveTo>
                  <a:cubicBezTo>
                    <a:pt x="148983" y="63698"/>
                    <a:pt x="149245" y="63948"/>
                    <a:pt x="149245" y="64270"/>
                  </a:cubicBezTo>
                  <a:cubicBezTo>
                    <a:pt x="149245" y="64568"/>
                    <a:pt x="148995" y="64829"/>
                    <a:pt x="148685" y="64829"/>
                  </a:cubicBezTo>
                  <a:cubicBezTo>
                    <a:pt x="148364" y="64829"/>
                    <a:pt x="148114" y="64579"/>
                    <a:pt x="148114" y="64270"/>
                  </a:cubicBezTo>
                  <a:cubicBezTo>
                    <a:pt x="148114" y="63937"/>
                    <a:pt x="148364" y="63698"/>
                    <a:pt x="148685" y="63698"/>
                  </a:cubicBezTo>
                  <a:close/>
                  <a:moveTo>
                    <a:pt x="152400" y="63698"/>
                  </a:moveTo>
                  <a:cubicBezTo>
                    <a:pt x="152698" y="63698"/>
                    <a:pt x="152972" y="63948"/>
                    <a:pt x="152972" y="64270"/>
                  </a:cubicBezTo>
                  <a:cubicBezTo>
                    <a:pt x="152972" y="64568"/>
                    <a:pt x="152710" y="64829"/>
                    <a:pt x="152400" y="64829"/>
                  </a:cubicBezTo>
                  <a:cubicBezTo>
                    <a:pt x="152091" y="64829"/>
                    <a:pt x="151841" y="64579"/>
                    <a:pt x="151841" y="64270"/>
                  </a:cubicBezTo>
                  <a:cubicBezTo>
                    <a:pt x="151852" y="63937"/>
                    <a:pt x="152091" y="63698"/>
                    <a:pt x="152400" y="63698"/>
                  </a:cubicBezTo>
                  <a:close/>
                  <a:moveTo>
                    <a:pt x="156139" y="63698"/>
                  </a:moveTo>
                  <a:cubicBezTo>
                    <a:pt x="156436" y="63698"/>
                    <a:pt x="156698" y="63948"/>
                    <a:pt x="156698" y="64270"/>
                  </a:cubicBezTo>
                  <a:cubicBezTo>
                    <a:pt x="156698" y="64568"/>
                    <a:pt x="156448" y="64829"/>
                    <a:pt x="156139" y="64829"/>
                  </a:cubicBezTo>
                  <a:cubicBezTo>
                    <a:pt x="155829" y="64829"/>
                    <a:pt x="155567" y="64579"/>
                    <a:pt x="155567" y="64270"/>
                  </a:cubicBezTo>
                  <a:cubicBezTo>
                    <a:pt x="155567" y="63937"/>
                    <a:pt x="155829" y="63698"/>
                    <a:pt x="156139" y="63698"/>
                  </a:cubicBezTo>
                  <a:close/>
                  <a:moveTo>
                    <a:pt x="1548" y="65556"/>
                  </a:moveTo>
                  <a:cubicBezTo>
                    <a:pt x="1846" y="65556"/>
                    <a:pt x="2119" y="65818"/>
                    <a:pt x="2119" y="66127"/>
                  </a:cubicBezTo>
                  <a:cubicBezTo>
                    <a:pt x="2119" y="66425"/>
                    <a:pt x="1858" y="66687"/>
                    <a:pt x="1548" y="66687"/>
                  </a:cubicBezTo>
                  <a:cubicBezTo>
                    <a:pt x="1238" y="66687"/>
                    <a:pt x="988" y="66437"/>
                    <a:pt x="988" y="66127"/>
                  </a:cubicBezTo>
                  <a:cubicBezTo>
                    <a:pt x="988" y="65818"/>
                    <a:pt x="1238" y="65556"/>
                    <a:pt x="1548" y="65556"/>
                  </a:cubicBezTo>
                  <a:close/>
                  <a:moveTo>
                    <a:pt x="5287" y="65556"/>
                  </a:moveTo>
                  <a:cubicBezTo>
                    <a:pt x="5596" y="65556"/>
                    <a:pt x="5846" y="65818"/>
                    <a:pt x="5846" y="66127"/>
                  </a:cubicBezTo>
                  <a:cubicBezTo>
                    <a:pt x="5846" y="66437"/>
                    <a:pt x="5596" y="66687"/>
                    <a:pt x="5287" y="66687"/>
                  </a:cubicBezTo>
                  <a:cubicBezTo>
                    <a:pt x="4977" y="66687"/>
                    <a:pt x="4715" y="66437"/>
                    <a:pt x="4715" y="66127"/>
                  </a:cubicBezTo>
                  <a:cubicBezTo>
                    <a:pt x="4715" y="65818"/>
                    <a:pt x="4977" y="65556"/>
                    <a:pt x="5287" y="65556"/>
                  </a:cubicBezTo>
                  <a:close/>
                  <a:moveTo>
                    <a:pt x="9001" y="65556"/>
                  </a:moveTo>
                  <a:cubicBezTo>
                    <a:pt x="9299" y="65556"/>
                    <a:pt x="9573" y="65818"/>
                    <a:pt x="9573" y="66127"/>
                  </a:cubicBezTo>
                  <a:cubicBezTo>
                    <a:pt x="9573" y="66425"/>
                    <a:pt x="9323" y="66687"/>
                    <a:pt x="9001" y="66687"/>
                  </a:cubicBezTo>
                  <a:cubicBezTo>
                    <a:pt x="8704" y="66687"/>
                    <a:pt x="8442" y="66437"/>
                    <a:pt x="8442" y="66127"/>
                  </a:cubicBezTo>
                  <a:cubicBezTo>
                    <a:pt x="8442" y="65818"/>
                    <a:pt x="8692" y="65556"/>
                    <a:pt x="9001" y="65556"/>
                  </a:cubicBezTo>
                  <a:close/>
                  <a:moveTo>
                    <a:pt x="12728" y="65556"/>
                  </a:moveTo>
                  <a:cubicBezTo>
                    <a:pt x="13037" y="65556"/>
                    <a:pt x="13288" y="65818"/>
                    <a:pt x="13288" y="66127"/>
                  </a:cubicBezTo>
                  <a:cubicBezTo>
                    <a:pt x="13288" y="66437"/>
                    <a:pt x="13037" y="66687"/>
                    <a:pt x="12728" y="66687"/>
                  </a:cubicBezTo>
                  <a:cubicBezTo>
                    <a:pt x="12418" y="66687"/>
                    <a:pt x="12156" y="66437"/>
                    <a:pt x="12156" y="66127"/>
                  </a:cubicBezTo>
                  <a:cubicBezTo>
                    <a:pt x="12156" y="65818"/>
                    <a:pt x="12418" y="65556"/>
                    <a:pt x="12728" y="65556"/>
                  </a:cubicBezTo>
                  <a:close/>
                  <a:moveTo>
                    <a:pt x="16466" y="65556"/>
                  </a:moveTo>
                  <a:cubicBezTo>
                    <a:pt x="16764" y="65556"/>
                    <a:pt x="17026" y="65818"/>
                    <a:pt x="17026" y="66127"/>
                  </a:cubicBezTo>
                  <a:cubicBezTo>
                    <a:pt x="17026" y="66425"/>
                    <a:pt x="16776" y="66687"/>
                    <a:pt x="16466" y="66687"/>
                  </a:cubicBezTo>
                  <a:cubicBezTo>
                    <a:pt x="16169" y="66687"/>
                    <a:pt x="15895" y="66437"/>
                    <a:pt x="15895" y="66127"/>
                  </a:cubicBezTo>
                  <a:cubicBezTo>
                    <a:pt x="15895" y="65818"/>
                    <a:pt x="16145" y="65556"/>
                    <a:pt x="16466" y="65556"/>
                  </a:cubicBezTo>
                  <a:close/>
                  <a:moveTo>
                    <a:pt x="20181" y="65556"/>
                  </a:moveTo>
                  <a:cubicBezTo>
                    <a:pt x="20491" y="65556"/>
                    <a:pt x="20753" y="65818"/>
                    <a:pt x="20753" y="66127"/>
                  </a:cubicBezTo>
                  <a:cubicBezTo>
                    <a:pt x="20753" y="66437"/>
                    <a:pt x="20491" y="66687"/>
                    <a:pt x="20181" y="66687"/>
                  </a:cubicBezTo>
                  <a:cubicBezTo>
                    <a:pt x="19872" y="66687"/>
                    <a:pt x="19622" y="66437"/>
                    <a:pt x="19622" y="66127"/>
                  </a:cubicBezTo>
                  <a:cubicBezTo>
                    <a:pt x="19622" y="65818"/>
                    <a:pt x="19872" y="65556"/>
                    <a:pt x="20181" y="65556"/>
                  </a:cubicBezTo>
                  <a:close/>
                  <a:moveTo>
                    <a:pt x="23920" y="65556"/>
                  </a:moveTo>
                  <a:cubicBezTo>
                    <a:pt x="24217" y="65556"/>
                    <a:pt x="24479" y="65818"/>
                    <a:pt x="24479" y="66127"/>
                  </a:cubicBezTo>
                  <a:cubicBezTo>
                    <a:pt x="24479" y="66425"/>
                    <a:pt x="24229" y="66687"/>
                    <a:pt x="23920" y="66687"/>
                  </a:cubicBezTo>
                  <a:cubicBezTo>
                    <a:pt x="23610" y="66687"/>
                    <a:pt x="23348" y="66437"/>
                    <a:pt x="23348" y="66127"/>
                  </a:cubicBezTo>
                  <a:cubicBezTo>
                    <a:pt x="23348" y="65818"/>
                    <a:pt x="23610" y="65556"/>
                    <a:pt x="23920" y="65556"/>
                  </a:cubicBezTo>
                  <a:close/>
                  <a:moveTo>
                    <a:pt x="27635" y="65556"/>
                  </a:moveTo>
                  <a:cubicBezTo>
                    <a:pt x="27956" y="65556"/>
                    <a:pt x="28206" y="65818"/>
                    <a:pt x="28206" y="66127"/>
                  </a:cubicBezTo>
                  <a:cubicBezTo>
                    <a:pt x="28206" y="66437"/>
                    <a:pt x="27956" y="66687"/>
                    <a:pt x="27635" y="66687"/>
                  </a:cubicBezTo>
                  <a:cubicBezTo>
                    <a:pt x="27325" y="66687"/>
                    <a:pt x="27075" y="66437"/>
                    <a:pt x="27075" y="66127"/>
                  </a:cubicBezTo>
                  <a:cubicBezTo>
                    <a:pt x="27075" y="65818"/>
                    <a:pt x="27325" y="65556"/>
                    <a:pt x="27635" y="65556"/>
                  </a:cubicBezTo>
                  <a:close/>
                  <a:moveTo>
                    <a:pt x="31373" y="65556"/>
                  </a:moveTo>
                  <a:cubicBezTo>
                    <a:pt x="31671" y="65556"/>
                    <a:pt x="31945" y="65818"/>
                    <a:pt x="31945" y="66127"/>
                  </a:cubicBezTo>
                  <a:cubicBezTo>
                    <a:pt x="31945" y="66425"/>
                    <a:pt x="31683" y="66687"/>
                    <a:pt x="31373" y="66687"/>
                  </a:cubicBezTo>
                  <a:cubicBezTo>
                    <a:pt x="31064" y="66687"/>
                    <a:pt x="30814" y="66437"/>
                    <a:pt x="30814" y="66127"/>
                  </a:cubicBezTo>
                  <a:cubicBezTo>
                    <a:pt x="30814" y="65818"/>
                    <a:pt x="31064" y="65556"/>
                    <a:pt x="31373" y="65556"/>
                  </a:cubicBezTo>
                  <a:close/>
                  <a:moveTo>
                    <a:pt x="35100" y="65556"/>
                  </a:moveTo>
                  <a:cubicBezTo>
                    <a:pt x="35409" y="65556"/>
                    <a:pt x="35659" y="65818"/>
                    <a:pt x="35659" y="66127"/>
                  </a:cubicBezTo>
                  <a:cubicBezTo>
                    <a:pt x="35659" y="66437"/>
                    <a:pt x="35409" y="66687"/>
                    <a:pt x="35100" y="66687"/>
                  </a:cubicBezTo>
                  <a:cubicBezTo>
                    <a:pt x="34778" y="66687"/>
                    <a:pt x="34528" y="66437"/>
                    <a:pt x="34528" y="66127"/>
                  </a:cubicBezTo>
                  <a:cubicBezTo>
                    <a:pt x="34528" y="65818"/>
                    <a:pt x="34778" y="65556"/>
                    <a:pt x="35100" y="65556"/>
                  </a:cubicBezTo>
                  <a:close/>
                  <a:moveTo>
                    <a:pt x="38815" y="65556"/>
                  </a:moveTo>
                  <a:cubicBezTo>
                    <a:pt x="39112" y="65556"/>
                    <a:pt x="39386" y="65818"/>
                    <a:pt x="39386" y="66127"/>
                  </a:cubicBezTo>
                  <a:cubicBezTo>
                    <a:pt x="39386" y="66425"/>
                    <a:pt x="39124" y="66687"/>
                    <a:pt x="38815" y="66687"/>
                  </a:cubicBezTo>
                  <a:cubicBezTo>
                    <a:pt x="38517" y="66687"/>
                    <a:pt x="38255" y="66437"/>
                    <a:pt x="38255" y="66127"/>
                  </a:cubicBezTo>
                  <a:cubicBezTo>
                    <a:pt x="38255" y="65818"/>
                    <a:pt x="38505" y="65556"/>
                    <a:pt x="38815" y="65556"/>
                  </a:cubicBezTo>
                  <a:close/>
                  <a:moveTo>
                    <a:pt x="42553" y="65556"/>
                  </a:moveTo>
                  <a:cubicBezTo>
                    <a:pt x="42863" y="65556"/>
                    <a:pt x="43113" y="65818"/>
                    <a:pt x="43113" y="66127"/>
                  </a:cubicBezTo>
                  <a:cubicBezTo>
                    <a:pt x="43113" y="66437"/>
                    <a:pt x="42863" y="66687"/>
                    <a:pt x="42553" y="66687"/>
                  </a:cubicBezTo>
                  <a:cubicBezTo>
                    <a:pt x="42232" y="66687"/>
                    <a:pt x="41982" y="66437"/>
                    <a:pt x="41982" y="66127"/>
                  </a:cubicBezTo>
                  <a:cubicBezTo>
                    <a:pt x="41982" y="65818"/>
                    <a:pt x="42244" y="65556"/>
                    <a:pt x="42553" y="65556"/>
                  </a:cubicBezTo>
                  <a:close/>
                  <a:moveTo>
                    <a:pt x="46268" y="65556"/>
                  </a:moveTo>
                  <a:cubicBezTo>
                    <a:pt x="46565" y="65556"/>
                    <a:pt x="46839" y="65818"/>
                    <a:pt x="46839" y="66127"/>
                  </a:cubicBezTo>
                  <a:cubicBezTo>
                    <a:pt x="46839" y="66425"/>
                    <a:pt x="46589" y="66687"/>
                    <a:pt x="46268" y="66687"/>
                  </a:cubicBezTo>
                  <a:cubicBezTo>
                    <a:pt x="45970" y="66687"/>
                    <a:pt x="45708" y="66437"/>
                    <a:pt x="45708" y="66127"/>
                  </a:cubicBezTo>
                  <a:cubicBezTo>
                    <a:pt x="45708" y="65818"/>
                    <a:pt x="45958" y="65556"/>
                    <a:pt x="46268" y="65556"/>
                  </a:cubicBezTo>
                  <a:close/>
                  <a:moveTo>
                    <a:pt x="50006" y="65556"/>
                  </a:moveTo>
                  <a:cubicBezTo>
                    <a:pt x="50316" y="65556"/>
                    <a:pt x="50578" y="65818"/>
                    <a:pt x="50578" y="66127"/>
                  </a:cubicBezTo>
                  <a:cubicBezTo>
                    <a:pt x="50578" y="66437"/>
                    <a:pt x="50316" y="66687"/>
                    <a:pt x="50006" y="66687"/>
                  </a:cubicBezTo>
                  <a:cubicBezTo>
                    <a:pt x="49697" y="66687"/>
                    <a:pt x="49447" y="66437"/>
                    <a:pt x="49447" y="66127"/>
                  </a:cubicBezTo>
                  <a:cubicBezTo>
                    <a:pt x="49447" y="65818"/>
                    <a:pt x="49697" y="65556"/>
                    <a:pt x="50006" y="65556"/>
                  </a:cubicBezTo>
                  <a:close/>
                  <a:moveTo>
                    <a:pt x="53733" y="65556"/>
                  </a:moveTo>
                  <a:cubicBezTo>
                    <a:pt x="54031" y="65556"/>
                    <a:pt x="54293" y="65818"/>
                    <a:pt x="54293" y="66127"/>
                  </a:cubicBezTo>
                  <a:cubicBezTo>
                    <a:pt x="54293" y="66425"/>
                    <a:pt x="54043" y="66687"/>
                    <a:pt x="53733" y="66687"/>
                  </a:cubicBezTo>
                  <a:cubicBezTo>
                    <a:pt x="53412" y="66687"/>
                    <a:pt x="53162" y="66437"/>
                    <a:pt x="53162" y="66127"/>
                  </a:cubicBezTo>
                  <a:cubicBezTo>
                    <a:pt x="53162" y="65818"/>
                    <a:pt x="53412" y="65556"/>
                    <a:pt x="53733" y="65556"/>
                  </a:cubicBezTo>
                  <a:close/>
                  <a:moveTo>
                    <a:pt x="57460" y="65556"/>
                  </a:moveTo>
                  <a:cubicBezTo>
                    <a:pt x="57781" y="65556"/>
                    <a:pt x="58031" y="65818"/>
                    <a:pt x="58031" y="66127"/>
                  </a:cubicBezTo>
                  <a:cubicBezTo>
                    <a:pt x="58031" y="66437"/>
                    <a:pt x="57781" y="66687"/>
                    <a:pt x="57460" y="66687"/>
                  </a:cubicBezTo>
                  <a:cubicBezTo>
                    <a:pt x="57150" y="66687"/>
                    <a:pt x="56900" y="66437"/>
                    <a:pt x="56900" y="66127"/>
                  </a:cubicBezTo>
                  <a:cubicBezTo>
                    <a:pt x="56900" y="65818"/>
                    <a:pt x="57150" y="65556"/>
                    <a:pt x="57460" y="65556"/>
                  </a:cubicBezTo>
                  <a:close/>
                  <a:moveTo>
                    <a:pt x="61186" y="65556"/>
                  </a:moveTo>
                  <a:cubicBezTo>
                    <a:pt x="61484" y="65556"/>
                    <a:pt x="61746" y="65818"/>
                    <a:pt x="61746" y="66127"/>
                  </a:cubicBezTo>
                  <a:cubicBezTo>
                    <a:pt x="61746" y="66425"/>
                    <a:pt x="61496" y="66687"/>
                    <a:pt x="61186" y="66687"/>
                  </a:cubicBezTo>
                  <a:cubicBezTo>
                    <a:pt x="60877" y="66687"/>
                    <a:pt x="60615" y="66437"/>
                    <a:pt x="60615" y="66127"/>
                  </a:cubicBezTo>
                  <a:cubicBezTo>
                    <a:pt x="60615" y="65818"/>
                    <a:pt x="60877" y="65556"/>
                    <a:pt x="61186" y="65556"/>
                  </a:cubicBezTo>
                  <a:close/>
                  <a:moveTo>
                    <a:pt x="64925" y="65556"/>
                  </a:moveTo>
                  <a:cubicBezTo>
                    <a:pt x="65234" y="65556"/>
                    <a:pt x="65485" y="65818"/>
                    <a:pt x="65485" y="66127"/>
                  </a:cubicBezTo>
                  <a:cubicBezTo>
                    <a:pt x="65485" y="66437"/>
                    <a:pt x="65234" y="66687"/>
                    <a:pt x="64925" y="66687"/>
                  </a:cubicBezTo>
                  <a:cubicBezTo>
                    <a:pt x="64603" y="66687"/>
                    <a:pt x="64353" y="66437"/>
                    <a:pt x="64353" y="66127"/>
                  </a:cubicBezTo>
                  <a:cubicBezTo>
                    <a:pt x="64353" y="65818"/>
                    <a:pt x="64603" y="65556"/>
                    <a:pt x="64925" y="65556"/>
                  </a:cubicBezTo>
                  <a:close/>
                  <a:moveTo>
                    <a:pt x="68640" y="65556"/>
                  </a:moveTo>
                  <a:cubicBezTo>
                    <a:pt x="68937" y="65556"/>
                    <a:pt x="69211" y="65818"/>
                    <a:pt x="69211" y="66127"/>
                  </a:cubicBezTo>
                  <a:cubicBezTo>
                    <a:pt x="69211" y="66425"/>
                    <a:pt x="68949" y="66687"/>
                    <a:pt x="68640" y="66687"/>
                  </a:cubicBezTo>
                  <a:cubicBezTo>
                    <a:pt x="68330" y="66687"/>
                    <a:pt x="68080" y="66437"/>
                    <a:pt x="68080" y="66127"/>
                  </a:cubicBezTo>
                  <a:cubicBezTo>
                    <a:pt x="68092" y="65818"/>
                    <a:pt x="68330" y="65556"/>
                    <a:pt x="68640" y="65556"/>
                  </a:cubicBezTo>
                  <a:close/>
                  <a:moveTo>
                    <a:pt x="72366" y="65556"/>
                  </a:moveTo>
                  <a:cubicBezTo>
                    <a:pt x="72676" y="65556"/>
                    <a:pt x="72926" y="65818"/>
                    <a:pt x="72926" y="66127"/>
                  </a:cubicBezTo>
                  <a:cubicBezTo>
                    <a:pt x="72926" y="66437"/>
                    <a:pt x="72676" y="66687"/>
                    <a:pt x="72366" y="66687"/>
                  </a:cubicBezTo>
                  <a:cubicBezTo>
                    <a:pt x="72045" y="66687"/>
                    <a:pt x="71795" y="66437"/>
                    <a:pt x="71795" y="66127"/>
                  </a:cubicBezTo>
                  <a:cubicBezTo>
                    <a:pt x="71795" y="65818"/>
                    <a:pt x="72069" y="65556"/>
                    <a:pt x="72366" y="65556"/>
                  </a:cubicBezTo>
                  <a:close/>
                  <a:moveTo>
                    <a:pt x="76093" y="65556"/>
                  </a:moveTo>
                  <a:cubicBezTo>
                    <a:pt x="76391" y="65556"/>
                    <a:pt x="76664" y="65818"/>
                    <a:pt x="76664" y="66127"/>
                  </a:cubicBezTo>
                  <a:cubicBezTo>
                    <a:pt x="76664" y="66425"/>
                    <a:pt x="76403" y="66687"/>
                    <a:pt x="76093" y="66687"/>
                  </a:cubicBezTo>
                  <a:cubicBezTo>
                    <a:pt x="75795" y="66687"/>
                    <a:pt x="75533" y="66437"/>
                    <a:pt x="75533" y="66127"/>
                  </a:cubicBezTo>
                  <a:cubicBezTo>
                    <a:pt x="75533" y="65818"/>
                    <a:pt x="75783" y="65556"/>
                    <a:pt x="76093" y="65556"/>
                  </a:cubicBezTo>
                  <a:close/>
                  <a:moveTo>
                    <a:pt x="79712" y="65556"/>
                  </a:moveTo>
                  <a:cubicBezTo>
                    <a:pt x="80010" y="65556"/>
                    <a:pt x="80284" y="65818"/>
                    <a:pt x="80284" y="66127"/>
                  </a:cubicBezTo>
                  <a:cubicBezTo>
                    <a:pt x="80284" y="66425"/>
                    <a:pt x="80022" y="66687"/>
                    <a:pt x="79712" y="66687"/>
                  </a:cubicBezTo>
                  <a:cubicBezTo>
                    <a:pt x="79403" y="66687"/>
                    <a:pt x="79153" y="66437"/>
                    <a:pt x="79153" y="66127"/>
                  </a:cubicBezTo>
                  <a:cubicBezTo>
                    <a:pt x="79153" y="65818"/>
                    <a:pt x="79403" y="65556"/>
                    <a:pt x="79712" y="65556"/>
                  </a:cubicBezTo>
                  <a:close/>
                  <a:moveTo>
                    <a:pt x="83451" y="65556"/>
                  </a:moveTo>
                  <a:cubicBezTo>
                    <a:pt x="83761" y="65556"/>
                    <a:pt x="84011" y="65818"/>
                    <a:pt x="84011" y="66127"/>
                  </a:cubicBezTo>
                  <a:cubicBezTo>
                    <a:pt x="84011" y="66437"/>
                    <a:pt x="83761" y="66687"/>
                    <a:pt x="83451" y="66687"/>
                  </a:cubicBezTo>
                  <a:cubicBezTo>
                    <a:pt x="83141" y="66687"/>
                    <a:pt x="82880" y="66437"/>
                    <a:pt x="82880" y="66127"/>
                  </a:cubicBezTo>
                  <a:cubicBezTo>
                    <a:pt x="82880" y="65818"/>
                    <a:pt x="83141" y="65556"/>
                    <a:pt x="83451" y="65556"/>
                  </a:cubicBezTo>
                  <a:close/>
                  <a:moveTo>
                    <a:pt x="87166" y="65556"/>
                  </a:moveTo>
                  <a:cubicBezTo>
                    <a:pt x="87463" y="65556"/>
                    <a:pt x="87737" y="65818"/>
                    <a:pt x="87737" y="66127"/>
                  </a:cubicBezTo>
                  <a:cubicBezTo>
                    <a:pt x="87737" y="66425"/>
                    <a:pt x="87475" y="66687"/>
                    <a:pt x="87166" y="66687"/>
                  </a:cubicBezTo>
                  <a:cubicBezTo>
                    <a:pt x="86856" y="66687"/>
                    <a:pt x="86606" y="66437"/>
                    <a:pt x="86606" y="66127"/>
                  </a:cubicBezTo>
                  <a:cubicBezTo>
                    <a:pt x="86606" y="65818"/>
                    <a:pt x="86856" y="65556"/>
                    <a:pt x="87166" y="65556"/>
                  </a:cubicBezTo>
                  <a:close/>
                  <a:moveTo>
                    <a:pt x="90904" y="65556"/>
                  </a:moveTo>
                  <a:cubicBezTo>
                    <a:pt x="91214" y="65556"/>
                    <a:pt x="91464" y="65818"/>
                    <a:pt x="91464" y="66127"/>
                  </a:cubicBezTo>
                  <a:cubicBezTo>
                    <a:pt x="91464" y="66437"/>
                    <a:pt x="91214" y="66687"/>
                    <a:pt x="90904" y="66687"/>
                  </a:cubicBezTo>
                  <a:cubicBezTo>
                    <a:pt x="90595" y="66687"/>
                    <a:pt x="90345" y="66437"/>
                    <a:pt x="90345" y="66127"/>
                  </a:cubicBezTo>
                  <a:cubicBezTo>
                    <a:pt x="90345" y="65818"/>
                    <a:pt x="90595" y="65556"/>
                    <a:pt x="90904" y="65556"/>
                  </a:cubicBezTo>
                  <a:close/>
                  <a:moveTo>
                    <a:pt x="94631" y="65556"/>
                  </a:moveTo>
                  <a:cubicBezTo>
                    <a:pt x="94929" y="65556"/>
                    <a:pt x="95191" y="65818"/>
                    <a:pt x="95191" y="66127"/>
                  </a:cubicBezTo>
                  <a:cubicBezTo>
                    <a:pt x="95191" y="66425"/>
                    <a:pt x="94941" y="66687"/>
                    <a:pt x="94631" y="66687"/>
                  </a:cubicBezTo>
                  <a:cubicBezTo>
                    <a:pt x="94310" y="66687"/>
                    <a:pt x="94060" y="66437"/>
                    <a:pt x="94060" y="66127"/>
                  </a:cubicBezTo>
                  <a:cubicBezTo>
                    <a:pt x="94071" y="65818"/>
                    <a:pt x="94310" y="65556"/>
                    <a:pt x="94631" y="65556"/>
                  </a:cubicBezTo>
                  <a:close/>
                  <a:moveTo>
                    <a:pt x="98346" y="65556"/>
                  </a:moveTo>
                  <a:cubicBezTo>
                    <a:pt x="98655" y="65556"/>
                    <a:pt x="98905" y="65818"/>
                    <a:pt x="98905" y="66127"/>
                  </a:cubicBezTo>
                  <a:cubicBezTo>
                    <a:pt x="98905" y="66437"/>
                    <a:pt x="98655" y="66687"/>
                    <a:pt x="98346" y="66687"/>
                  </a:cubicBezTo>
                  <a:cubicBezTo>
                    <a:pt x="98036" y="66687"/>
                    <a:pt x="97786" y="66437"/>
                    <a:pt x="97786" y="66127"/>
                  </a:cubicBezTo>
                  <a:cubicBezTo>
                    <a:pt x="97786" y="65818"/>
                    <a:pt x="98036" y="65556"/>
                    <a:pt x="98346" y="65556"/>
                  </a:cubicBezTo>
                  <a:close/>
                  <a:moveTo>
                    <a:pt x="102084" y="65556"/>
                  </a:moveTo>
                  <a:cubicBezTo>
                    <a:pt x="102382" y="65556"/>
                    <a:pt x="102644" y="65818"/>
                    <a:pt x="102644" y="66127"/>
                  </a:cubicBezTo>
                  <a:cubicBezTo>
                    <a:pt x="102644" y="66425"/>
                    <a:pt x="102394" y="66687"/>
                    <a:pt x="102084" y="66687"/>
                  </a:cubicBezTo>
                  <a:cubicBezTo>
                    <a:pt x="101787" y="66687"/>
                    <a:pt x="101513" y="66437"/>
                    <a:pt x="101513" y="66127"/>
                  </a:cubicBezTo>
                  <a:cubicBezTo>
                    <a:pt x="101513" y="65818"/>
                    <a:pt x="101775" y="65556"/>
                    <a:pt x="102084" y="65556"/>
                  </a:cubicBezTo>
                  <a:close/>
                  <a:moveTo>
                    <a:pt x="105799" y="65556"/>
                  </a:moveTo>
                  <a:cubicBezTo>
                    <a:pt x="106121" y="65556"/>
                    <a:pt x="106371" y="65818"/>
                    <a:pt x="106371" y="66127"/>
                  </a:cubicBezTo>
                  <a:cubicBezTo>
                    <a:pt x="106371" y="66437"/>
                    <a:pt x="106109" y="66687"/>
                    <a:pt x="105799" y="66687"/>
                  </a:cubicBezTo>
                  <a:cubicBezTo>
                    <a:pt x="105490" y="66687"/>
                    <a:pt x="105239" y="66437"/>
                    <a:pt x="105239" y="66127"/>
                  </a:cubicBezTo>
                  <a:cubicBezTo>
                    <a:pt x="105239" y="65818"/>
                    <a:pt x="105490" y="65556"/>
                    <a:pt x="105799" y="65556"/>
                  </a:cubicBezTo>
                  <a:close/>
                  <a:moveTo>
                    <a:pt x="109538" y="65556"/>
                  </a:moveTo>
                  <a:cubicBezTo>
                    <a:pt x="109835" y="65556"/>
                    <a:pt x="110109" y="65818"/>
                    <a:pt x="110109" y="66127"/>
                  </a:cubicBezTo>
                  <a:cubicBezTo>
                    <a:pt x="110109" y="66425"/>
                    <a:pt x="109847" y="66687"/>
                    <a:pt x="109538" y="66687"/>
                  </a:cubicBezTo>
                  <a:cubicBezTo>
                    <a:pt x="109228" y="66687"/>
                    <a:pt x="108978" y="66437"/>
                    <a:pt x="108978" y="66127"/>
                  </a:cubicBezTo>
                  <a:cubicBezTo>
                    <a:pt x="108978" y="65818"/>
                    <a:pt x="109228" y="65556"/>
                    <a:pt x="109538" y="65556"/>
                  </a:cubicBezTo>
                  <a:close/>
                  <a:moveTo>
                    <a:pt x="113264" y="65556"/>
                  </a:moveTo>
                  <a:cubicBezTo>
                    <a:pt x="113574" y="65556"/>
                    <a:pt x="113824" y="65818"/>
                    <a:pt x="113824" y="66127"/>
                  </a:cubicBezTo>
                  <a:cubicBezTo>
                    <a:pt x="113824" y="66437"/>
                    <a:pt x="113574" y="66687"/>
                    <a:pt x="113264" y="66687"/>
                  </a:cubicBezTo>
                  <a:cubicBezTo>
                    <a:pt x="112943" y="66687"/>
                    <a:pt x="112693" y="66437"/>
                    <a:pt x="112693" y="66127"/>
                  </a:cubicBezTo>
                  <a:cubicBezTo>
                    <a:pt x="112693" y="65818"/>
                    <a:pt x="112943" y="65556"/>
                    <a:pt x="113264" y="65556"/>
                  </a:cubicBezTo>
                  <a:close/>
                  <a:moveTo>
                    <a:pt x="116991" y="65556"/>
                  </a:moveTo>
                  <a:cubicBezTo>
                    <a:pt x="117289" y="65556"/>
                    <a:pt x="117562" y="65818"/>
                    <a:pt x="117562" y="66127"/>
                  </a:cubicBezTo>
                  <a:cubicBezTo>
                    <a:pt x="117562" y="66425"/>
                    <a:pt x="117312" y="66687"/>
                    <a:pt x="116991" y="66687"/>
                  </a:cubicBezTo>
                  <a:cubicBezTo>
                    <a:pt x="116681" y="66687"/>
                    <a:pt x="116431" y="66437"/>
                    <a:pt x="116431" y="66127"/>
                  </a:cubicBezTo>
                  <a:cubicBezTo>
                    <a:pt x="116431" y="65818"/>
                    <a:pt x="116681" y="65556"/>
                    <a:pt x="116991" y="65556"/>
                  </a:cubicBezTo>
                  <a:close/>
                  <a:moveTo>
                    <a:pt x="120718" y="65556"/>
                  </a:moveTo>
                  <a:cubicBezTo>
                    <a:pt x="121027" y="65556"/>
                    <a:pt x="121277" y="65818"/>
                    <a:pt x="121277" y="66127"/>
                  </a:cubicBezTo>
                  <a:cubicBezTo>
                    <a:pt x="121277" y="66437"/>
                    <a:pt x="121027" y="66687"/>
                    <a:pt x="120718" y="66687"/>
                  </a:cubicBezTo>
                  <a:cubicBezTo>
                    <a:pt x="120408" y="66687"/>
                    <a:pt x="120146" y="66437"/>
                    <a:pt x="120146" y="66127"/>
                  </a:cubicBezTo>
                  <a:cubicBezTo>
                    <a:pt x="120146" y="65818"/>
                    <a:pt x="120420" y="65556"/>
                    <a:pt x="120718" y="65556"/>
                  </a:cubicBezTo>
                  <a:close/>
                  <a:moveTo>
                    <a:pt x="124456" y="65556"/>
                  </a:moveTo>
                  <a:cubicBezTo>
                    <a:pt x="124754" y="65556"/>
                    <a:pt x="125016" y="65818"/>
                    <a:pt x="125016" y="66127"/>
                  </a:cubicBezTo>
                  <a:cubicBezTo>
                    <a:pt x="125016" y="66425"/>
                    <a:pt x="124766" y="66687"/>
                    <a:pt x="124456" y="66687"/>
                  </a:cubicBezTo>
                  <a:cubicBezTo>
                    <a:pt x="124135" y="66687"/>
                    <a:pt x="123885" y="66437"/>
                    <a:pt x="123885" y="66127"/>
                  </a:cubicBezTo>
                  <a:cubicBezTo>
                    <a:pt x="123885" y="65818"/>
                    <a:pt x="124135" y="65556"/>
                    <a:pt x="124456" y="65556"/>
                  </a:cubicBezTo>
                  <a:close/>
                  <a:moveTo>
                    <a:pt x="128171" y="65556"/>
                  </a:moveTo>
                  <a:cubicBezTo>
                    <a:pt x="128480" y="65556"/>
                    <a:pt x="128742" y="65818"/>
                    <a:pt x="128742" y="66127"/>
                  </a:cubicBezTo>
                  <a:cubicBezTo>
                    <a:pt x="128742" y="66437"/>
                    <a:pt x="128480" y="66687"/>
                    <a:pt x="128171" y="66687"/>
                  </a:cubicBezTo>
                  <a:cubicBezTo>
                    <a:pt x="127861" y="66687"/>
                    <a:pt x="127611" y="66437"/>
                    <a:pt x="127611" y="66127"/>
                  </a:cubicBezTo>
                  <a:cubicBezTo>
                    <a:pt x="127611" y="65818"/>
                    <a:pt x="127861" y="65556"/>
                    <a:pt x="128171" y="65556"/>
                  </a:cubicBezTo>
                  <a:close/>
                  <a:moveTo>
                    <a:pt x="131898" y="65556"/>
                  </a:moveTo>
                  <a:cubicBezTo>
                    <a:pt x="132195" y="65556"/>
                    <a:pt x="132457" y="65818"/>
                    <a:pt x="132457" y="66127"/>
                  </a:cubicBezTo>
                  <a:cubicBezTo>
                    <a:pt x="132457" y="66425"/>
                    <a:pt x="132207" y="66687"/>
                    <a:pt x="131898" y="66687"/>
                  </a:cubicBezTo>
                  <a:cubicBezTo>
                    <a:pt x="131600" y="66687"/>
                    <a:pt x="131326" y="66437"/>
                    <a:pt x="131326" y="66127"/>
                  </a:cubicBezTo>
                  <a:cubicBezTo>
                    <a:pt x="131338" y="65818"/>
                    <a:pt x="131576" y="65556"/>
                    <a:pt x="131898" y="65556"/>
                  </a:cubicBezTo>
                  <a:close/>
                  <a:moveTo>
                    <a:pt x="135624" y="65556"/>
                  </a:moveTo>
                  <a:cubicBezTo>
                    <a:pt x="135946" y="65556"/>
                    <a:pt x="136196" y="65818"/>
                    <a:pt x="136196" y="66127"/>
                  </a:cubicBezTo>
                  <a:cubicBezTo>
                    <a:pt x="136196" y="66437"/>
                    <a:pt x="135934" y="66687"/>
                    <a:pt x="135624" y="66687"/>
                  </a:cubicBezTo>
                  <a:cubicBezTo>
                    <a:pt x="135315" y="66687"/>
                    <a:pt x="135065" y="66437"/>
                    <a:pt x="135065" y="66127"/>
                  </a:cubicBezTo>
                  <a:cubicBezTo>
                    <a:pt x="135065" y="65818"/>
                    <a:pt x="135315" y="65556"/>
                    <a:pt x="135624" y="65556"/>
                  </a:cubicBezTo>
                  <a:close/>
                  <a:moveTo>
                    <a:pt x="139351" y="65556"/>
                  </a:moveTo>
                  <a:cubicBezTo>
                    <a:pt x="139649" y="65556"/>
                    <a:pt x="139910" y="65818"/>
                    <a:pt x="139910" y="66127"/>
                  </a:cubicBezTo>
                  <a:cubicBezTo>
                    <a:pt x="139910" y="66425"/>
                    <a:pt x="139660" y="66687"/>
                    <a:pt x="139351" y="66687"/>
                  </a:cubicBezTo>
                  <a:cubicBezTo>
                    <a:pt x="139053" y="66687"/>
                    <a:pt x="138779" y="66437"/>
                    <a:pt x="138779" y="66127"/>
                  </a:cubicBezTo>
                  <a:cubicBezTo>
                    <a:pt x="138779" y="65818"/>
                    <a:pt x="139041" y="65556"/>
                    <a:pt x="139351" y="65556"/>
                  </a:cubicBezTo>
                  <a:close/>
                  <a:moveTo>
                    <a:pt x="143089" y="65556"/>
                  </a:moveTo>
                  <a:cubicBezTo>
                    <a:pt x="143399" y="65556"/>
                    <a:pt x="143649" y="65818"/>
                    <a:pt x="143649" y="66127"/>
                  </a:cubicBezTo>
                  <a:cubicBezTo>
                    <a:pt x="143649" y="66437"/>
                    <a:pt x="143399" y="66687"/>
                    <a:pt x="143089" y="66687"/>
                  </a:cubicBezTo>
                  <a:cubicBezTo>
                    <a:pt x="142768" y="66687"/>
                    <a:pt x="142518" y="66437"/>
                    <a:pt x="142518" y="66127"/>
                  </a:cubicBezTo>
                  <a:cubicBezTo>
                    <a:pt x="142518" y="65818"/>
                    <a:pt x="142768" y="65556"/>
                    <a:pt x="143089" y="65556"/>
                  </a:cubicBezTo>
                  <a:close/>
                  <a:moveTo>
                    <a:pt x="146804" y="65556"/>
                  </a:moveTo>
                  <a:cubicBezTo>
                    <a:pt x="147102" y="65556"/>
                    <a:pt x="147376" y="65818"/>
                    <a:pt x="147376" y="66127"/>
                  </a:cubicBezTo>
                  <a:cubicBezTo>
                    <a:pt x="147376" y="66425"/>
                    <a:pt x="147114" y="66687"/>
                    <a:pt x="146804" y="66687"/>
                  </a:cubicBezTo>
                  <a:cubicBezTo>
                    <a:pt x="146495" y="66687"/>
                    <a:pt x="146245" y="66437"/>
                    <a:pt x="146245" y="66127"/>
                  </a:cubicBezTo>
                  <a:cubicBezTo>
                    <a:pt x="146257" y="65818"/>
                    <a:pt x="146495" y="65556"/>
                    <a:pt x="146804" y="65556"/>
                  </a:cubicBezTo>
                  <a:close/>
                  <a:moveTo>
                    <a:pt x="150543" y="65556"/>
                  </a:moveTo>
                  <a:cubicBezTo>
                    <a:pt x="150852" y="65556"/>
                    <a:pt x="151102" y="65818"/>
                    <a:pt x="151102" y="66127"/>
                  </a:cubicBezTo>
                  <a:cubicBezTo>
                    <a:pt x="151102" y="66437"/>
                    <a:pt x="150852" y="66687"/>
                    <a:pt x="150543" y="66687"/>
                  </a:cubicBezTo>
                  <a:cubicBezTo>
                    <a:pt x="150233" y="66687"/>
                    <a:pt x="149971" y="66437"/>
                    <a:pt x="149971" y="66127"/>
                  </a:cubicBezTo>
                  <a:cubicBezTo>
                    <a:pt x="149971" y="65818"/>
                    <a:pt x="150233" y="65556"/>
                    <a:pt x="150543" y="65556"/>
                  </a:cubicBezTo>
                  <a:close/>
                  <a:moveTo>
                    <a:pt x="154258" y="65556"/>
                  </a:moveTo>
                  <a:cubicBezTo>
                    <a:pt x="154555" y="65556"/>
                    <a:pt x="154829" y="65818"/>
                    <a:pt x="154829" y="66127"/>
                  </a:cubicBezTo>
                  <a:cubicBezTo>
                    <a:pt x="154829" y="66425"/>
                    <a:pt x="154567" y="66687"/>
                    <a:pt x="154258" y="66687"/>
                  </a:cubicBezTo>
                  <a:cubicBezTo>
                    <a:pt x="153948" y="66687"/>
                    <a:pt x="153698" y="66437"/>
                    <a:pt x="153698" y="66127"/>
                  </a:cubicBezTo>
                  <a:cubicBezTo>
                    <a:pt x="153698" y="65818"/>
                    <a:pt x="153948" y="65556"/>
                    <a:pt x="154258" y="65556"/>
                  </a:cubicBezTo>
                  <a:close/>
                  <a:moveTo>
                    <a:pt x="157996" y="65556"/>
                  </a:moveTo>
                  <a:cubicBezTo>
                    <a:pt x="158306" y="65556"/>
                    <a:pt x="158556" y="65818"/>
                    <a:pt x="158556" y="66127"/>
                  </a:cubicBezTo>
                  <a:cubicBezTo>
                    <a:pt x="158556" y="66437"/>
                    <a:pt x="158306" y="66687"/>
                    <a:pt x="157996" y="66687"/>
                  </a:cubicBezTo>
                  <a:cubicBezTo>
                    <a:pt x="157687" y="66687"/>
                    <a:pt x="157436" y="66437"/>
                    <a:pt x="157436" y="66127"/>
                  </a:cubicBezTo>
                  <a:cubicBezTo>
                    <a:pt x="157436" y="65818"/>
                    <a:pt x="157687" y="65556"/>
                    <a:pt x="157996" y="65556"/>
                  </a:cubicBezTo>
                  <a:close/>
                  <a:moveTo>
                    <a:pt x="3405" y="67425"/>
                  </a:moveTo>
                  <a:cubicBezTo>
                    <a:pt x="3703" y="67425"/>
                    <a:pt x="3977" y="67675"/>
                    <a:pt x="3977" y="67985"/>
                  </a:cubicBezTo>
                  <a:cubicBezTo>
                    <a:pt x="3977" y="68282"/>
                    <a:pt x="3727" y="68556"/>
                    <a:pt x="3405" y="68556"/>
                  </a:cubicBezTo>
                  <a:cubicBezTo>
                    <a:pt x="3096" y="68556"/>
                    <a:pt x="2846" y="68294"/>
                    <a:pt x="2846" y="67985"/>
                  </a:cubicBezTo>
                  <a:cubicBezTo>
                    <a:pt x="2858" y="67675"/>
                    <a:pt x="3096" y="67425"/>
                    <a:pt x="3405" y="67425"/>
                  </a:cubicBezTo>
                  <a:close/>
                  <a:moveTo>
                    <a:pt x="7132" y="67425"/>
                  </a:moveTo>
                  <a:cubicBezTo>
                    <a:pt x="7430" y="67425"/>
                    <a:pt x="7692" y="67675"/>
                    <a:pt x="7692" y="67985"/>
                  </a:cubicBezTo>
                  <a:cubicBezTo>
                    <a:pt x="7692" y="68282"/>
                    <a:pt x="7442" y="68556"/>
                    <a:pt x="7132" y="68556"/>
                  </a:cubicBezTo>
                  <a:cubicBezTo>
                    <a:pt x="6834" y="68556"/>
                    <a:pt x="6560" y="68294"/>
                    <a:pt x="6560" y="67985"/>
                  </a:cubicBezTo>
                  <a:cubicBezTo>
                    <a:pt x="6584" y="67675"/>
                    <a:pt x="6822" y="67425"/>
                    <a:pt x="7132" y="67425"/>
                  </a:cubicBezTo>
                  <a:close/>
                  <a:moveTo>
                    <a:pt x="10871" y="67425"/>
                  </a:moveTo>
                  <a:cubicBezTo>
                    <a:pt x="11168" y="67425"/>
                    <a:pt x="11430" y="67675"/>
                    <a:pt x="11430" y="67985"/>
                  </a:cubicBezTo>
                  <a:cubicBezTo>
                    <a:pt x="11430" y="68282"/>
                    <a:pt x="11180" y="68556"/>
                    <a:pt x="10871" y="68556"/>
                  </a:cubicBezTo>
                  <a:cubicBezTo>
                    <a:pt x="10573" y="68556"/>
                    <a:pt x="10299" y="68294"/>
                    <a:pt x="10299" y="67985"/>
                  </a:cubicBezTo>
                  <a:cubicBezTo>
                    <a:pt x="10299" y="67675"/>
                    <a:pt x="10549" y="67425"/>
                    <a:pt x="10871" y="67425"/>
                  </a:cubicBezTo>
                  <a:close/>
                  <a:moveTo>
                    <a:pt x="14585" y="67425"/>
                  </a:moveTo>
                  <a:cubicBezTo>
                    <a:pt x="14883" y="67425"/>
                    <a:pt x="15157" y="67675"/>
                    <a:pt x="15157" y="67985"/>
                  </a:cubicBezTo>
                  <a:cubicBezTo>
                    <a:pt x="15157" y="68282"/>
                    <a:pt x="14895" y="68556"/>
                    <a:pt x="14585" y="68556"/>
                  </a:cubicBezTo>
                  <a:cubicBezTo>
                    <a:pt x="14288" y="68556"/>
                    <a:pt x="14014" y="68294"/>
                    <a:pt x="14014" y="67985"/>
                  </a:cubicBezTo>
                  <a:cubicBezTo>
                    <a:pt x="14038" y="67675"/>
                    <a:pt x="14276" y="67425"/>
                    <a:pt x="14585" y="67425"/>
                  </a:cubicBezTo>
                  <a:close/>
                  <a:moveTo>
                    <a:pt x="18324" y="67425"/>
                  </a:moveTo>
                  <a:cubicBezTo>
                    <a:pt x="18622" y="67425"/>
                    <a:pt x="18883" y="67675"/>
                    <a:pt x="18883" y="67985"/>
                  </a:cubicBezTo>
                  <a:cubicBezTo>
                    <a:pt x="18883" y="68282"/>
                    <a:pt x="18633" y="68556"/>
                    <a:pt x="18324" y="68556"/>
                  </a:cubicBezTo>
                  <a:cubicBezTo>
                    <a:pt x="18026" y="68556"/>
                    <a:pt x="17752" y="68294"/>
                    <a:pt x="17752" y="67985"/>
                  </a:cubicBezTo>
                  <a:cubicBezTo>
                    <a:pt x="17752" y="67675"/>
                    <a:pt x="18014" y="67425"/>
                    <a:pt x="18324" y="67425"/>
                  </a:cubicBezTo>
                  <a:close/>
                  <a:moveTo>
                    <a:pt x="22039" y="67425"/>
                  </a:moveTo>
                  <a:cubicBezTo>
                    <a:pt x="22336" y="67425"/>
                    <a:pt x="22610" y="67675"/>
                    <a:pt x="22610" y="67985"/>
                  </a:cubicBezTo>
                  <a:cubicBezTo>
                    <a:pt x="22610" y="68282"/>
                    <a:pt x="22360" y="68556"/>
                    <a:pt x="22039" y="68556"/>
                  </a:cubicBezTo>
                  <a:cubicBezTo>
                    <a:pt x="21729" y="68556"/>
                    <a:pt x="21479" y="68294"/>
                    <a:pt x="21479" y="67985"/>
                  </a:cubicBezTo>
                  <a:cubicBezTo>
                    <a:pt x="21491" y="67675"/>
                    <a:pt x="21729" y="67425"/>
                    <a:pt x="22039" y="67425"/>
                  </a:cubicBezTo>
                  <a:close/>
                  <a:moveTo>
                    <a:pt x="25777" y="67425"/>
                  </a:moveTo>
                  <a:cubicBezTo>
                    <a:pt x="26075" y="67425"/>
                    <a:pt x="26349" y="67675"/>
                    <a:pt x="26349" y="67985"/>
                  </a:cubicBezTo>
                  <a:cubicBezTo>
                    <a:pt x="26349" y="68282"/>
                    <a:pt x="26087" y="68556"/>
                    <a:pt x="25777" y="68556"/>
                  </a:cubicBezTo>
                  <a:cubicBezTo>
                    <a:pt x="25468" y="68556"/>
                    <a:pt x="25206" y="68294"/>
                    <a:pt x="25206" y="67985"/>
                  </a:cubicBezTo>
                  <a:cubicBezTo>
                    <a:pt x="25218" y="67675"/>
                    <a:pt x="25468" y="67425"/>
                    <a:pt x="25777" y="67425"/>
                  </a:cubicBezTo>
                  <a:close/>
                  <a:moveTo>
                    <a:pt x="29504" y="67425"/>
                  </a:moveTo>
                  <a:cubicBezTo>
                    <a:pt x="29801" y="67425"/>
                    <a:pt x="30063" y="67675"/>
                    <a:pt x="30063" y="67985"/>
                  </a:cubicBezTo>
                  <a:cubicBezTo>
                    <a:pt x="30063" y="68282"/>
                    <a:pt x="29813" y="68556"/>
                    <a:pt x="29504" y="68556"/>
                  </a:cubicBezTo>
                  <a:cubicBezTo>
                    <a:pt x="29182" y="68556"/>
                    <a:pt x="28932" y="68294"/>
                    <a:pt x="28932" y="67985"/>
                  </a:cubicBezTo>
                  <a:cubicBezTo>
                    <a:pt x="28944" y="67675"/>
                    <a:pt x="29182" y="67425"/>
                    <a:pt x="29504" y="67425"/>
                  </a:cubicBezTo>
                  <a:close/>
                  <a:moveTo>
                    <a:pt x="33230" y="67425"/>
                  </a:moveTo>
                  <a:cubicBezTo>
                    <a:pt x="33528" y="67425"/>
                    <a:pt x="33802" y="67675"/>
                    <a:pt x="33802" y="67985"/>
                  </a:cubicBezTo>
                  <a:cubicBezTo>
                    <a:pt x="33802" y="68282"/>
                    <a:pt x="33552" y="68556"/>
                    <a:pt x="33230" y="68556"/>
                  </a:cubicBezTo>
                  <a:cubicBezTo>
                    <a:pt x="32921" y="68556"/>
                    <a:pt x="32671" y="68294"/>
                    <a:pt x="32671" y="67985"/>
                  </a:cubicBezTo>
                  <a:cubicBezTo>
                    <a:pt x="32671" y="67675"/>
                    <a:pt x="32921" y="67425"/>
                    <a:pt x="33230" y="67425"/>
                  </a:cubicBezTo>
                  <a:close/>
                  <a:moveTo>
                    <a:pt x="36957" y="67425"/>
                  </a:moveTo>
                  <a:cubicBezTo>
                    <a:pt x="37255" y="67425"/>
                    <a:pt x="37517" y="67675"/>
                    <a:pt x="37517" y="67985"/>
                  </a:cubicBezTo>
                  <a:cubicBezTo>
                    <a:pt x="37517" y="68282"/>
                    <a:pt x="37267" y="68556"/>
                    <a:pt x="36957" y="68556"/>
                  </a:cubicBezTo>
                  <a:cubicBezTo>
                    <a:pt x="36648" y="68556"/>
                    <a:pt x="36386" y="68294"/>
                    <a:pt x="36386" y="67985"/>
                  </a:cubicBezTo>
                  <a:cubicBezTo>
                    <a:pt x="36409" y="67675"/>
                    <a:pt x="36648" y="67425"/>
                    <a:pt x="36957" y="67425"/>
                  </a:cubicBezTo>
                  <a:close/>
                  <a:moveTo>
                    <a:pt x="40672" y="67425"/>
                  </a:moveTo>
                  <a:cubicBezTo>
                    <a:pt x="40970" y="67425"/>
                    <a:pt x="41243" y="67675"/>
                    <a:pt x="41243" y="67985"/>
                  </a:cubicBezTo>
                  <a:cubicBezTo>
                    <a:pt x="41243" y="68282"/>
                    <a:pt x="40993" y="68556"/>
                    <a:pt x="40672" y="68556"/>
                  </a:cubicBezTo>
                  <a:cubicBezTo>
                    <a:pt x="40374" y="68556"/>
                    <a:pt x="40112" y="68294"/>
                    <a:pt x="40112" y="67985"/>
                  </a:cubicBezTo>
                  <a:cubicBezTo>
                    <a:pt x="40124" y="67675"/>
                    <a:pt x="40362" y="67425"/>
                    <a:pt x="40672" y="67425"/>
                  </a:cubicBezTo>
                  <a:close/>
                  <a:moveTo>
                    <a:pt x="44410" y="67425"/>
                  </a:moveTo>
                  <a:cubicBezTo>
                    <a:pt x="44708" y="67425"/>
                    <a:pt x="44982" y="67675"/>
                    <a:pt x="44982" y="67985"/>
                  </a:cubicBezTo>
                  <a:cubicBezTo>
                    <a:pt x="44982" y="68282"/>
                    <a:pt x="44720" y="68556"/>
                    <a:pt x="44410" y="68556"/>
                  </a:cubicBezTo>
                  <a:cubicBezTo>
                    <a:pt x="44113" y="68556"/>
                    <a:pt x="43851" y="68294"/>
                    <a:pt x="43851" y="67985"/>
                  </a:cubicBezTo>
                  <a:cubicBezTo>
                    <a:pt x="43851" y="67675"/>
                    <a:pt x="44101" y="67425"/>
                    <a:pt x="44410" y="67425"/>
                  </a:cubicBezTo>
                  <a:close/>
                  <a:moveTo>
                    <a:pt x="48137" y="67425"/>
                  </a:moveTo>
                  <a:cubicBezTo>
                    <a:pt x="48435" y="67425"/>
                    <a:pt x="48697" y="67675"/>
                    <a:pt x="48697" y="67985"/>
                  </a:cubicBezTo>
                  <a:cubicBezTo>
                    <a:pt x="48697" y="68282"/>
                    <a:pt x="48447" y="68556"/>
                    <a:pt x="48137" y="68556"/>
                  </a:cubicBezTo>
                  <a:cubicBezTo>
                    <a:pt x="47839" y="68556"/>
                    <a:pt x="47566" y="68294"/>
                    <a:pt x="47566" y="67985"/>
                  </a:cubicBezTo>
                  <a:cubicBezTo>
                    <a:pt x="47578" y="67675"/>
                    <a:pt x="47839" y="67425"/>
                    <a:pt x="48137" y="67425"/>
                  </a:cubicBezTo>
                  <a:close/>
                  <a:moveTo>
                    <a:pt x="51864" y="67425"/>
                  </a:moveTo>
                  <a:cubicBezTo>
                    <a:pt x="52161" y="67425"/>
                    <a:pt x="52435" y="67675"/>
                    <a:pt x="52435" y="67985"/>
                  </a:cubicBezTo>
                  <a:cubicBezTo>
                    <a:pt x="52435" y="68282"/>
                    <a:pt x="52185" y="68556"/>
                    <a:pt x="51864" y="68556"/>
                  </a:cubicBezTo>
                  <a:cubicBezTo>
                    <a:pt x="51566" y="68556"/>
                    <a:pt x="51304" y="68294"/>
                    <a:pt x="51304" y="67985"/>
                  </a:cubicBezTo>
                  <a:cubicBezTo>
                    <a:pt x="51304" y="67675"/>
                    <a:pt x="51554" y="67425"/>
                    <a:pt x="51864" y="67425"/>
                  </a:cubicBezTo>
                  <a:close/>
                  <a:moveTo>
                    <a:pt x="55602" y="67425"/>
                  </a:moveTo>
                  <a:cubicBezTo>
                    <a:pt x="55900" y="67425"/>
                    <a:pt x="56174" y="67675"/>
                    <a:pt x="56174" y="67985"/>
                  </a:cubicBezTo>
                  <a:cubicBezTo>
                    <a:pt x="56174" y="68282"/>
                    <a:pt x="55912" y="68556"/>
                    <a:pt x="55602" y="68556"/>
                  </a:cubicBezTo>
                  <a:cubicBezTo>
                    <a:pt x="55293" y="68556"/>
                    <a:pt x="55043" y="68294"/>
                    <a:pt x="55043" y="67985"/>
                  </a:cubicBezTo>
                  <a:cubicBezTo>
                    <a:pt x="55043" y="67675"/>
                    <a:pt x="55293" y="67425"/>
                    <a:pt x="55602" y="67425"/>
                  </a:cubicBezTo>
                  <a:close/>
                  <a:moveTo>
                    <a:pt x="59329" y="67425"/>
                  </a:moveTo>
                  <a:cubicBezTo>
                    <a:pt x="59627" y="67425"/>
                    <a:pt x="59889" y="67675"/>
                    <a:pt x="59889" y="67985"/>
                  </a:cubicBezTo>
                  <a:cubicBezTo>
                    <a:pt x="59889" y="68282"/>
                    <a:pt x="59639" y="68556"/>
                    <a:pt x="59329" y="68556"/>
                  </a:cubicBezTo>
                  <a:cubicBezTo>
                    <a:pt x="59008" y="68556"/>
                    <a:pt x="58757" y="68294"/>
                    <a:pt x="58757" y="67985"/>
                  </a:cubicBezTo>
                  <a:cubicBezTo>
                    <a:pt x="58757" y="67675"/>
                    <a:pt x="59008" y="67425"/>
                    <a:pt x="59329" y="67425"/>
                  </a:cubicBezTo>
                  <a:close/>
                  <a:moveTo>
                    <a:pt x="63056" y="67425"/>
                  </a:moveTo>
                  <a:cubicBezTo>
                    <a:pt x="63353" y="67425"/>
                    <a:pt x="63627" y="67675"/>
                    <a:pt x="63627" y="67985"/>
                  </a:cubicBezTo>
                  <a:cubicBezTo>
                    <a:pt x="63627" y="68282"/>
                    <a:pt x="63377" y="68556"/>
                    <a:pt x="63056" y="68556"/>
                  </a:cubicBezTo>
                  <a:cubicBezTo>
                    <a:pt x="62746" y="68556"/>
                    <a:pt x="62496" y="68294"/>
                    <a:pt x="62496" y="67985"/>
                  </a:cubicBezTo>
                  <a:cubicBezTo>
                    <a:pt x="62496" y="67675"/>
                    <a:pt x="62746" y="67425"/>
                    <a:pt x="63056" y="67425"/>
                  </a:cubicBezTo>
                  <a:close/>
                  <a:moveTo>
                    <a:pt x="66782" y="67425"/>
                  </a:moveTo>
                  <a:cubicBezTo>
                    <a:pt x="67080" y="67425"/>
                    <a:pt x="67342" y="67675"/>
                    <a:pt x="67342" y="67985"/>
                  </a:cubicBezTo>
                  <a:cubicBezTo>
                    <a:pt x="67342" y="68282"/>
                    <a:pt x="67092" y="68556"/>
                    <a:pt x="66782" y="68556"/>
                  </a:cubicBezTo>
                  <a:cubicBezTo>
                    <a:pt x="66473" y="68556"/>
                    <a:pt x="66211" y="68294"/>
                    <a:pt x="66211" y="67985"/>
                  </a:cubicBezTo>
                  <a:cubicBezTo>
                    <a:pt x="66235" y="67675"/>
                    <a:pt x="66473" y="67425"/>
                    <a:pt x="66782" y="67425"/>
                  </a:cubicBezTo>
                  <a:close/>
                  <a:moveTo>
                    <a:pt x="70509" y="67425"/>
                  </a:moveTo>
                  <a:cubicBezTo>
                    <a:pt x="70807" y="67425"/>
                    <a:pt x="71080" y="67675"/>
                    <a:pt x="71080" y="67985"/>
                  </a:cubicBezTo>
                  <a:cubicBezTo>
                    <a:pt x="71080" y="68282"/>
                    <a:pt x="70830" y="68556"/>
                    <a:pt x="70509" y="68556"/>
                  </a:cubicBezTo>
                  <a:cubicBezTo>
                    <a:pt x="70199" y="68556"/>
                    <a:pt x="69949" y="68294"/>
                    <a:pt x="69949" y="67985"/>
                  </a:cubicBezTo>
                  <a:cubicBezTo>
                    <a:pt x="69949" y="67675"/>
                    <a:pt x="70199" y="67425"/>
                    <a:pt x="70509" y="67425"/>
                  </a:cubicBezTo>
                  <a:close/>
                  <a:moveTo>
                    <a:pt x="74236" y="67425"/>
                  </a:moveTo>
                  <a:cubicBezTo>
                    <a:pt x="74533" y="67425"/>
                    <a:pt x="74795" y="67675"/>
                    <a:pt x="74795" y="67985"/>
                  </a:cubicBezTo>
                  <a:cubicBezTo>
                    <a:pt x="74795" y="68282"/>
                    <a:pt x="74545" y="68556"/>
                    <a:pt x="74236" y="68556"/>
                  </a:cubicBezTo>
                  <a:cubicBezTo>
                    <a:pt x="73938" y="68556"/>
                    <a:pt x="73676" y="68294"/>
                    <a:pt x="73676" y="67985"/>
                  </a:cubicBezTo>
                  <a:cubicBezTo>
                    <a:pt x="73676" y="67675"/>
                    <a:pt x="73926" y="67425"/>
                    <a:pt x="74236" y="67425"/>
                  </a:cubicBezTo>
                  <a:close/>
                  <a:moveTo>
                    <a:pt x="77855" y="67425"/>
                  </a:moveTo>
                  <a:cubicBezTo>
                    <a:pt x="78153" y="67425"/>
                    <a:pt x="78415" y="67675"/>
                    <a:pt x="78415" y="67985"/>
                  </a:cubicBezTo>
                  <a:cubicBezTo>
                    <a:pt x="78415" y="68282"/>
                    <a:pt x="78165" y="68556"/>
                    <a:pt x="77855" y="68556"/>
                  </a:cubicBezTo>
                  <a:cubicBezTo>
                    <a:pt x="77546" y="68556"/>
                    <a:pt x="77284" y="68294"/>
                    <a:pt x="77284" y="67985"/>
                  </a:cubicBezTo>
                  <a:cubicBezTo>
                    <a:pt x="77284" y="67675"/>
                    <a:pt x="77546" y="67425"/>
                    <a:pt x="77855" y="67425"/>
                  </a:cubicBezTo>
                  <a:close/>
                  <a:moveTo>
                    <a:pt x="81570" y="67425"/>
                  </a:moveTo>
                  <a:cubicBezTo>
                    <a:pt x="81868" y="67425"/>
                    <a:pt x="82141" y="67675"/>
                    <a:pt x="82141" y="67985"/>
                  </a:cubicBezTo>
                  <a:cubicBezTo>
                    <a:pt x="82141" y="68282"/>
                    <a:pt x="81879" y="68556"/>
                    <a:pt x="81570" y="68556"/>
                  </a:cubicBezTo>
                  <a:cubicBezTo>
                    <a:pt x="81260" y="68556"/>
                    <a:pt x="81010" y="68294"/>
                    <a:pt x="81010" y="67985"/>
                  </a:cubicBezTo>
                  <a:cubicBezTo>
                    <a:pt x="81022" y="67675"/>
                    <a:pt x="81260" y="67425"/>
                    <a:pt x="81570" y="67425"/>
                  </a:cubicBezTo>
                  <a:close/>
                  <a:moveTo>
                    <a:pt x="85308" y="67425"/>
                  </a:moveTo>
                  <a:cubicBezTo>
                    <a:pt x="85606" y="67425"/>
                    <a:pt x="85880" y="67675"/>
                    <a:pt x="85880" y="67985"/>
                  </a:cubicBezTo>
                  <a:cubicBezTo>
                    <a:pt x="85880" y="68282"/>
                    <a:pt x="85618" y="68556"/>
                    <a:pt x="85308" y="68556"/>
                  </a:cubicBezTo>
                  <a:cubicBezTo>
                    <a:pt x="84999" y="68556"/>
                    <a:pt x="84749" y="68294"/>
                    <a:pt x="84749" y="67985"/>
                  </a:cubicBezTo>
                  <a:cubicBezTo>
                    <a:pt x="84749" y="67675"/>
                    <a:pt x="84999" y="67425"/>
                    <a:pt x="85308" y="67425"/>
                  </a:cubicBezTo>
                  <a:close/>
                  <a:moveTo>
                    <a:pt x="89035" y="67425"/>
                  </a:moveTo>
                  <a:cubicBezTo>
                    <a:pt x="89333" y="67425"/>
                    <a:pt x="89595" y="67675"/>
                    <a:pt x="89595" y="67985"/>
                  </a:cubicBezTo>
                  <a:cubicBezTo>
                    <a:pt x="89595" y="68282"/>
                    <a:pt x="89345" y="68556"/>
                    <a:pt x="89035" y="68556"/>
                  </a:cubicBezTo>
                  <a:cubicBezTo>
                    <a:pt x="88714" y="68556"/>
                    <a:pt x="88464" y="68294"/>
                    <a:pt x="88464" y="67985"/>
                  </a:cubicBezTo>
                  <a:cubicBezTo>
                    <a:pt x="88475" y="67675"/>
                    <a:pt x="88714" y="67425"/>
                    <a:pt x="89035" y="67425"/>
                  </a:cubicBezTo>
                  <a:close/>
                  <a:moveTo>
                    <a:pt x="92762" y="67425"/>
                  </a:moveTo>
                  <a:cubicBezTo>
                    <a:pt x="93059" y="67425"/>
                    <a:pt x="93333" y="67675"/>
                    <a:pt x="93333" y="67985"/>
                  </a:cubicBezTo>
                  <a:cubicBezTo>
                    <a:pt x="93333" y="68282"/>
                    <a:pt x="93071" y="68556"/>
                    <a:pt x="92762" y="68556"/>
                  </a:cubicBezTo>
                  <a:cubicBezTo>
                    <a:pt x="92452" y="68556"/>
                    <a:pt x="92202" y="68294"/>
                    <a:pt x="92202" y="67985"/>
                  </a:cubicBezTo>
                  <a:cubicBezTo>
                    <a:pt x="92202" y="67675"/>
                    <a:pt x="92452" y="67425"/>
                    <a:pt x="92762" y="67425"/>
                  </a:cubicBezTo>
                  <a:close/>
                  <a:moveTo>
                    <a:pt x="96488" y="67425"/>
                  </a:moveTo>
                  <a:cubicBezTo>
                    <a:pt x="96786" y="67425"/>
                    <a:pt x="97048" y="67675"/>
                    <a:pt x="97048" y="67985"/>
                  </a:cubicBezTo>
                  <a:cubicBezTo>
                    <a:pt x="97048" y="68282"/>
                    <a:pt x="96798" y="68556"/>
                    <a:pt x="96488" y="68556"/>
                  </a:cubicBezTo>
                  <a:cubicBezTo>
                    <a:pt x="96191" y="68556"/>
                    <a:pt x="95917" y="68294"/>
                    <a:pt x="95917" y="67985"/>
                  </a:cubicBezTo>
                  <a:cubicBezTo>
                    <a:pt x="95917" y="67675"/>
                    <a:pt x="96179" y="67425"/>
                    <a:pt x="96488" y="67425"/>
                  </a:cubicBezTo>
                  <a:close/>
                  <a:moveTo>
                    <a:pt x="100203" y="67425"/>
                  </a:moveTo>
                  <a:cubicBezTo>
                    <a:pt x="100501" y="67425"/>
                    <a:pt x="100775" y="67675"/>
                    <a:pt x="100775" y="67985"/>
                  </a:cubicBezTo>
                  <a:cubicBezTo>
                    <a:pt x="100775" y="68282"/>
                    <a:pt x="100513" y="68556"/>
                    <a:pt x="100203" y="68556"/>
                  </a:cubicBezTo>
                  <a:cubicBezTo>
                    <a:pt x="99905" y="68556"/>
                    <a:pt x="99644" y="68294"/>
                    <a:pt x="99644" y="67985"/>
                  </a:cubicBezTo>
                  <a:cubicBezTo>
                    <a:pt x="99655" y="67675"/>
                    <a:pt x="99894" y="67425"/>
                    <a:pt x="100203" y="67425"/>
                  </a:cubicBezTo>
                  <a:close/>
                  <a:moveTo>
                    <a:pt x="103942" y="67425"/>
                  </a:moveTo>
                  <a:cubicBezTo>
                    <a:pt x="104239" y="67425"/>
                    <a:pt x="104513" y="67675"/>
                    <a:pt x="104513" y="67985"/>
                  </a:cubicBezTo>
                  <a:cubicBezTo>
                    <a:pt x="104513" y="68282"/>
                    <a:pt x="104251" y="68556"/>
                    <a:pt x="103942" y="68556"/>
                  </a:cubicBezTo>
                  <a:cubicBezTo>
                    <a:pt x="103644" y="68556"/>
                    <a:pt x="103382" y="68294"/>
                    <a:pt x="103382" y="67985"/>
                  </a:cubicBezTo>
                  <a:cubicBezTo>
                    <a:pt x="103382" y="67675"/>
                    <a:pt x="103632" y="67425"/>
                    <a:pt x="103942" y="67425"/>
                  </a:cubicBezTo>
                  <a:close/>
                  <a:moveTo>
                    <a:pt x="107668" y="67425"/>
                  </a:moveTo>
                  <a:cubicBezTo>
                    <a:pt x="107966" y="67425"/>
                    <a:pt x="108228" y="67675"/>
                    <a:pt x="108228" y="67985"/>
                  </a:cubicBezTo>
                  <a:cubicBezTo>
                    <a:pt x="108228" y="68282"/>
                    <a:pt x="107978" y="68556"/>
                    <a:pt x="107668" y="68556"/>
                  </a:cubicBezTo>
                  <a:cubicBezTo>
                    <a:pt x="107371" y="68556"/>
                    <a:pt x="107097" y="68294"/>
                    <a:pt x="107097" y="67985"/>
                  </a:cubicBezTo>
                  <a:cubicBezTo>
                    <a:pt x="107109" y="67675"/>
                    <a:pt x="107347" y="67425"/>
                    <a:pt x="107668" y="67425"/>
                  </a:cubicBezTo>
                  <a:close/>
                  <a:moveTo>
                    <a:pt x="111395" y="67425"/>
                  </a:moveTo>
                  <a:cubicBezTo>
                    <a:pt x="111693" y="67425"/>
                    <a:pt x="111967" y="67675"/>
                    <a:pt x="111967" y="67985"/>
                  </a:cubicBezTo>
                  <a:cubicBezTo>
                    <a:pt x="111967" y="68282"/>
                    <a:pt x="111705" y="68556"/>
                    <a:pt x="111395" y="68556"/>
                  </a:cubicBezTo>
                  <a:cubicBezTo>
                    <a:pt x="111085" y="68556"/>
                    <a:pt x="110835" y="68294"/>
                    <a:pt x="110835" y="67985"/>
                  </a:cubicBezTo>
                  <a:cubicBezTo>
                    <a:pt x="110835" y="67675"/>
                    <a:pt x="111085" y="67425"/>
                    <a:pt x="111395" y="67425"/>
                  </a:cubicBezTo>
                  <a:close/>
                  <a:moveTo>
                    <a:pt x="115122" y="67425"/>
                  </a:moveTo>
                  <a:cubicBezTo>
                    <a:pt x="115419" y="67425"/>
                    <a:pt x="115681" y="67675"/>
                    <a:pt x="115681" y="67985"/>
                  </a:cubicBezTo>
                  <a:cubicBezTo>
                    <a:pt x="115681" y="68282"/>
                    <a:pt x="115431" y="68556"/>
                    <a:pt x="115122" y="68556"/>
                  </a:cubicBezTo>
                  <a:cubicBezTo>
                    <a:pt x="114812" y="68556"/>
                    <a:pt x="114550" y="68294"/>
                    <a:pt x="114550" y="67985"/>
                  </a:cubicBezTo>
                  <a:cubicBezTo>
                    <a:pt x="114574" y="67675"/>
                    <a:pt x="114812" y="67425"/>
                    <a:pt x="115122" y="67425"/>
                  </a:cubicBezTo>
                  <a:close/>
                  <a:moveTo>
                    <a:pt x="118860" y="67425"/>
                  </a:moveTo>
                  <a:cubicBezTo>
                    <a:pt x="119158" y="67425"/>
                    <a:pt x="119420" y="67675"/>
                    <a:pt x="119420" y="67985"/>
                  </a:cubicBezTo>
                  <a:cubicBezTo>
                    <a:pt x="119420" y="68282"/>
                    <a:pt x="119170" y="68556"/>
                    <a:pt x="118860" y="68556"/>
                  </a:cubicBezTo>
                  <a:cubicBezTo>
                    <a:pt x="118539" y="68556"/>
                    <a:pt x="118289" y="68294"/>
                    <a:pt x="118289" y="67985"/>
                  </a:cubicBezTo>
                  <a:cubicBezTo>
                    <a:pt x="118289" y="67675"/>
                    <a:pt x="118539" y="67425"/>
                    <a:pt x="118860" y="67425"/>
                  </a:cubicBezTo>
                  <a:close/>
                  <a:moveTo>
                    <a:pt x="122575" y="67425"/>
                  </a:moveTo>
                  <a:cubicBezTo>
                    <a:pt x="122873" y="67425"/>
                    <a:pt x="123146" y="67675"/>
                    <a:pt x="123146" y="67985"/>
                  </a:cubicBezTo>
                  <a:cubicBezTo>
                    <a:pt x="123146" y="68282"/>
                    <a:pt x="122885" y="68556"/>
                    <a:pt x="122575" y="68556"/>
                  </a:cubicBezTo>
                  <a:cubicBezTo>
                    <a:pt x="122265" y="68556"/>
                    <a:pt x="122015" y="68294"/>
                    <a:pt x="122015" y="67985"/>
                  </a:cubicBezTo>
                  <a:cubicBezTo>
                    <a:pt x="122027" y="67675"/>
                    <a:pt x="122277" y="67425"/>
                    <a:pt x="122575" y="67425"/>
                  </a:cubicBezTo>
                  <a:close/>
                  <a:moveTo>
                    <a:pt x="126314" y="67425"/>
                  </a:moveTo>
                  <a:cubicBezTo>
                    <a:pt x="126611" y="67425"/>
                    <a:pt x="126873" y="67675"/>
                    <a:pt x="126873" y="67985"/>
                  </a:cubicBezTo>
                  <a:cubicBezTo>
                    <a:pt x="126873" y="68282"/>
                    <a:pt x="126623" y="68556"/>
                    <a:pt x="126314" y="68556"/>
                  </a:cubicBezTo>
                  <a:cubicBezTo>
                    <a:pt x="126004" y="68556"/>
                    <a:pt x="125742" y="68294"/>
                    <a:pt x="125742" y="67985"/>
                  </a:cubicBezTo>
                  <a:cubicBezTo>
                    <a:pt x="125742" y="67675"/>
                    <a:pt x="126004" y="67425"/>
                    <a:pt x="126314" y="67425"/>
                  </a:cubicBezTo>
                  <a:close/>
                  <a:moveTo>
                    <a:pt x="130028" y="67425"/>
                  </a:moveTo>
                  <a:cubicBezTo>
                    <a:pt x="130326" y="67425"/>
                    <a:pt x="130600" y="67675"/>
                    <a:pt x="130600" y="67985"/>
                  </a:cubicBezTo>
                  <a:cubicBezTo>
                    <a:pt x="130600" y="68282"/>
                    <a:pt x="130350" y="68556"/>
                    <a:pt x="130028" y="68556"/>
                  </a:cubicBezTo>
                  <a:cubicBezTo>
                    <a:pt x="129731" y="68556"/>
                    <a:pt x="129469" y="68294"/>
                    <a:pt x="129469" y="67985"/>
                  </a:cubicBezTo>
                  <a:cubicBezTo>
                    <a:pt x="129469" y="67675"/>
                    <a:pt x="129719" y="67425"/>
                    <a:pt x="130028" y="67425"/>
                  </a:cubicBezTo>
                  <a:close/>
                  <a:moveTo>
                    <a:pt x="133767" y="67425"/>
                  </a:moveTo>
                  <a:cubicBezTo>
                    <a:pt x="134065" y="67425"/>
                    <a:pt x="134326" y="67675"/>
                    <a:pt x="134326" y="67985"/>
                  </a:cubicBezTo>
                  <a:cubicBezTo>
                    <a:pt x="134326" y="68282"/>
                    <a:pt x="134076" y="68556"/>
                    <a:pt x="133767" y="68556"/>
                  </a:cubicBezTo>
                  <a:cubicBezTo>
                    <a:pt x="133469" y="68556"/>
                    <a:pt x="133207" y="68294"/>
                    <a:pt x="133207" y="67985"/>
                  </a:cubicBezTo>
                  <a:cubicBezTo>
                    <a:pt x="133207" y="67675"/>
                    <a:pt x="133457" y="67425"/>
                    <a:pt x="133767" y="67425"/>
                  </a:cubicBezTo>
                  <a:close/>
                  <a:moveTo>
                    <a:pt x="137494" y="67425"/>
                  </a:moveTo>
                  <a:cubicBezTo>
                    <a:pt x="137791" y="67425"/>
                    <a:pt x="138053" y="67675"/>
                    <a:pt x="138053" y="67985"/>
                  </a:cubicBezTo>
                  <a:cubicBezTo>
                    <a:pt x="138053" y="68282"/>
                    <a:pt x="137803" y="68556"/>
                    <a:pt x="137494" y="68556"/>
                  </a:cubicBezTo>
                  <a:cubicBezTo>
                    <a:pt x="137196" y="68556"/>
                    <a:pt x="136922" y="68294"/>
                    <a:pt x="136922" y="67985"/>
                  </a:cubicBezTo>
                  <a:cubicBezTo>
                    <a:pt x="136934" y="67675"/>
                    <a:pt x="137172" y="67425"/>
                    <a:pt x="137494" y="67425"/>
                  </a:cubicBezTo>
                  <a:close/>
                  <a:moveTo>
                    <a:pt x="141220" y="67425"/>
                  </a:moveTo>
                  <a:cubicBezTo>
                    <a:pt x="141518" y="67425"/>
                    <a:pt x="141792" y="67675"/>
                    <a:pt x="141792" y="67985"/>
                  </a:cubicBezTo>
                  <a:cubicBezTo>
                    <a:pt x="141792" y="68282"/>
                    <a:pt x="141530" y="68556"/>
                    <a:pt x="141220" y="68556"/>
                  </a:cubicBezTo>
                  <a:cubicBezTo>
                    <a:pt x="140911" y="68556"/>
                    <a:pt x="140661" y="68294"/>
                    <a:pt x="140661" y="67985"/>
                  </a:cubicBezTo>
                  <a:cubicBezTo>
                    <a:pt x="140661" y="67675"/>
                    <a:pt x="140911" y="67425"/>
                    <a:pt x="141220" y="67425"/>
                  </a:cubicBezTo>
                  <a:close/>
                  <a:moveTo>
                    <a:pt x="144947" y="67425"/>
                  </a:moveTo>
                  <a:cubicBezTo>
                    <a:pt x="145244" y="67425"/>
                    <a:pt x="145506" y="67675"/>
                    <a:pt x="145506" y="67985"/>
                  </a:cubicBezTo>
                  <a:cubicBezTo>
                    <a:pt x="145506" y="68282"/>
                    <a:pt x="145256" y="68556"/>
                    <a:pt x="144947" y="68556"/>
                  </a:cubicBezTo>
                  <a:cubicBezTo>
                    <a:pt x="144637" y="68556"/>
                    <a:pt x="144375" y="68294"/>
                    <a:pt x="144375" y="67985"/>
                  </a:cubicBezTo>
                  <a:cubicBezTo>
                    <a:pt x="144399" y="67675"/>
                    <a:pt x="144637" y="67425"/>
                    <a:pt x="144947" y="67425"/>
                  </a:cubicBezTo>
                  <a:close/>
                  <a:moveTo>
                    <a:pt x="148685" y="67425"/>
                  </a:moveTo>
                  <a:cubicBezTo>
                    <a:pt x="148983" y="67425"/>
                    <a:pt x="149245" y="67675"/>
                    <a:pt x="149245" y="67985"/>
                  </a:cubicBezTo>
                  <a:cubicBezTo>
                    <a:pt x="149245" y="68282"/>
                    <a:pt x="148995" y="68556"/>
                    <a:pt x="148685" y="68556"/>
                  </a:cubicBezTo>
                  <a:cubicBezTo>
                    <a:pt x="148364" y="68556"/>
                    <a:pt x="148114" y="68294"/>
                    <a:pt x="148114" y="67985"/>
                  </a:cubicBezTo>
                  <a:cubicBezTo>
                    <a:pt x="148114" y="67675"/>
                    <a:pt x="148364" y="67425"/>
                    <a:pt x="148685" y="67425"/>
                  </a:cubicBezTo>
                  <a:close/>
                  <a:moveTo>
                    <a:pt x="152400" y="67425"/>
                  </a:moveTo>
                  <a:cubicBezTo>
                    <a:pt x="152698" y="67425"/>
                    <a:pt x="152972" y="67675"/>
                    <a:pt x="152972" y="67985"/>
                  </a:cubicBezTo>
                  <a:cubicBezTo>
                    <a:pt x="152972" y="68282"/>
                    <a:pt x="152710" y="68556"/>
                    <a:pt x="152400" y="68556"/>
                  </a:cubicBezTo>
                  <a:cubicBezTo>
                    <a:pt x="152091" y="68556"/>
                    <a:pt x="151841" y="68294"/>
                    <a:pt x="151841" y="67985"/>
                  </a:cubicBezTo>
                  <a:cubicBezTo>
                    <a:pt x="151852" y="67675"/>
                    <a:pt x="152091" y="67425"/>
                    <a:pt x="152400" y="67425"/>
                  </a:cubicBezTo>
                  <a:close/>
                  <a:moveTo>
                    <a:pt x="156139" y="67425"/>
                  </a:moveTo>
                  <a:cubicBezTo>
                    <a:pt x="156436" y="67425"/>
                    <a:pt x="156698" y="67675"/>
                    <a:pt x="156698" y="67985"/>
                  </a:cubicBezTo>
                  <a:cubicBezTo>
                    <a:pt x="156698" y="68282"/>
                    <a:pt x="156448" y="68556"/>
                    <a:pt x="156139" y="68556"/>
                  </a:cubicBezTo>
                  <a:cubicBezTo>
                    <a:pt x="155829" y="68556"/>
                    <a:pt x="155567" y="68294"/>
                    <a:pt x="155567" y="67985"/>
                  </a:cubicBezTo>
                  <a:cubicBezTo>
                    <a:pt x="155567" y="67675"/>
                    <a:pt x="155829" y="67425"/>
                    <a:pt x="156139" y="67425"/>
                  </a:cubicBezTo>
                  <a:close/>
                  <a:moveTo>
                    <a:pt x="159853" y="67425"/>
                  </a:moveTo>
                  <a:cubicBezTo>
                    <a:pt x="160151" y="67425"/>
                    <a:pt x="160425" y="67675"/>
                    <a:pt x="160425" y="67985"/>
                  </a:cubicBezTo>
                  <a:cubicBezTo>
                    <a:pt x="160425" y="68282"/>
                    <a:pt x="160163" y="68556"/>
                    <a:pt x="159853" y="68556"/>
                  </a:cubicBezTo>
                  <a:cubicBezTo>
                    <a:pt x="159544" y="68556"/>
                    <a:pt x="159294" y="68294"/>
                    <a:pt x="159294" y="67985"/>
                  </a:cubicBezTo>
                  <a:cubicBezTo>
                    <a:pt x="159306" y="67675"/>
                    <a:pt x="159544" y="67425"/>
                    <a:pt x="159853" y="67425"/>
                  </a:cubicBezTo>
                  <a:close/>
                  <a:moveTo>
                    <a:pt x="1548" y="69294"/>
                  </a:moveTo>
                  <a:cubicBezTo>
                    <a:pt x="1846" y="69294"/>
                    <a:pt x="2119" y="69544"/>
                    <a:pt x="2119" y="69866"/>
                  </a:cubicBezTo>
                  <a:cubicBezTo>
                    <a:pt x="2119" y="70163"/>
                    <a:pt x="1858" y="70425"/>
                    <a:pt x="1548" y="70425"/>
                  </a:cubicBezTo>
                  <a:cubicBezTo>
                    <a:pt x="1238" y="70425"/>
                    <a:pt x="988" y="70175"/>
                    <a:pt x="988" y="69866"/>
                  </a:cubicBezTo>
                  <a:cubicBezTo>
                    <a:pt x="988" y="69544"/>
                    <a:pt x="1238" y="69294"/>
                    <a:pt x="1548" y="69294"/>
                  </a:cubicBezTo>
                  <a:close/>
                  <a:moveTo>
                    <a:pt x="5287" y="69294"/>
                  </a:moveTo>
                  <a:cubicBezTo>
                    <a:pt x="5596" y="69294"/>
                    <a:pt x="5846" y="69544"/>
                    <a:pt x="5846" y="69866"/>
                  </a:cubicBezTo>
                  <a:cubicBezTo>
                    <a:pt x="5846" y="70175"/>
                    <a:pt x="5596" y="70425"/>
                    <a:pt x="5287" y="70425"/>
                  </a:cubicBezTo>
                  <a:cubicBezTo>
                    <a:pt x="4977" y="70425"/>
                    <a:pt x="4715" y="70175"/>
                    <a:pt x="4715" y="69866"/>
                  </a:cubicBezTo>
                  <a:cubicBezTo>
                    <a:pt x="4715" y="69532"/>
                    <a:pt x="4977" y="69294"/>
                    <a:pt x="5287" y="69294"/>
                  </a:cubicBezTo>
                  <a:close/>
                  <a:moveTo>
                    <a:pt x="9001" y="69294"/>
                  </a:moveTo>
                  <a:cubicBezTo>
                    <a:pt x="9299" y="69294"/>
                    <a:pt x="9573" y="69544"/>
                    <a:pt x="9573" y="69866"/>
                  </a:cubicBezTo>
                  <a:cubicBezTo>
                    <a:pt x="9573" y="70163"/>
                    <a:pt x="9323" y="70425"/>
                    <a:pt x="9001" y="70425"/>
                  </a:cubicBezTo>
                  <a:cubicBezTo>
                    <a:pt x="8704" y="70425"/>
                    <a:pt x="8442" y="70175"/>
                    <a:pt x="8442" y="69866"/>
                  </a:cubicBezTo>
                  <a:cubicBezTo>
                    <a:pt x="8442" y="69544"/>
                    <a:pt x="8692" y="69294"/>
                    <a:pt x="9001" y="69294"/>
                  </a:cubicBezTo>
                  <a:close/>
                  <a:moveTo>
                    <a:pt x="12728" y="69294"/>
                  </a:moveTo>
                  <a:cubicBezTo>
                    <a:pt x="13037" y="69294"/>
                    <a:pt x="13288" y="69544"/>
                    <a:pt x="13288" y="69866"/>
                  </a:cubicBezTo>
                  <a:cubicBezTo>
                    <a:pt x="13288" y="70175"/>
                    <a:pt x="13037" y="70425"/>
                    <a:pt x="12728" y="70425"/>
                  </a:cubicBezTo>
                  <a:cubicBezTo>
                    <a:pt x="12418" y="70425"/>
                    <a:pt x="12156" y="70175"/>
                    <a:pt x="12156" y="69866"/>
                  </a:cubicBezTo>
                  <a:cubicBezTo>
                    <a:pt x="12180" y="69532"/>
                    <a:pt x="12418" y="69294"/>
                    <a:pt x="12728" y="69294"/>
                  </a:cubicBezTo>
                  <a:close/>
                  <a:moveTo>
                    <a:pt x="16466" y="69294"/>
                  </a:moveTo>
                  <a:cubicBezTo>
                    <a:pt x="16764" y="69294"/>
                    <a:pt x="17026" y="69544"/>
                    <a:pt x="17026" y="69866"/>
                  </a:cubicBezTo>
                  <a:cubicBezTo>
                    <a:pt x="17026" y="70163"/>
                    <a:pt x="16776" y="70425"/>
                    <a:pt x="16466" y="70425"/>
                  </a:cubicBezTo>
                  <a:cubicBezTo>
                    <a:pt x="16169" y="70425"/>
                    <a:pt x="15895" y="70175"/>
                    <a:pt x="15895" y="69866"/>
                  </a:cubicBezTo>
                  <a:cubicBezTo>
                    <a:pt x="15895" y="69544"/>
                    <a:pt x="16145" y="69294"/>
                    <a:pt x="16466" y="69294"/>
                  </a:cubicBezTo>
                  <a:close/>
                  <a:moveTo>
                    <a:pt x="20181" y="69294"/>
                  </a:moveTo>
                  <a:cubicBezTo>
                    <a:pt x="20491" y="69294"/>
                    <a:pt x="20753" y="69544"/>
                    <a:pt x="20753" y="69866"/>
                  </a:cubicBezTo>
                  <a:cubicBezTo>
                    <a:pt x="20753" y="70175"/>
                    <a:pt x="20491" y="70425"/>
                    <a:pt x="20181" y="70425"/>
                  </a:cubicBezTo>
                  <a:cubicBezTo>
                    <a:pt x="19872" y="70425"/>
                    <a:pt x="19622" y="70175"/>
                    <a:pt x="19622" y="69866"/>
                  </a:cubicBezTo>
                  <a:cubicBezTo>
                    <a:pt x="19634" y="69532"/>
                    <a:pt x="19872" y="69294"/>
                    <a:pt x="20181" y="69294"/>
                  </a:cubicBezTo>
                  <a:close/>
                  <a:moveTo>
                    <a:pt x="23920" y="69294"/>
                  </a:moveTo>
                  <a:cubicBezTo>
                    <a:pt x="24217" y="69294"/>
                    <a:pt x="24479" y="69544"/>
                    <a:pt x="24479" y="69866"/>
                  </a:cubicBezTo>
                  <a:cubicBezTo>
                    <a:pt x="24479" y="70163"/>
                    <a:pt x="24229" y="70425"/>
                    <a:pt x="23920" y="70425"/>
                  </a:cubicBezTo>
                  <a:cubicBezTo>
                    <a:pt x="23610" y="70425"/>
                    <a:pt x="23348" y="70175"/>
                    <a:pt x="23348" y="69866"/>
                  </a:cubicBezTo>
                  <a:cubicBezTo>
                    <a:pt x="23348" y="69544"/>
                    <a:pt x="23610" y="69294"/>
                    <a:pt x="23920" y="69294"/>
                  </a:cubicBezTo>
                  <a:close/>
                  <a:moveTo>
                    <a:pt x="27635" y="69294"/>
                  </a:moveTo>
                  <a:cubicBezTo>
                    <a:pt x="27956" y="69294"/>
                    <a:pt x="28206" y="69544"/>
                    <a:pt x="28206" y="69866"/>
                  </a:cubicBezTo>
                  <a:cubicBezTo>
                    <a:pt x="28206" y="70175"/>
                    <a:pt x="27956" y="70425"/>
                    <a:pt x="27635" y="70425"/>
                  </a:cubicBezTo>
                  <a:cubicBezTo>
                    <a:pt x="27325" y="70425"/>
                    <a:pt x="27075" y="70175"/>
                    <a:pt x="27075" y="69866"/>
                  </a:cubicBezTo>
                  <a:cubicBezTo>
                    <a:pt x="27087" y="69532"/>
                    <a:pt x="27325" y="69294"/>
                    <a:pt x="27635" y="69294"/>
                  </a:cubicBezTo>
                  <a:close/>
                  <a:moveTo>
                    <a:pt x="31373" y="69294"/>
                  </a:moveTo>
                  <a:cubicBezTo>
                    <a:pt x="31671" y="69294"/>
                    <a:pt x="31945" y="69544"/>
                    <a:pt x="31945" y="69866"/>
                  </a:cubicBezTo>
                  <a:cubicBezTo>
                    <a:pt x="31945" y="70163"/>
                    <a:pt x="31683" y="70425"/>
                    <a:pt x="31373" y="70425"/>
                  </a:cubicBezTo>
                  <a:cubicBezTo>
                    <a:pt x="31064" y="70425"/>
                    <a:pt x="30814" y="70175"/>
                    <a:pt x="30814" y="69866"/>
                  </a:cubicBezTo>
                  <a:cubicBezTo>
                    <a:pt x="30814" y="69544"/>
                    <a:pt x="31064" y="69294"/>
                    <a:pt x="31373" y="69294"/>
                  </a:cubicBezTo>
                  <a:close/>
                  <a:moveTo>
                    <a:pt x="35100" y="69294"/>
                  </a:moveTo>
                  <a:cubicBezTo>
                    <a:pt x="35409" y="69294"/>
                    <a:pt x="35659" y="69544"/>
                    <a:pt x="35659" y="69866"/>
                  </a:cubicBezTo>
                  <a:cubicBezTo>
                    <a:pt x="35659" y="70175"/>
                    <a:pt x="35409" y="70425"/>
                    <a:pt x="35100" y="70425"/>
                  </a:cubicBezTo>
                  <a:cubicBezTo>
                    <a:pt x="34778" y="70425"/>
                    <a:pt x="34528" y="70175"/>
                    <a:pt x="34528" y="69866"/>
                  </a:cubicBezTo>
                  <a:cubicBezTo>
                    <a:pt x="34540" y="69532"/>
                    <a:pt x="34778" y="69294"/>
                    <a:pt x="35100" y="69294"/>
                  </a:cubicBezTo>
                  <a:close/>
                  <a:moveTo>
                    <a:pt x="38815" y="69294"/>
                  </a:moveTo>
                  <a:cubicBezTo>
                    <a:pt x="39112" y="69294"/>
                    <a:pt x="39386" y="69544"/>
                    <a:pt x="39386" y="69866"/>
                  </a:cubicBezTo>
                  <a:cubicBezTo>
                    <a:pt x="39386" y="70163"/>
                    <a:pt x="39124" y="70425"/>
                    <a:pt x="38815" y="70425"/>
                  </a:cubicBezTo>
                  <a:cubicBezTo>
                    <a:pt x="38517" y="70425"/>
                    <a:pt x="38255" y="70175"/>
                    <a:pt x="38255" y="69866"/>
                  </a:cubicBezTo>
                  <a:cubicBezTo>
                    <a:pt x="38267" y="69544"/>
                    <a:pt x="38505" y="69294"/>
                    <a:pt x="38815" y="69294"/>
                  </a:cubicBezTo>
                  <a:close/>
                  <a:moveTo>
                    <a:pt x="42553" y="69294"/>
                  </a:moveTo>
                  <a:cubicBezTo>
                    <a:pt x="42863" y="69294"/>
                    <a:pt x="43113" y="69544"/>
                    <a:pt x="43113" y="69866"/>
                  </a:cubicBezTo>
                  <a:cubicBezTo>
                    <a:pt x="43113" y="70175"/>
                    <a:pt x="42863" y="70425"/>
                    <a:pt x="42553" y="70425"/>
                  </a:cubicBezTo>
                  <a:cubicBezTo>
                    <a:pt x="42232" y="70425"/>
                    <a:pt x="41982" y="70175"/>
                    <a:pt x="41982" y="69866"/>
                  </a:cubicBezTo>
                  <a:cubicBezTo>
                    <a:pt x="41982" y="69532"/>
                    <a:pt x="42244" y="69294"/>
                    <a:pt x="42553" y="69294"/>
                  </a:cubicBezTo>
                  <a:close/>
                  <a:moveTo>
                    <a:pt x="46268" y="69294"/>
                  </a:moveTo>
                  <a:cubicBezTo>
                    <a:pt x="46565" y="69294"/>
                    <a:pt x="46839" y="69544"/>
                    <a:pt x="46839" y="69866"/>
                  </a:cubicBezTo>
                  <a:cubicBezTo>
                    <a:pt x="46839" y="70163"/>
                    <a:pt x="46589" y="70425"/>
                    <a:pt x="46268" y="70425"/>
                  </a:cubicBezTo>
                  <a:cubicBezTo>
                    <a:pt x="45970" y="70425"/>
                    <a:pt x="45708" y="70175"/>
                    <a:pt x="45708" y="69866"/>
                  </a:cubicBezTo>
                  <a:cubicBezTo>
                    <a:pt x="45720" y="69544"/>
                    <a:pt x="45958" y="69294"/>
                    <a:pt x="46268" y="69294"/>
                  </a:cubicBezTo>
                  <a:close/>
                  <a:moveTo>
                    <a:pt x="50006" y="69294"/>
                  </a:moveTo>
                  <a:cubicBezTo>
                    <a:pt x="50316" y="69294"/>
                    <a:pt x="50578" y="69544"/>
                    <a:pt x="50578" y="69866"/>
                  </a:cubicBezTo>
                  <a:cubicBezTo>
                    <a:pt x="50578" y="70175"/>
                    <a:pt x="50316" y="70425"/>
                    <a:pt x="50006" y="70425"/>
                  </a:cubicBezTo>
                  <a:cubicBezTo>
                    <a:pt x="49697" y="70425"/>
                    <a:pt x="49447" y="70175"/>
                    <a:pt x="49447" y="69866"/>
                  </a:cubicBezTo>
                  <a:cubicBezTo>
                    <a:pt x="49447" y="69532"/>
                    <a:pt x="49697" y="69294"/>
                    <a:pt x="50006" y="69294"/>
                  </a:cubicBezTo>
                  <a:close/>
                  <a:moveTo>
                    <a:pt x="53733" y="69294"/>
                  </a:moveTo>
                  <a:cubicBezTo>
                    <a:pt x="54031" y="69294"/>
                    <a:pt x="54293" y="69544"/>
                    <a:pt x="54293" y="69866"/>
                  </a:cubicBezTo>
                  <a:cubicBezTo>
                    <a:pt x="54293" y="70163"/>
                    <a:pt x="54043" y="70425"/>
                    <a:pt x="53733" y="70425"/>
                  </a:cubicBezTo>
                  <a:cubicBezTo>
                    <a:pt x="53412" y="70425"/>
                    <a:pt x="53162" y="70175"/>
                    <a:pt x="53162" y="69866"/>
                  </a:cubicBezTo>
                  <a:cubicBezTo>
                    <a:pt x="53173" y="69544"/>
                    <a:pt x="53412" y="69294"/>
                    <a:pt x="53733" y="69294"/>
                  </a:cubicBezTo>
                  <a:close/>
                  <a:moveTo>
                    <a:pt x="57460" y="69294"/>
                  </a:moveTo>
                  <a:cubicBezTo>
                    <a:pt x="57781" y="69294"/>
                    <a:pt x="58031" y="69544"/>
                    <a:pt x="58031" y="69866"/>
                  </a:cubicBezTo>
                  <a:cubicBezTo>
                    <a:pt x="58031" y="70175"/>
                    <a:pt x="57781" y="70425"/>
                    <a:pt x="57460" y="70425"/>
                  </a:cubicBezTo>
                  <a:cubicBezTo>
                    <a:pt x="57150" y="70425"/>
                    <a:pt x="56900" y="70175"/>
                    <a:pt x="56900" y="69866"/>
                  </a:cubicBezTo>
                  <a:cubicBezTo>
                    <a:pt x="56900" y="69532"/>
                    <a:pt x="57150" y="69294"/>
                    <a:pt x="57460" y="69294"/>
                  </a:cubicBezTo>
                  <a:close/>
                  <a:moveTo>
                    <a:pt x="61186" y="69294"/>
                  </a:moveTo>
                  <a:cubicBezTo>
                    <a:pt x="61484" y="69294"/>
                    <a:pt x="61746" y="69544"/>
                    <a:pt x="61746" y="69866"/>
                  </a:cubicBezTo>
                  <a:cubicBezTo>
                    <a:pt x="61746" y="70163"/>
                    <a:pt x="61496" y="70425"/>
                    <a:pt x="61186" y="70425"/>
                  </a:cubicBezTo>
                  <a:cubicBezTo>
                    <a:pt x="60877" y="70425"/>
                    <a:pt x="60615" y="70175"/>
                    <a:pt x="60615" y="69866"/>
                  </a:cubicBezTo>
                  <a:cubicBezTo>
                    <a:pt x="60639" y="69544"/>
                    <a:pt x="60877" y="69294"/>
                    <a:pt x="61186" y="69294"/>
                  </a:cubicBezTo>
                  <a:close/>
                  <a:moveTo>
                    <a:pt x="64925" y="69294"/>
                  </a:moveTo>
                  <a:cubicBezTo>
                    <a:pt x="65234" y="69294"/>
                    <a:pt x="65485" y="69544"/>
                    <a:pt x="65485" y="69866"/>
                  </a:cubicBezTo>
                  <a:cubicBezTo>
                    <a:pt x="65485" y="70175"/>
                    <a:pt x="65234" y="70425"/>
                    <a:pt x="64925" y="70425"/>
                  </a:cubicBezTo>
                  <a:cubicBezTo>
                    <a:pt x="64603" y="70425"/>
                    <a:pt x="64353" y="70175"/>
                    <a:pt x="64353" y="69866"/>
                  </a:cubicBezTo>
                  <a:cubicBezTo>
                    <a:pt x="64353" y="69532"/>
                    <a:pt x="64603" y="69294"/>
                    <a:pt x="64925" y="69294"/>
                  </a:cubicBezTo>
                  <a:close/>
                  <a:moveTo>
                    <a:pt x="68640" y="69294"/>
                  </a:moveTo>
                  <a:cubicBezTo>
                    <a:pt x="68937" y="69294"/>
                    <a:pt x="69211" y="69544"/>
                    <a:pt x="69211" y="69866"/>
                  </a:cubicBezTo>
                  <a:cubicBezTo>
                    <a:pt x="69211" y="70163"/>
                    <a:pt x="68949" y="70425"/>
                    <a:pt x="68640" y="70425"/>
                  </a:cubicBezTo>
                  <a:cubicBezTo>
                    <a:pt x="68330" y="70425"/>
                    <a:pt x="68080" y="70175"/>
                    <a:pt x="68080" y="69866"/>
                  </a:cubicBezTo>
                  <a:cubicBezTo>
                    <a:pt x="68092" y="69544"/>
                    <a:pt x="68330" y="69294"/>
                    <a:pt x="68640" y="69294"/>
                  </a:cubicBezTo>
                  <a:close/>
                  <a:moveTo>
                    <a:pt x="72366" y="69294"/>
                  </a:moveTo>
                  <a:cubicBezTo>
                    <a:pt x="72676" y="69294"/>
                    <a:pt x="72926" y="69544"/>
                    <a:pt x="72926" y="69866"/>
                  </a:cubicBezTo>
                  <a:cubicBezTo>
                    <a:pt x="72926" y="70175"/>
                    <a:pt x="72676" y="70425"/>
                    <a:pt x="72366" y="70425"/>
                  </a:cubicBezTo>
                  <a:cubicBezTo>
                    <a:pt x="72045" y="70425"/>
                    <a:pt x="71795" y="70175"/>
                    <a:pt x="71795" y="69866"/>
                  </a:cubicBezTo>
                  <a:cubicBezTo>
                    <a:pt x="71807" y="69532"/>
                    <a:pt x="72069" y="69294"/>
                    <a:pt x="72366" y="69294"/>
                  </a:cubicBezTo>
                  <a:close/>
                  <a:moveTo>
                    <a:pt x="76093" y="69294"/>
                  </a:moveTo>
                  <a:cubicBezTo>
                    <a:pt x="76391" y="69294"/>
                    <a:pt x="76664" y="69544"/>
                    <a:pt x="76664" y="69866"/>
                  </a:cubicBezTo>
                  <a:cubicBezTo>
                    <a:pt x="76664" y="70163"/>
                    <a:pt x="76403" y="70425"/>
                    <a:pt x="76093" y="70425"/>
                  </a:cubicBezTo>
                  <a:cubicBezTo>
                    <a:pt x="75795" y="70425"/>
                    <a:pt x="75533" y="70175"/>
                    <a:pt x="75533" y="69866"/>
                  </a:cubicBezTo>
                  <a:cubicBezTo>
                    <a:pt x="75533" y="69544"/>
                    <a:pt x="75783" y="69294"/>
                    <a:pt x="76093" y="69294"/>
                  </a:cubicBezTo>
                  <a:close/>
                  <a:moveTo>
                    <a:pt x="79712" y="69294"/>
                  </a:moveTo>
                  <a:cubicBezTo>
                    <a:pt x="80010" y="69294"/>
                    <a:pt x="80284" y="69544"/>
                    <a:pt x="80284" y="69866"/>
                  </a:cubicBezTo>
                  <a:cubicBezTo>
                    <a:pt x="80284" y="70163"/>
                    <a:pt x="80022" y="70425"/>
                    <a:pt x="79712" y="70425"/>
                  </a:cubicBezTo>
                  <a:cubicBezTo>
                    <a:pt x="79403" y="70425"/>
                    <a:pt x="79153" y="70175"/>
                    <a:pt x="79153" y="69866"/>
                  </a:cubicBezTo>
                  <a:cubicBezTo>
                    <a:pt x="79165" y="69544"/>
                    <a:pt x="79403" y="69294"/>
                    <a:pt x="79712" y="69294"/>
                  </a:cubicBezTo>
                  <a:close/>
                  <a:moveTo>
                    <a:pt x="83451" y="69294"/>
                  </a:moveTo>
                  <a:cubicBezTo>
                    <a:pt x="83761" y="69294"/>
                    <a:pt x="84011" y="69544"/>
                    <a:pt x="84011" y="69866"/>
                  </a:cubicBezTo>
                  <a:cubicBezTo>
                    <a:pt x="84011" y="70175"/>
                    <a:pt x="83761" y="70425"/>
                    <a:pt x="83451" y="70425"/>
                  </a:cubicBezTo>
                  <a:cubicBezTo>
                    <a:pt x="83141" y="70425"/>
                    <a:pt x="82880" y="70175"/>
                    <a:pt x="82880" y="69866"/>
                  </a:cubicBezTo>
                  <a:cubicBezTo>
                    <a:pt x="82880" y="69532"/>
                    <a:pt x="83141" y="69294"/>
                    <a:pt x="83451" y="69294"/>
                  </a:cubicBezTo>
                  <a:close/>
                  <a:moveTo>
                    <a:pt x="87166" y="69294"/>
                  </a:moveTo>
                  <a:cubicBezTo>
                    <a:pt x="87463" y="69294"/>
                    <a:pt x="87737" y="69544"/>
                    <a:pt x="87737" y="69866"/>
                  </a:cubicBezTo>
                  <a:cubicBezTo>
                    <a:pt x="87737" y="70163"/>
                    <a:pt x="87475" y="70425"/>
                    <a:pt x="87166" y="70425"/>
                  </a:cubicBezTo>
                  <a:cubicBezTo>
                    <a:pt x="86856" y="70425"/>
                    <a:pt x="86606" y="70175"/>
                    <a:pt x="86606" y="69866"/>
                  </a:cubicBezTo>
                  <a:cubicBezTo>
                    <a:pt x="86618" y="69544"/>
                    <a:pt x="86856" y="69294"/>
                    <a:pt x="87166" y="69294"/>
                  </a:cubicBezTo>
                  <a:close/>
                  <a:moveTo>
                    <a:pt x="90904" y="69294"/>
                  </a:moveTo>
                  <a:cubicBezTo>
                    <a:pt x="91214" y="69294"/>
                    <a:pt x="91464" y="69544"/>
                    <a:pt x="91464" y="69866"/>
                  </a:cubicBezTo>
                  <a:cubicBezTo>
                    <a:pt x="91464" y="70175"/>
                    <a:pt x="91214" y="70425"/>
                    <a:pt x="90904" y="70425"/>
                  </a:cubicBezTo>
                  <a:cubicBezTo>
                    <a:pt x="90595" y="70425"/>
                    <a:pt x="90345" y="70175"/>
                    <a:pt x="90345" y="69866"/>
                  </a:cubicBezTo>
                  <a:cubicBezTo>
                    <a:pt x="90345" y="69532"/>
                    <a:pt x="90595" y="69294"/>
                    <a:pt x="90904" y="69294"/>
                  </a:cubicBezTo>
                  <a:close/>
                  <a:moveTo>
                    <a:pt x="94631" y="69294"/>
                  </a:moveTo>
                  <a:cubicBezTo>
                    <a:pt x="94929" y="69294"/>
                    <a:pt x="95191" y="69544"/>
                    <a:pt x="95191" y="69866"/>
                  </a:cubicBezTo>
                  <a:cubicBezTo>
                    <a:pt x="95191" y="70163"/>
                    <a:pt x="94941" y="70425"/>
                    <a:pt x="94631" y="70425"/>
                  </a:cubicBezTo>
                  <a:cubicBezTo>
                    <a:pt x="94310" y="70425"/>
                    <a:pt x="94060" y="70175"/>
                    <a:pt x="94060" y="69866"/>
                  </a:cubicBezTo>
                  <a:cubicBezTo>
                    <a:pt x="94071" y="69544"/>
                    <a:pt x="94310" y="69294"/>
                    <a:pt x="94631" y="69294"/>
                  </a:cubicBezTo>
                  <a:close/>
                  <a:moveTo>
                    <a:pt x="98346" y="69294"/>
                  </a:moveTo>
                  <a:cubicBezTo>
                    <a:pt x="98655" y="69294"/>
                    <a:pt x="98905" y="69544"/>
                    <a:pt x="98905" y="69866"/>
                  </a:cubicBezTo>
                  <a:cubicBezTo>
                    <a:pt x="98905" y="70175"/>
                    <a:pt x="98655" y="70425"/>
                    <a:pt x="98346" y="70425"/>
                  </a:cubicBezTo>
                  <a:cubicBezTo>
                    <a:pt x="98036" y="70425"/>
                    <a:pt x="97786" y="70175"/>
                    <a:pt x="97786" y="69866"/>
                  </a:cubicBezTo>
                  <a:cubicBezTo>
                    <a:pt x="97798" y="69532"/>
                    <a:pt x="98036" y="69294"/>
                    <a:pt x="98346" y="69294"/>
                  </a:cubicBezTo>
                  <a:close/>
                  <a:moveTo>
                    <a:pt x="102084" y="69294"/>
                  </a:moveTo>
                  <a:cubicBezTo>
                    <a:pt x="102382" y="69294"/>
                    <a:pt x="102644" y="69544"/>
                    <a:pt x="102644" y="69866"/>
                  </a:cubicBezTo>
                  <a:cubicBezTo>
                    <a:pt x="102644" y="70163"/>
                    <a:pt x="102394" y="70425"/>
                    <a:pt x="102084" y="70425"/>
                  </a:cubicBezTo>
                  <a:cubicBezTo>
                    <a:pt x="101787" y="70425"/>
                    <a:pt x="101513" y="70175"/>
                    <a:pt x="101513" y="69866"/>
                  </a:cubicBezTo>
                  <a:cubicBezTo>
                    <a:pt x="101513" y="69544"/>
                    <a:pt x="101775" y="69294"/>
                    <a:pt x="102084" y="69294"/>
                  </a:cubicBezTo>
                  <a:close/>
                  <a:moveTo>
                    <a:pt x="105799" y="69294"/>
                  </a:moveTo>
                  <a:cubicBezTo>
                    <a:pt x="106121" y="69294"/>
                    <a:pt x="106371" y="69544"/>
                    <a:pt x="106371" y="69866"/>
                  </a:cubicBezTo>
                  <a:cubicBezTo>
                    <a:pt x="106371" y="70175"/>
                    <a:pt x="106109" y="70425"/>
                    <a:pt x="105799" y="70425"/>
                  </a:cubicBezTo>
                  <a:cubicBezTo>
                    <a:pt x="105490" y="70425"/>
                    <a:pt x="105239" y="70175"/>
                    <a:pt x="105239" y="69866"/>
                  </a:cubicBezTo>
                  <a:cubicBezTo>
                    <a:pt x="105251" y="69532"/>
                    <a:pt x="105490" y="69294"/>
                    <a:pt x="105799" y="69294"/>
                  </a:cubicBezTo>
                  <a:close/>
                  <a:moveTo>
                    <a:pt x="109538" y="69294"/>
                  </a:moveTo>
                  <a:cubicBezTo>
                    <a:pt x="109835" y="69294"/>
                    <a:pt x="110109" y="69544"/>
                    <a:pt x="110109" y="69866"/>
                  </a:cubicBezTo>
                  <a:cubicBezTo>
                    <a:pt x="110109" y="70163"/>
                    <a:pt x="109847" y="70425"/>
                    <a:pt x="109538" y="70425"/>
                  </a:cubicBezTo>
                  <a:cubicBezTo>
                    <a:pt x="109228" y="70425"/>
                    <a:pt x="108978" y="70175"/>
                    <a:pt x="108978" y="69866"/>
                  </a:cubicBezTo>
                  <a:cubicBezTo>
                    <a:pt x="108978" y="69544"/>
                    <a:pt x="109228" y="69294"/>
                    <a:pt x="109538" y="69294"/>
                  </a:cubicBezTo>
                  <a:close/>
                  <a:moveTo>
                    <a:pt x="113264" y="69294"/>
                  </a:moveTo>
                  <a:cubicBezTo>
                    <a:pt x="113574" y="69294"/>
                    <a:pt x="113824" y="69544"/>
                    <a:pt x="113824" y="69866"/>
                  </a:cubicBezTo>
                  <a:cubicBezTo>
                    <a:pt x="113824" y="70175"/>
                    <a:pt x="113574" y="70425"/>
                    <a:pt x="113264" y="70425"/>
                  </a:cubicBezTo>
                  <a:cubicBezTo>
                    <a:pt x="112943" y="70425"/>
                    <a:pt x="112693" y="70175"/>
                    <a:pt x="112693" y="69866"/>
                  </a:cubicBezTo>
                  <a:cubicBezTo>
                    <a:pt x="112705" y="69532"/>
                    <a:pt x="112943" y="69294"/>
                    <a:pt x="113264" y="69294"/>
                  </a:cubicBezTo>
                  <a:close/>
                  <a:moveTo>
                    <a:pt x="116991" y="69294"/>
                  </a:moveTo>
                  <a:cubicBezTo>
                    <a:pt x="117289" y="69294"/>
                    <a:pt x="117562" y="69544"/>
                    <a:pt x="117562" y="69866"/>
                  </a:cubicBezTo>
                  <a:cubicBezTo>
                    <a:pt x="117562" y="70163"/>
                    <a:pt x="117312" y="70425"/>
                    <a:pt x="116991" y="70425"/>
                  </a:cubicBezTo>
                  <a:cubicBezTo>
                    <a:pt x="116681" y="70425"/>
                    <a:pt x="116431" y="70175"/>
                    <a:pt x="116431" y="69866"/>
                  </a:cubicBezTo>
                  <a:cubicBezTo>
                    <a:pt x="116431" y="69544"/>
                    <a:pt x="116681" y="69294"/>
                    <a:pt x="116991" y="69294"/>
                  </a:cubicBezTo>
                  <a:close/>
                  <a:moveTo>
                    <a:pt x="120718" y="69294"/>
                  </a:moveTo>
                  <a:cubicBezTo>
                    <a:pt x="121027" y="69294"/>
                    <a:pt x="121277" y="69544"/>
                    <a:pt x="121277" y="69866"/>
                  </a:cubicBezTo>
                  <a:cubicBezTo>
                    <a:pt x="121277" y="70175"/>
                    <a:pt x="121027" y="70425"/>
                    <a:pt x="120718" y="70425"/>
                  </a:cubicBezTo>
                  <a:cubicBezTo>
                    <a:pt x="120408" y="70425"/>
                    <a:pt x="120146" y="70175"/>
                    <a:pt x="120146" y="69866"/>
                  </a:cubicBezTo>
                  <a:cubicBezTo>
                    <a:pt x="120170" y="69532"/>
                    <a:pt x="120420" y="69294"/>
                    <a:pt x="120718" y="69294"/>
                  </a:cubicBezTo>
                  <a:close/>
                  <a:moveTo>
                    <a:pt x="124456" y="69294"/>
                  </a:moveTo>
                  <a:cubicBezTo>
                    <a:pt x="124754" y="69294"/>
                    <a:pt x="125016" y="69544"/>
                    <a:pt x="125016" y="69866"/>
                  </a:cubicBezTo>
                  <a:cubicBezTo>
                    <a:pt x="125016" y="70163"/>
                    <a:pt x="124766" y="70425"/>
                    <a:pt x="124456" y="70425"/>
                  </a:cubicBezTo>
                  <a:cubicBezTo>
                    <a:pt x="124135" y="70425"/>
                    <a:pt x="123885" y="70175"/>
                    <a:pt x="123885" y="69866"/>
                  </a:cubicBezTo>
                  <a:cubicBezTo>
                    <a:pt x="123885" y="69544"/>
                    <a:pt x="124135" y="69294"/>
                    <a:pt x="124456" y="69294"/>
                  </a:cubicBezTo>
                  <a:close/>
                  <a:moveTo>
                    <a:pt x="128171" y="69294"/>
                  </a:moveTo>
                  <a:cubicBezTo>
                    <a:pt x="128480" y="69294"/>
                    <a:pt x="128742" y="69544"/>
                    <a:pt x="128742" y="69866"/>
                  </a:cubicBezTo>
                  <a:cubicBezTo>
                    <a:pt x="128742" y="70175"/>
                    <a:pt x="128480" y="70425"/>
                    <a:pt x="128171" y="70425"/>
                  </a:cubicBezTo>
                  <a:cubicBezTo>
                    <a:pt x="127861" y="70425"/>
                    <a:pt x="127611" y="70175"/>
                    <a:pt x="127611" y="69866"/>
                  </a:cubicBezTo>
                  <a:cubicBezTo>
                    <a:pt x="127611" y="69532"/>
                    <a:pt x="127861" y="69294"/>
                    <a:pt x="128171" y="69294"/>
                  </a:cubicBezTo>
                  <a:close/>
                  <a:moveTo>
                    <a:pt x="131898" y="69294"/>
                  </a:moveTo>
                  <a:cubicBezTo>
                    <a:pt x="132195" y="69294"/>
                    <a:pt x="132457" y="69544"/>
                    <a:pt x="132457" y="69866"/>
                  </a:cubicBezTo>
                  <a:cubicBezTo>
                    <a:pt x="132457" y="70163"/>
                    <a:pt x="132207" y="70425"/>
                    <a:pt x="131898" y="70425"/>
                  </a:cubicBezTo>
                  <a:cubicBezTo>
                    <a:pt x="131600" y="70425"/>
                    <a:pt x="131326" y="70175"/>
                    <a:pt x="131326" y="69866"/>
                  </a:cubicBezTo>
                  <a:cubicBezTo>
                    <a:pt x="131338" y="69544"/>
                    <a:pt x="131576" y="69294"/>
                    <a:pt x="131898" y="69294"/>
                  </a:cubicBezTo>
                  <a:close/>
                  <a:moveTo>
                    <a:pt x="135624" y="69294"/>
                  </a:moveTo>
                  <a:cubicBezTo>
                    <a:pt x="135946" y="69294"/>
                    <a:pt x="136196" y="69544"/>
                    <a:pt x="136196" y="69866"/>
                  </a:cubicBezTo>
                  <a:cubicBezTo>
                    <a:pt x="136196" y="70175"/>
                    <a:pt x="135934" y="70425"/>
                    <a:pt x="135624" y="70425"/>
                  </a:cubicBezTo>
                  <a:cubicBezTo>
                    <a:pt x="135315" y="70425"/>
                    <a:pt x="135065" y="70175"/>
                    <a:pt x="135065" y="69866"/>
                  </a:cubicBezTo>
                  <a:cubicBezTo>
                    <a:pt x="135065" y="69532"/>
                    <a:pt x="135315" y="69294"/>
                    <a:pt x="135624" y="69294"/>
                  </a:cubicBezTo>
                  <a:close/>
                  <a:moveTo>
                    <a:pt x="139351" y="69294"/>
                  </a:moveTo>
                  <a:cubicBezTo>
                    <a:pt x="139649" y="69294"/>
                    <a:pt x="139910" y="69544"/>
                    <a:pt x="139910" y="69866"/>
                  </a:cubicBezTo>
                  <a:cubicBezTo>
                    <a:pt x="139910" y="70163"/>
                    <a:pt x="139660" y="70425"/>
                    <a:pt x="139351" y="70425"/>
                  </a:cubicBezTo>
                  <a:cubicBezTo>
                    <a:pt x="139053" y="70425"/>
                    <a:pt x="138779" y="70175"/>
                    <a:pt x="138779" y="69866"/>
                  </a:cubicBezTo>
                  <a:cubicBezTo>
                    <a:pt x="138803" y="69544"/>
                    <a:pt x="139041" y="69294"/>
                    <a:pt x="139351" y="69294"/>
                  </a:cubicBezTo>
                  <a:close/>
                  <a:moveTo>
                    <a:pt x="143089" y="69294"/>
                  </a:moveTo>
                  <a:cubicBezTo>
                    <a:pt x="143399" y="69294"/>
                    <a:pt x="143649" y="69544"/>
                    <a:pt x="143649" y="69866"/>
                  </a:cubicBezTo>
                  <a:cubicBezTo>
                    <a:pt x="143649" y="70175"/>
                    <a:pt x="143399" y="70425"/>
                    <a:pt x="143089" y="70425"/>
                  </a:cubicBezTo>
                  <a:cubicBezTo>
                    <a:pt x="142768" y="70425"/>
                    <a:pt x="142518" y="70175"/>
                    <a:pt x="142518" y="69866"/>
                  </a:cubicBezTo>
                  <a:cubicBezTo>
                    <a:pt x="142518" y="69532"/>
                    <a:pt x="142768" y="69294"/>
                    <a:pt x="143089" y="69294"/>
                  </a:cubicBezTo>
                  <a:close/>
                  <a:moveTo>
                    <a:pt x="146804" y="69294"/>
                  </a:moveTo>
                  <a:cubicBezTo>
                    <a:pt x="147102" y="69294"/>
                    <a:pt x="147376" y="69544"/>
                    <a:pt x="147376" y="69866"/>
                  </a:cubicBezTo>
                  <a:cubicBezTo>
                    <a:pt x="147376" y="70163"/>
                    <a:pt x="147114" y="70425"/>
                    <a:pt x="146804" y="70425"/>
                  </a:cubicBezTo>
                  <a:cubicBezTo>
                    <a:pt x="146495" y="70425"/>
                    <a:pt x="146245" y="70175"/>
                    <a:pt x="146245" y="69866"/>
                  </a:cubicBezTo>
                  <a:cubicBezTo>
                    <a:pt x="146257" y="69544"/>
                    <a:pt x="146495" y="69294"/>
                    <a:pt x="146804" y="69294"/>
                  </a:cubicBezTo>
                  <a:close/>
                  <a:moveTo>
                    <a:pt x="150543" y="69294"/>
                  </a:moveTo>
                  <a:cubicBezTo>
                    <a:pt x="150852" y="69294"/>
                    <a:pt x="151102" y="69544"/>
                    <a:pt x="151102" y="69866"/>
                  </a:cubicBezTo>
                  <a:cubicBezTo>
                    <a:pt x="151102" y="70175"/>
                    <a:pt x="150852" y="70425"/>
                    <a:pt x="150543" y="70425"/>
                  </a:cubicBezTo>
                  <a:cubicBezTo>
                    <a:pt x="150233" y="70425"/>
                    <a:pt x="149971" y="70175"/>
                    <a:pt x="149971" y="69866"/>
                  </a:cubicBezTo>
                  <a:cubicBezTo>
                    <a:pt x="149971" y="69532"/>
                    <a:pt x="150233" y="69294"/>
                    <a:pt x="150543" y="69294"/>
                  </a:cubicBezTo>
                  <a:close/>
                  <a:moveTo>
                    <a:pt x="154258" y="69294"/>
                  </a:moveTo>
                  <a:cubicBezTo>
                    <a:pt x="154555" y="69294"/>
                    <a:pt x="154829" y="69544"/>
                    <a:pt x="154829" y="69866"/>
                  </a:cubicBezTo>
                  <a:cubicBezTo>
                    <a:pt x="154829" y="70163"/>
                    <a:pt x="154567" y="70425"/>
                    <a:pt x="154258" y="70425"/>
                  </a:cubicBezTo>
                  <a:cubicBezTo>
                    <a:pt x="153948" y="70425"/>
                    <a:pt x="153698" y="70175"/>
                    <a:pt x="153698" y="69866"/>
                  </a:cubicBezTo>
                  <a:cubicBezTo>
                    <a:pt x="153710" y="69544"/>
                    <a:pt x="153948" y="69294"/>
                    <a:pt x="154258" y="69294"/>
                  </a:cubicBezTo>
                  <a:close/>
                  <a:moveTo>
                    <a:pt x="157996" y="69294"/>
                  </a:moveTo>
                  <a:cubicBezTo>
                    <a:pt x="158306" y="69294"/>
                    <a:pt x="158556" y="69544"/>
                    <a:pt x="158556" y="69866"/>
                  </a:cubicBezTo>
                  <a:cubicBezTo>
                    <a:pt x="158556" y="70175"/>
                    <a:pt x="158306" y="70425"/>
                    <a:pt x="157996" y="70425"/>
                  </a:cubicBezTo>
                  <a:cubicBezTo>
                    <a:pt x="157687" y="70425"/>
                    <a:pt x="157436" y="70175"/>
                    <a:pt x="157436" y="69866"/>
                  </a:cubicBezTo>
                  <a:cubicBezTo>
                    <a:pt x="157436" y="69532"/>
                    <a:pt x="157687" y="69294"/>
                    <a:pt x="157996" y="69294"/>
                  </a:cubicBezTo>
                  <a:close/>
                  <a:moveTo>
                    <a:pt x="3405" y="71152"/>
                  </a:moveTo>
                  <a:cubicBezTo>
                    <a:pt x="3703" y="71152"/>
                    <a:pt x="3977" y="71414"/>
                    <a:pt x="3977" y="71723"/>
                  </a:cubicBezTo>
                  <a:cubicBezTo>
                    <a:pt x="3977" y="72021"/>
                    <a:pt x="3727" y="72283"/>
                    <a:pt x="3405" y="72283"/>
                  </a:cubicBezTo>
                  <a:cubicBezTo>
                    <a:pt x="3096" y="72283"/>
                    <a:pt x="2846" y="72033"/>
                    <a:pt x="2846" y="71723"/>
                  </a:cubicBezTo>
                  <a:cubicBezTo>
                    <a:pt x="2858" y="71414"/>
                    <a:pt x="3096" y="71152"/>
                    <a:pt x="3405" y="71152"/>
                  </a:cubicBezTo>
                  <a:close/>
                  <a:moveTo>
                    <a:pt x="7132" y="71152"/>
                  </a:moveTo>
                  <a:cubicBezTo>
                    <a:pt x="7430" y="71152"/>
                    <a:pt x="7692" y="71414"/>
                    <a:pt x="7692" y="71723"/>
                  </a:cubicBezTo>
                  <a:cubicBezTo>
                    <a:pt x="7692" y="72021"/>
                    <a:pt x="7442" y="72283"/>
                    <a:pt x="7132" y="72283"/>
                  </a:cubicBezTo>
                  <a:cubicBezTo>
                    <a:pt x="6834" y="72283"/>
                    <a:pt x="6560" y="72033"/>
                    <a:pt x="6560" y="71723"/>
                  </a:cubicBezTo>
                  <a:cubicBezTo>
                    <a:pt x="6560" y="71414"/>
                    <a:pt x="6822" y="71152"/>
                    <a:pt x="7132" y="71152"/>
                  </a:cubicBezTo>
                  <a:close/>
                  <a:moveTo>
                    <a:pt x="10871" y="71152"/>
                  </a:moveTo>
                  <a:cubicBezTo>
                    <a:pt x="11168" y="71152"/>
                    <a:pt x="11430" y="71414"/>
                    <a:pt x="11430" y="71723"/>
                  </a:cubicBezTo>
                  <a:cubicBezTo>
                    <a:pt x="11430" y="72021"/>
                    <a:pt x="11180" y="72283"/>
                    <a:pt x="10871" y="72283"/>
                  </a:cubicBezTo>
                  <a:cubicBezTo>
                    <a:pt x="10573" y="72283"/>
                    <a:pt x="10299" y="72033"/>
                    <a:pt x="10299" y="71723"/>
                  </a:cubicBezTo>
                  <a:cubicBezTo>
                    <a:pt x="10299" y="71414"/>
                    <a:pt x="10549" y="71152"/>
                    <a:pt x="10871" y="71152"/>
                  </a:cubicBezTo>
                  <a:close/>
                  <a:moveTo>
                    <a:pt x="14585" y="71152"/>
                  </a:moveTo>
                  <a:cubicBezTo>
                    <a:pt x="14883" y="71152"/>
                    <a:pt x="15157" y="71414"/>
                    <a:pt x="15157" y="71723"/>
                  </a:cubicBezTo>
                  <a:cubicBezTo>
                    <a:pt x="15157" y="72021"/>
                    <a:pt x="14895" y="72283"/>
                    <a:pt x="14585" y="72283"/>
                  </a:cubicBezTo>
                  <a:cubicBezTo>
                    <a:pt x="14288" y="72283"/>
                    <a:pt x="14014" y="72033"/>
                    <a:pt x="14014" y="71723"/>
                  </a:cubicBezTo>
                  <a:cubicBezTo>
                    <a:pt x="14014" y="71414"/>
                    <a:pt x="14276" y="71152"/>
                    <a:pt x="14585" y="71152"/>
                  </a:cubicBezTo>
                  <a:close/>
                  <a:moveTo>
                    <a:pt x="18324" y="71152"/>
                  </a:moveTo>
                  <a:cubicBezTo>
                    <a:pt x="18622" y="71152"/>
                    <a:pt x="18883" y="71414"/>
                    <a:pt x="18883" y="71723"/>
                  </a:cubicBezTo>
                  <a:cubicBezTo>
                    <a:pt x="18883" y="72021"/>
                    <a:pt x="18633" y="72283"/>
                    <a:pt x="18324" y="72283"/>
                  </a:cubicBezTo>
                  <a:cubicBezTo>
                    <a:pt x="18026" y="72283"/>
                    <a:pt x="17752" y="72033"/>
                    <a:pt x="17752" y="71723"/>
                  </a:cubicBezTo>
                  <a:cubicBezTo>
                    <a:pt x="17752" y="71414"/>
                    <a:pt x="18014" y="71152"/>
                    <a:pt x="18324" y="71152"/>
                  </a:cubicBezTo>
                  <a:close/>
                  <a:moveTo>
                    <a:pt x="22039" y="71152"/>
                  </a:moveTo>
                  <a:cubicBezTo>
                    <a:pt x="22336" y="71152"/>
                    <a:pt x="22610" y="71414"/>
                    <a:pt x="22610" y="71723"/>
                  </a:cubicBezTo>
                  <a:cubicBezTo>
                    <a:pt x="22610" y="72021"/>
                    <a:pt x="22360" y="72283"/>
                    <a:pt x="22039" y="72283"/>
                  </a:cubicBezTo>
                  <a:cubicBezTo>
                    <a:pt x="21729" y="72283"/>
                    <a:pt x="21479" y="72033"/>
                    <a:pt x="21479" y="71723"/>
                  </a:cubicBezTo>
                  <a:cubicBezTo>
                    <a:pt x="21479" y="71414"/>
                    <a:pt x="21729" y="71152"/>
                    <a:pt x="22039" y="71152"/>
                  </a:cubicBezTo>
                  <a:close/>
                  <a:moveTo>
                    <a:pt x="25777" y="71152"/>
                  </a:moveTo>
                  <a:cubicBezTo>
                    <a:pt x="26075" y="71152"/>
                    <a:pt x="26349" y="71414"/>
                    <a:pt x="26349" y="71723"/>
                  </a:cubicBezTo>
                  <a:cubicBezTo>
                    <a:pt x="26349" y="72021"/>
                    <a:pt x="26087" y="72283"/>
                    <a:pt x="25777" y="72283"/>
                  </a:cubicBezTo>
                  <a:cubicBezTo>
                    <a:pt x="25468" y="72283"/>
                    <a:pt x="25206" y="72033"/>
                    <a:pt x="25206" y="71723"/>
                  </a:cubicBezTo>
                  <a:cubicBezTo>
                    <a:pt x="25206" y="71414"/>
                    <a:pt x="25468" y="71152"/>
                    <a:pt x="25777" y="71152"/>
                  </a:cubicBezTo>
                  <a:close/>
                  <a:moveTo>
                    <a:pt x="29504" y="71152"/>
                  </a:moveTo>
                  <a:cubicBezTo>
                    <a:pt x="29801" y="71152"/>
                    <a:pt x="30063" y="71414"/>
                    <a:pt x="30063" y="71723"/>
                  </a:cubicBezTo>
                  <a:cubicBezTo>
                    <a:pt x="30063" y="72021"/>
                    <a:pt x="29813" y="72283"/>
                    <a:pt x="29504" y="72283"/>
                  </a:cubicBezTo>
                  <a:cubicBezTo>
                    <a:pt x="29182" y="72283"/>
                    <a:pt x="28932" y="72033"/>
                    <a:pt x="28932" y="71723"/>
                  </a:cubicBezTo>
                  <a:cubicBezTo>
                    <a:pt x="28932" y="71414"/>
                    <a:pt x="29182" y="71152"/>
                    <a:pt x="29504" y="71152"/>
                  </a:cubicBezTo>
                  <a:close/>
                  <a:moveTo>
                    <a:pt x="33230" y="71152"/>
                  </a:moveTo>
                  <a:cubicBezTo>
                    <a:pt x="33528" y="71152"/>
                    <a:pt x="33802" y="71414"/>
                    <a:pt x="33802" y="71723"/>
                  </a:cubicBezTo>
                  <a:cubicBezTo>
                    <a:pt x="33802" y="72021"/>
                    <a:pt x="33552" y="72283"/>
                    <a:pt x="33230" y="72283"/>
                  </a:cubicBezTo>
                  <a:cubicBezTo>
                    <a:pt x="32921" y="72283"/>
                    <a:pt x="32671" y="72033"/>
                    <a:pt x="32671" y="71723"/>
                  </a:cubicBezTo>
                  <a:cubicBezTo>
                    <a:pt x="32671" y="71414"/>
                    <a:pt x="32921" y="71152"/>
                    <a:pt x="33230" y="71152"/>
                  </a:cubicBezTo>
                  <a:close/>
                  <a:moveTo>
                    <a:pt x="36957" y="71152"/>
                  </a:moveTo>
                  <a:cubicBezTo>
                    <a:pt x="37255" y="71152"/>
                    <a:pt x="37517" y="71414"/>
                    <a:pt x="37517" y="71723"/>
                  </a:cubicBezTo>
                  <a:cubicBezTo>
                    <a:pt x="37517" y="72021"/>
                    <a:pt x="37267" y="72283"/>
                    <a:pt x="36957" y="72283"/>
                  </a:cubicBezTo>
                  <a:cubicBezTo>
                    <a:pt x="36648" y="72283"/>
                    <a:pt x="36386" y="72033"/>
                    <a:pt x="36386" y="71723"/>
                  </a:cubicBezTo>
                  <a:cubicBezTo>
                    <a:pt x="36409" y="71414"/>
                    <a:pt x="36648" y="71152"/>
                    <a:pt x="36957" y="71152"/>
                  </a:cubicBezTo>
                  <a:close/>
                  <a:moveTo>
                    <a:pt x="40672" y="71152"/>
                  </a:moveTo>
                  <a:cubicBezTo>
                    <a:pt x="40970" y="71152"/>
                    <a:pt x="41243" y="71414"/>
                    <a:pt x="41243" y="71723"/>
                  </a:cubicBezTo>
                  <a:cubicBezTo>
                    <a:pt x="41243" y="72021"/>
                    <a:pt x="40993" y="72283"/>
                    <a:pt x="40672" y="72283"/>
                  </a:cubicBezTo>
                  <a:cubicBezTo>
                    <a:pt x="40374" y="72283"/>
                    <a:pt x="40112" y="72033"/>
                    <a:pt x="40112" y="71723"/>
                  </a:cubicBezTo>
                  <a:cubicBezTo>
                    <a:pt x="40112" y="71414"/>
                    <a:pt x="40362" y="71152"/>
                    <a:pt x="40672" y="71152"/>
                  </a:cubicBezTo>
                  <a:close/>
                  <a:moveTo>
                    <a:pt x="44410" y="71152"/>
                  </a:moveTo>
                  <a:cubicBezTo>
                    <a:pt x="44708" y="71152"/>
                    <a:pt x="44982" y="71414"/>
                    <a:pt x="44982" y="71723"/>
                  </a:cubicBezTo>
                  <a:cubicBezTo>
                    <a:pt x="44982" y="72021"/>
                    <a:pt x="44720" y="72283"/>
                    <a:pt x="44410" y="72283"/>
                  </a:cubicBezTo>
                  <a:cubicBezTo>
                    <a:pt x="44113" y="72283"/>
                    <a:pt x="43851" y="72033"/>
                    <a:pt x="43851" y="71723"/>
                  </a:cubicBezTo>
                  <a:cubicBezTo>
                    <a:pt x="43851" y="71414"/>
                    <a:pt x="44101" y="71152"/>
                    <a:pt x="44410" y="71152"/>
                  </a:cubicBezTo>
                  <a:close/>
                  <a:moveTo>
                    <a:pt x="48137" y="71152"/>
                  </a:moveTo>
                  <a:cubicBezTo>
                    <a:pt x="48435" y="71152"/>
                    <a:pt x="48697" y="71414"/>
                    <a:pt x="48697" y="71723"/>
                  </a:cubicBezTo>
                  <a:cubicBezTo>
                    <a:pt x="48697" y="72021"/>
                    <a:pt x="48447" y="72283"/>
                    <a:pt x="48137" y="72283"/>
                  </a:cubicBezTo>
                  <a:cubicBezTo>
                    <a:pt x="47839" y="72283"/>
                    <a:pt x="47566" y="72033"/>
                    <a:pt x="47566" y="71723"/>
                  </a:cubicBezTo>
                  <a:cubicBezTo>
                    <a:pt x="47566" y="71414"/>
                    <a:pt x="47839" y="71152"/>
                    <a:pt x="48137" y="71152"/>
                  </a:cubicBezTo>
                  <a:close/>
                  <a:moveTo>
                    <a:pt x="51864" y="71152"/>
                  </a:moveTo>
                  <a:cubicBezTo>
                    <a:pt x="52161" y="71152"/>
                    <a:pt x="52435" y="71414"/>
                    <a:pt x="52435" y="71723"/>
                  </a:cubicBezTo>
                  <a:cubicBezTo>
                    <a:pt x="52435" y="72021"/>
                    <a:pt x="52185" y="72283"/>
                    <a:pt x="51864" y="72283"/>
                  </a:cubicBezTo>
                  <a:cubicBezTo>
                    <a:pt x="51566" y="72283"/>
                    <a:pt x="51304" y="72033"/>
                    <a:pt x="51304" y="71723"/>
                  </a:cubicBezTo>
                  <a:cubicBezTo>
                    <a:pt x="51304" y="71414"/>
                    <a:pt x="51554" y="71152"/>
                    <a:pt x="51864" y="71152"/>
                  </a:cubicBezTo>
                  <a:close/>
                  <a:moveTo>
                    <a:pt x="55602" y="71152"/>
                  </a:moveTo>
                  <a:cubicBezTo>
                    <a:pt x="55900" y="71152"/>
                    <a:pt x="56174" y="71414"/>
                    <a:pt x="56174" y="71723"/>
                  </a:cubicBezTo>
                  <a:cubicBezTo>
                    <a:pt x="56174" y="72021"/>
                    <a:pt x="55912" y="72283"/>
                    <a:pt x="55602" y="72283"/>
                  </a:cubicBezTo>
                  <a:cubicBezTo>
                    <a:pt x="55293" y="72283"/>
                    <a:pt x="55043" y="72033"/>
                    <a:pt x="55043" y="71723"/>
                  </a:cubicBezTo>
                  <a:cubicBezTo>
                    <a:pt x="55043" y="71414"/>
                    <a:pt x="55293" y="71152"/>
                    <a:pt x="55602" y="71152"/>
                  </a:cubicBezTo>
                  <a:close/>
                  <a:moveTo>
                    <a:pt x="59329" y="71152"/>
                  </a:moveTo>
                  <a:cubicBezTo>
                    <a:pt x="59627" y="71152"/>
                    <a:pt x="59889" y="71414"/>
                    <a:pt x="59889" y="71723"/>
                  </a:cubicBezTo>
                  <a:cubicBezTo>
                    <a:pt x="59889" y="72021"/>
                    <a:pt x="59639" y="72283"/>
                    <a:pt x="59329" y="72283"/>
                  </a:cubicBezTo>
                  <a:cubicBezTo>
                    <a:pt x="59008" y="72283"/>
                    <a:pt x="58757" y="72033"/>
                    <a:pt x="58757" y="71723"/>
                  </a:cubicBezTo>
                  <a:cubicBezTo>
                    <a:pt x="58757" y="71414"/>
                    <a:pt x="59008" y="71152"/>
                    <a:pt x="59329" y="71152"/>
                  </a:cubicBezTo>
                  <a:close/>
                  <a:moveTo>
                    <a:pt x="63056" y="71152"/>
                  </a:moveTo>
                  <a:cubicBezTo>
                    <a:pt x="63353" y="71152"/>
                    <a:pt x="63627" y="71414"/>
                    <a:pt x="63627" y="71723"/>
                  </a:cubicBezTo>
                  <a:cubicBezTo>
                    <a:pt x="63627" y="72021"/>
                    <a:pt x="63377" y="72283"/>
                    <a:pt x="63056" y="72283"/>
                  </a:cubicBezTo>
                  <a:cubicBezTo>
                    <a:pt x="62746" y="72283"/>
                    <a:pt x="62496" y="72033"/>
                    <a:pt x="62496" y="71723"/>
                  </a:cubicBezTo>
                  <a:cubicBezTo>
                    <a:pt x="62496" y="71414"/>
                    <a:pt x="62746" y="71152"/>
                    <a:pt x="63056" y="71152"/>
                  </a:cubicBezTo>
                  <a:close/>
                  <a:moveTo>
                    <a:pt x="66782" y="71152"/>
                  </a:moveTo>
                  <a:cubicBezTo>
                    <a:pt x="67080" y="71152"/>
                    <a:pt x="67342" y="71414"/>
                    <a:pt x="67342" y="71723"/>
                  </a:cubicBezTo>
                  <a:cubicBezTo>
                    <a:pt x="67342" y="72021"/>
                    <a:pt x="67092" y="72283"/>
                    <a:pt x="66782" y="72283"/>
                  </a:cubicBezTo>
                  <a:cubicBezTo>
                    <a:pt x="66473" y="72283"/>
                    <a:pt x="66211" y="72033"/>
                    <a:pt x="66211" y="71723"/>
                  </a:cubicBezTo>
                  <a:cubicBezTo>
                    <a:pt x="66211" y="71414"/>
                    <a:pt x="66473" y="71152"/>
                    <a:pt x="66782" y="71152"/>
                  </a:cubicBezTo>
                  <a:close/>
                  <a:moveTo>
                    <a:pt x="70509" y="71152"/>
                  </a:moveTo>
                  <a:cubicBezTo>
                    <a:pt x="70807" y="71152"/>
                    <a:pt x="71080" y="71414"/>
                    <a:pt x="71080" y="71723"/>
                  </a:cubicBezTo>
                  <a:cubicBezTo>
                    <a:pt x="71080" y="72021"/>
                    <a:pt x="70830" y="72283"/>
                    <a:pt x="70509" y="72283"/>
                  </a:cubicBezTo>
                  <a:cubicBezTo>
                    <a:pt x="70199" y="72283"/>
                    <a:pt x="69949" y="72033"/>
                    <a:pt x="69949" y="71723"/>
                  </a:cubicBezTo>
                  <a:cubicBezTo>
                    <a:pt x="69949" y="71414"/>
                    <a:pt x="70199" y="71152"/>
                    <a:pt x="70509" y="71152"/>
                  </a:cubicBezTo>
                  <a:close/>
                  <a:moveTo>
                    <a:pt x="74236" y="71152"/>
                  </a:moveTo>
                  <a:cubicBezTo>
                    <a:pt x="74533" y="71152"/>
                    <a:pt x="74795" y="71414"/>
                    <a:pt x="74795" y="71723"/>
                  </a:cubicBezTo>
                  <a:cubicBezTo>
                    <a:pt x="74795" y="72021"/>
                    <a:pt x="74545" y="72283"/>
                    <a:pt x="74236" y="72283"/>
                  </a:cubicBezTo>
                  <a:cubicBezTo>
                    <a:pt x="73938" y="72283"/>
                    <a:pt x="73676" y="72033"/>
                    <a:pt x="73676" y="71723"/>
                  </a:cubicBezTo>
                  <a:cubicBezTo>
                    <a:pt x="73676" y="71414"/>
                    <a:pt x="73926" y="71152"/>
                    <a:pt x="74236" y="71152"/>
                  </a:cubicBezTo>
                  <a:close/>
                  <a:moveTo>
                    <a:pt x="77855" y="71152"/>
                  </a:moveTo>
                  <a:cubicBezTo>
                    <a:pt x="78153" y="71152"/>
                    <a:pt x="78415" y="71414"/>
                    <a:pt x="78415" y="71723"/>
                  </a:cubicBezTo>
                  <a:cubicBezTo>
                    <a:pt x="78415" y="72021"/>
                    <a:pt x="78165" y="72283"/>
                    <a:pt x="77855" y="72283"/>
                  </a:cubicBezTo>
                  <a:cubicBezTo>
                    <a:pt x="77546" y="72283"/>
                    <a:pt x="77284" y="72033"/>
                    <a:pt x="77284" y="71723"/>
                  </a:cubicBezTo>
                  <a:cubicBezTo>
                    <a:pt x="77284" y="71414"/>
                    <a:pt x="77546" y="71152"/>
                    <a:pt x="77855" y="71152"/>
                  </a:cubicBezTo>
                  <a:close/>
                  <a:moveTo>
                    <a:pt x="81570" y="71152"/>
                  </a:moveTo>
                  <a:cubicBezTo>
                    <a:pt x="81868" y="71152"/>
                    <a:pt x="82141" y="71414"/>
                    <a:pt x="82141" y="71723"/>
                  </a:cubicBezTo>
                  <a:cubicBezTo>
                    <a:pt x="82141" y="72021"/>
                    <a:pt x="81879" y="72283"/>
                    <a:pt x="81570" y="72283"/>
                  </a:cubicBezTo>
                  <a:cubicBezTo>
                    <a:pt x="81260" y="72283"/>
                    <a:pt x="81010" y="72033"/>
                    <a:pt x="81010" y="71723"/>
                  </a:cubicBezTo>
                  <a:cubicBezTo>
                    <a:pt x="81010" y="71414"/>
                    <a:pt x="81260" y="71152"/>
                    <a:pt x="81570" y="71152"/>
                  </a:cubicBezTo>
                  <a:close/>
                  <a:moveTo>
                    <a:pt x="85308" y="71152"/>
                  </a:moveTo>
                  <a:cubicBezTo>
                    <a:pt x="85606" y="71152"/>
                    <a:pt x="85880" y="71414"/>
                    <a:pt x="85880" y="71723"/>
                  </a:cubicBezTo>
                  <a:cubicBezTo>
                    <a:pt x="85880" y="72021"/>
                    <a:pt x="85618" y="72283"/>
                    <a:pt x="85308" y="72283"/>
                  </a:cubicBezTo>
                  <a:cubicBezTo>
                    <a:pt x="84999" y="72283"/>
                    <a:pt x="84749" y="72033"/>
                    <a:pt x="84749" y="71723"/>
                  </a:cubicBezTo>
                  <a:cubicBezTo>
                    <a:pt x="84749" y="71414"/>
                    <a:pt x="84999" y="71152"/>
                    <a:pt x="85308" y="71152"/>
                  </a:cubicBezTo>
                  <a:close/>
                  <a:moveTo>
                    <a:pt x="89035" y="71152"/>
                  </a:moveTo>
                  <a:cubicBezTo>
                    <a:pt x="89333" y="71152"/>
                    <a:pt x="89595" y="71414"/>
                    <a:pt x="89595" y="71723"/>
                  </a:cubicBezTo>
                  <a:cubicBezTo>
                    <a:pt x="89595" y="72021"/>
                    <a:pt x="89345" y="72283"/>
                    <a:pt x="89035" y="72283"/>
                  </a:cubicBezTo>
                  <a:cubicBezTo>
                    <a:pt x="88714" y="72283"/>
                    <a:pt x="88464" y="72033"/>
                    <a:pt x="88464" y="71723"/>
                  </a:cubicBezTo>
                  <a:cubicBezTo>
                    <a:pt x="88464" y="71414"/>
                    <a:pt x="88714" y="71152"/>
                    <a:pt x="89035" y="71152"/>
                  </a:cubicBezTo>
                  <a:close/>
                  <a:moveTo>
                    <a:pt x="92762" y="71152"/>
                  </a:moveTo>
                  <a:cubicBezTo>
                    <a:pt x="93059" y="71152"/>
                    <a:pt x="93333" y="71414"/>
                    <a:pt x="93333" y="71723"/>
                  </a:cubicBezTo>
                  <a:cubicBezTo>
                    <a:pt x="93333" y="72021"/>
                    <a:pt x="93071" y="72283"/>
                    <a:pt x="92762" y="72283"/>
                  </a:cubicBezTo>
                  <a:cubicBezTo>
                    <a:pt x="92452" y="72283"/>
                    <a:pt x="92202" y="72033"/>
                    <a:pt x="92202" y="71723"/>
                  </a:cubicBezTo>
                  <a:cubicBezTo>
                    <a:pt x="92202" y="71414"/>
                    <a:pt x="92452" y="71152"/>
                    <a:pt x="92762" y="71152"/>
                  </a:cubicBezTo>
                  <a:close/>
                  <a:moveTo>
                    <a:pt x="96488" y="71152"/>
                  </a:moveTo>
                  <a:cubicBezTo>
                    <a:pt x="96786" y="71152"/>
                    <a:pt x="97048" y="71414"/>
                    <a:pt x="97048" y="71723"/>
                  </a:cubicBezTo>
                  <a:cubicBezTo>
                    <a:pt x="97048" y="72021"/>
                    <a:pt x="96798" y="72283"/>
                    <a:pt x="96488" y="72283"/>
                  </a:cubicBezTo>
                  <a:cubicBezTo>
                    <a:pt x="96191" y="72283"/>
                    <a:pt x="95917" y="72033"/>
                    <a:pt x="95917" y="71723"/>
                  </a:cubicBezTo>
                  <a:cubicBezTo>
                    <a:pt x="95917" y="71414"/>
                    <a:pt x="96179" y="71152"/>
                    <a:pt x="96488" y="71152"/>
                  </a:cubicBezTo>
                  <a:close/>
                  <a:moveTo>
                    <a:pt x="100203" y="71152"/>
                  </a:moveTo>
                  <a:cubicBezTo>
                    <a:pt x="100501" y="71152"/>
                    <a:pt x="100775" y="71414"/>
                    <a:pt x="100775" y="71723"/>
                  </a:cubicBezTo>
                  <a:cubicBezTo>
                    <a:pt x="100775" y="72021"/>
                    <a:pt x="100513" y="72283"/>
                    <a:pt x="100203" y="72283"/>
                  </a:cubicBezTo>
                  <a:cubicBezTo>
                    <a:pt x="99905" y="72283"/>
                    <a:pt x="99644" y="72033"/>
                    <a:pt x="99644" y="71723"/>
                  </a:cubicBezTo>
                  <a:cubicBezTo>
                    <a:pt x="99644" y="71414"/>
                    <a:pt x="99894" y="71152"/>
                    <a:pt x="100203" y="71152"/>
                  </a:cubicBezTo>
                  <a:close/>
                  <a:moveTo>
                    <a:pt x="103942" y="71152"/>
                  </a:moveTo>
                  <a:cubicBezTo>
                    <a:pt x="104239" y="71152"/>
                    <a:pt x="104513" y="71414"/>
                    <a:pt x="104513" y="71723"/>
                  </a:cubicBezTo>
                  <a:cubicBezTo>
                    <a:pt x="104513" y="72021"/>
                    <a:pt x="104251" y="72283"/>
                    <a:pt x="103942" y="72283"/>
                  </a:cubicBezTo>
                  <a:cubicBezTo>
                    <a:pt x="103644" y="72283"/>
                    <a:pt x="103382" y="72033"/>
                    <a:pt x="103382" y="71723"/>
                  </a:cubicBezTo>
                  <a:cubicBezTo>
                    <a:pt x="103382" y="71414"/>
                    <a:pt x="103632" y="71152"/>
                    <a:pt x="103942" y="71152"/>
                  </a:cubicBezTo>
                  <a:close/>
                  <a:moveTo>
                    <a:pt x="107668" y="71152"/>
                  </a:moveTo>
                  <a:cubicBezTo>
                    <a:pt x="107966" y="71152"/>
                    <a:pt x="108228" y="71414"/>
                    <a:pt x="108228" y="71723"/>
                  </a:cubicBezTo>
                  <a:cubicBezTo>
                    <a:pt x="108228" y="72021"/>
                    <a:pt x="107978" y="72283"/>
                    <a:pt x="107668" y="72283"/>
                  </a:cubicBezTo>
                  <a:cubicBezTo>
                    <a:pt x="107371" y="72283"/>
                    <a:pt x="107097" y="72033"/>
                    <a:pt x="107097" y="71723"/>
                  </a:cubicBezTo>
                  <a:cubicBezTo>
                    <a:pt x="107097" y="71414"/>
                    <a:pt x="107347" y="71152"/>
                    <a:pt x="107668" y="71152"/>
                  </a:cubicBezTo>
                  <a:close/>
                  <a:moveTo>
                    <a:pt x="111395" y="71152"/>
                  </a:moveTo>
                  <a:cubicBezTo>
                    <a:pt x="111693" y="71152"/>
                    <a:pt x="111967" y="71414"/>
                    <a:pt x="111967" y="71723"/>
                  </a:cubicBezTo>
                  <a:cubicBezTo>
                    <a:pt x="111967" y="72021"/>
                    <a:pt x="111705" y="72283"/>
                    <a:pt x="111395" y="72283"/>
                  </a:cubicBezTo>
                  <a:cubicBezTo>
                    <a:pt x="111085" y="72283"/>
                    <a:pt x="110835" y="72033"/>
                    <a:pt x="110835" y="71723"/>
                  </a:cubicBezTo>
                  <a:cubicBezTo>
                    <a:pt x="110835" y="71414"/>
                    <a:pt x="111085" y="71152"/>
                    <a:pt x="111395" y="71152"/>
                  </a:cubicBezTo>
                  <a:close/>
                  <a:moveTo>
                    <a:pt x="115122" y="71152"/>
                  </a:moveTo>
                  <a:cubicBezTo>
                    <a:pt x="115419" y="71152"/>
                    <a:pt x="115681" y="71414"/>
                    <a:pt x="115681" y="71723"/>
                  </a:cubicBezTo>
                  <a:cubicBezTo>
                    <a:pt x="115681" y="72021"/>
                    <a:pt x="115431" y="72283"/>
                    <a:pt x="115122" y="72283"/>
                  </a:cubicBezTo>
                  <a:cubicBezTo>
                    <a:pt x="114812" y="72283"/>
                    <a:pt x="114550" y="72033"/>
                    <a:pt x="114550" y="71723"/>
                  </a:cubicBezTo>
                  <a:cubicBezTo>
                    <a:pt x="114550" y="71414"/>
                    <a:pt x="114812" y="71152"/>
                    <a:pt x="115122" y="71152"/>
                  </a:cubicBezTo>
                  <a:close/>
                  <a:moveTo>
                    <a:pt x="118860" y="71152"/>
                  </a:moveTo>
                  <a:cubicBezTo>
                    <a:pt x="119158" y="71152"/>
                    <a:pt x="119420" y="71414"/>
                    <a:pt x="119420" y="71723"/>
                  </a:cubicBezTo>
                  <a:cubicBezTo>
                    <a:pt x="119420" y="72021"/>
                    <a:pt x="119170" y="72283"/>
                    <a:pt x="118860" y="72283"/>
                  </a:cubicBezTo>
                  <a:cubicBezTo>
                    <a:pt x="118539" y="72283"/>
                    <a:pt x="118289" y="72033"/>
                    <a:pt x="118289" y="71723"/>
                  </a:cubicBezTo>
                  <a:cubicBezTo>
                    <a:pt x="118289" y="71414"/>
                    <a:pt x="118539" y="71152"/>
                    <a:pt x="118860" y="71152"/>
                  </a:cubicBezTo>
                  <a:close/>
                  <a:moveTo>
                    <a:pt x="122575" y="71152"/>
                  </a:moveTo>
                  <a:cubicBezTo>
                    <a:pt x="122873" y="71152"/>
                    <a:pt x="123146" y="71414"/>
                    <a:pt x="123146" y="71723"/>
                  </a:cubicBezTo>
                  <a:cubicBezTo>
                    <a:pt x="123146" y="72021"/>
                    <a:pt x="122885" y="72283"/>
                    <a:pt x="122575" y="72283"/>
                  </a:cubicBezTo>
                  <a:cubicBezTo>
                    <a:pt x="122265" y="72283"/>
                    <a:pt x="122015" y="72033"/>
                    <a:pt x="122015" y="71723"/>
                  </a:cubicBezTo>
                  <a:cubicBezTo>
                    <a:pt x="122027" y="71414"/>
                    <a:pt x="122277" y="71152"/>
                    <a:pt x="122575" y="71152"/>
                  </a:cubicBezTo>
                  <a:close/>
                  <a:moveTo>
                    <a:pt x="126314" y="71152"/>
                  </a:moveTo>
                  <a:cubicBezTo>
                    <a:pt x="126611" y="71152"/>
                    <a:pt x="126873" y="71414"/>
                    <a:pt x="126873" y="71723"/>
                  </a:cubicBezTo>
                  <a:cubicBezTo>
                    <a:pt x="126873" y="72021"/>
                    <a:pt x="126623" y="72283"/>
                    <a:pt x="126314" y="72283"/>
                  </a:cubicBezTo>
                  <a:cubicBezTo>
                    <a:pt x="126004" y="72283"/>
                    <a:pt x="125742" y="72033"/>
                    <a:pt x="125742" y="71723"/>
                  </a:cubicBezTo>
                  <a:cubicBezTo>
                    <a:pt x="125742" y="71414"/>
                    <a:pt x="126004" y="71152"/>
                    <a:pt x="126314" y="71152"/>
                  </a:cubicBezTo>
                  <a:close/>
                  <a:moveTo>
                    <a:pt x="130028" y="71152"/>
                  </a:moveTo>
                  <a:cubicBezTo>
                    <a:pt x="130326" y="71152"/>
                    <a:pt x="130600" y="71414"/>
                    <a:pt x="130600" y="71723"/>
                  </a:cubicBezTo>
                  <a:cubicBezTo>
                    <a:pt x="130600" y="72021"/>
                    <a:pt x="130350" y="72283"/>
                    <a:pt x="130028" y="72283"/>
                  </a:cubicBezTo>
                  <a:cubicBezTo>
                    <a:pt x="129731" y="72283"/>
                    <a:pt x="129469" y="72033"/>
                    <a:pt x="129469" y="71723"/>
                  </a:cubicBezTo>
                  <a:cubicBezTo>
                    <a:pt x="129469" y="71414"/>
                    <a:pt x="129719" y="71152"/>
                    <a:pt x="130028" y="71152"/>
                  </a:cubicBezTo>
                  <a:close/>
                  <a:moveTo>
                    <a:pt x="133767" y="71152"/>
                  </a:moveTo>
                  <a:cubicBezTo>
                    <a:pt x="134065" y="71152"/>
                    <a:pt x="134326" y="71414"/>
                    <a:pt x="134326" y="71723"/>
                  </a:cubicBezTo>
                  <a:cubicBezTo>
                    <a:pt x="134326" y="72021"/>
                    <a:pt x="134076" y="72283"/>
                    <a:pt x="133767" y="72283"/>
                  </a:cubicBezTo>
                  <a:cubicBezTo>
                    <a:pt x="133469" y="72283"/>
                    <a:pt x="133207" y="72033"/>
                    <a:pt x="133207" y="71723"/>
                  </a:cubicBezTo>
                  <a:cubicBezTo>
                    <a:pt x="133207" y="71414"/>
                    <a:pt x="133457" y="71152"/>
                    <a:pt x="133767" y="71152"/>
                  </a:cubicBezTo>
                  <a:close/>
                  <a:moveTo>
                    <a:pt x="137494" y="71152"/>
                  </a:moveTo>
                  <a:cubicBezTo>
                    <a:pt x="137791" y="71152"/>
                    <a:pt x="138053" y="71414"/>
                    <a:pt x="138053" y="71723"/>
                  </a:cubicBezTo>
                  <a:cubicBezTo>
                    <a:pt x="138053" y="72021"/>
                    <a:pt x="137803" y="72283"/>
                    <a:pt x="137494" y="72283"/>
                  </a:cubicBezTo>
                  <a:cubicBezTo>
                    <a:pt x="137196" y="72283"/>
                    <a:pt x="136922" y="72033"/>
                    <a:pt x="136922" y="71723"/>
                  </a:cubicBezTo>
                  <a:cubicBezTo>
                    <a:pt x="136934" y="71414"/>
                    <a:pt x="137172" y="71152"/>
                    <a:pt x="137494" y="71152"/>
                  </a:cubicBezTo>
                  <a:close/>
                  <a:moveTo>
                    <a:pt x="141220" y="71152"/>
                  </a:moveTo>
                  <a:cubicBezTo>
                    <a:pt x="141518" y="71152"/>
                    <a:pt x="141792" y="71414"/>
                    <a:pt x="141792" y="71723"/>
                  </a:cubicBezTo>
                  <a:cubicBezTo>
                    <a:pt x="141792" y="72021"/>
                    <a:pt x="141530" y="72283"/>
                    <a:pt x="141220" y="72283"/>
                  </a:cubicBezTo>
                  <a:cubicBezTo>
                    <a:pt x="140911" y="72283"/>
                    <a:pt x="140661" y="72033"/>
                    <a:pt x="140661" y="71723"/>
                  </a:cubicBezTo>
                  <a:cubicBezTo>
                    <a:pt x="140661" y="71414"/>
                    <a:pt x="140911" y="71152"/>
                    <a:pt x="141220" y="71152"/>
                  </a:cubicBezTo>
                  <a:close/>
                  <a:moveTo>
                    <a:pt x="144947" y="71152"/>
                  </a:moveTo>
                  <a:cubicBezTo>
                    <a:pt x="145244" y="71152"/>
                    <a:pt x="145506" y="71414"/>
                    <a:pt x="145506" y="71723"/>
                  </a:cubicBezTo>
                  <a:cubicBezTo>
                    <a:pt x="145506" y="72021"/>
                    <a:pt x="145256" y="72283"/>
                    <a:pt x="144947" y="72283"/>
                  </a:cubicBezTo>
                  <a:cubicBezTo>
                    <a:pt x="144637" y="72283"/>
                    <a:pt x="144375" y="72033"/>
                    <a:pt x="144375" y="71723"/>
                  </a:cubicBezTo>
                  <a:cubicBezTo>
                    <a:pt x="144375" y="71414"/>
                    <a:pt x="144637" y="71152"/>
                    <a:pt x="144947" y="71152"/>
                  </a:cubicBezTo>
                  <a:close/>
                  <a:moveTo>
                    <a:pt x="148685" y="71152"/>
                  </a:moveTo>
                  <a:cubicBezTo>
                    <a:pt x="148983" y="71152"/>
                    <a:pt x="149245" y="71414"/>
                    <a:pt x="149245" y="71723"/>
                  </a:cubicBezTo>
                  <a:cubicBezTo>
                    <a:pt x="149245" y="72021"/>
                    <a:pt x="148995" y="72283"/>
                    <a:pt x="148685" y="72283"/>
                  </a:cubicBezTo>
                  <a:cubicBezTo>
                    <a:pt x="148364" y="72283"/>
                    <a:pt x="148114" y="72033"/>
                    <a:pt x="148114" y="71723"/>
                  </a:cubicBezTo>
                  <a:cubicBezTo>
                    <a:pt x="148114" y="71414"/>
                    <a:pt x="148364" y="71152"/>
                    <a:pt x="148685" y="71152"/>
                  </a:cubicBezTo>
                  <a:close/>
                  <a:moveTo>
                    <a:pt x="152400" y="71152"/>
                  </a:moveTo>
                  <a:cubicBezTo>
                    <a:pt x="152698" y="71152"/>
                    <a:pt x="152972" y="71414"/>
                    <a:pt x="152972" y="71723"/>
                  </a:cubicBezTo>
                  <a:cubicBezTo>
                    <a:pt x="152972" y="72021"/>
                    <a:pt x="152710" y="72283"/>
                    <a:pt x="152400" y="72283"/>
                  </a:cubicBezTo>
                  <a:cubicBezTo>
                    <a:pt x="152091" y="72283"/>
                    <a:pt x="151841" y="72033"/>
                    <a:pt x="151841" y="71723"/>
                  </a:cubicBezTo>
                  <a:cubicBezTo>
                    <a:pt x="151841" y="71414"/>
                    <a:pt x="152091" y="71152"/>
                    <a:pt x="152400" y="71152"/>
                  </a:cubicBezTo>
                  <a:close/>
                  <a:moveTo>
                    <a:pt x="156139" y="71152"/>
                  </a:moveTo>
                  <a:cubicBezTo>
                    <a:pt x="156436" y="71152"/>
                    <a:pt x="156698" y="71414"/>
                    <a:pt x="156698" y="71723"/>
                  </a:cubicBezTo>
                  <a:cubicBezTo>
                    <a:pt x="156698" y="72021"/>
                    <a:pt x="156448" y="72283"/>
                    <a:pt x="156139" y="72283"/>
                  </a:cubicBezTo>
                  <a:cubicBezTo>
                    <a:pt x="155829" y="72283"/>
                    <a:pt x="155567" y="72033"/>
                    <a:pt x="155567" y="71723"/>
                  </a:cubicBezTo>
                  <a:cubicBezTo>
                    <a:pt x="155567" y="71414"/>
                    <a:pt x="155829" y="71152"/>
                    <a:pt x="156139" y="71152"/>
                  </a:cubicBezTo>
                  <a:close/>
                  <a:moveTo>
                    <a:pt x="159853" y="71152"/>
                  </a:moveTo>
                  <a:cubicBezTo>
                    <a:pt x="160151" y="71152"/>
                    <a:pt x="160425" y="71414"/>
                    <a:pt x="160425" y="71723"/>
                  </a:cubicBezTo>
                  <a:cubicBezTo>
                    <a:pt x="160425" y="72021"/>
                    <a:pt x="160163" y="72283"/>
                    <a:pt x="159853" y="72283"/>
                  </a:cubicBezTo>
                  <a:cubicBezTo>
                    <a:pt x="159544" y="72283"/>
                    <a:pt x="159294" y="72033"/>
                    <a:pt x="159294" y="71723"/>
                  </a:cubicBezTo>
                  <a:cubicBezTo>
                    <a:pt x="159306" y="71414"/>
                    <a:pt x="159544" y="71152"/>
                    <a:pt x="159853" y="71152"/>
                  </a:cubicBezTo>
                  <a:close/>
                  <a:moveTo>
                    <a:pt x="0" y="0"/>
                  </a:moveTo>
                  <a:lnTo>
                    <a:pt x="0" y="631"/>
                  </a:lnTo>
                  <a:cubicBezTo>
                    <a:pt x="155" y="726"/>
                    <a:pt x="238" y="893"/>
                    <a:pt x="238" y="1084"/>
                  </a:cubicBezTo>
                  <a:cubicBezTo>
                    <a:pt x="238" y="1274"/>
                    <a:pt x="155" y="1441"/>
                    <a:pt x="0" y="1548"/>
                  </a:cubicBezTo>
                  <a:lnTo>
                    <a:pt x="0" y="4346"/>
                  </a:lnTo>
                  <a:cubicBezTo>
                    <a:pt x="155" y="4453"/>
                    <a:pt x="238" y="4608"/>
                    <a:pt x="238" y="4810"/>
                  </a:cubicBezTo>
                  <a:cubicBezTo>
                    <a:pt x="238" y="5001"/>
                    <a:pt x="155" y="5167"/>
                    <a:pt x="0" y="5263"/>
                  </a:cubicBezTo>
                  <a:lnTo>
                    <a:pt x="0" y="8084"/>
                  </a:lnTo>
                  <a:cubicBezTo>
                    <a:pt x="155" y="8180"/>
                    <a:pt x="238" y="8346"/>
                    <a:pt x="238" y="8537"/>
                  </a:cubicBezTo>
                  <a:cubicBezTo>
                    <a:pt x="238" y="8739"/>
                    <a:pt x="155" y="8894"/>
                    <a:pt x="0" y="9001"/>
                  </a:cubicBezTo>
                  <a:lnTo>
                    <a:pt x="0" y="11811"/>
                  </a:lnTo>
                  <a:cubicBezTo>
                    <a:pt x="155" y="11918"/>
                    <a:pt x="238" y="12085"/>
                    <a:pt x="238" y="12275"/>
                  </a:cubicBezTo>
                  <a:cubicBezTo>
                    <a:pt x="238" y="12466"/>
                    <a:pt x="155" y="12633"/>
                    <a:pt x="0" y="12740"/>
                  </a:cubicBezTo>
                  <a:lnTo>
                    <a:pt x="0" y="15550"/>
                  </a:lnTo>
                  <a:cubicBezTo>
                    <a:pt x="155" y="15657"/>
                    <a:pt x="238" y="15823"/>
                    <a:pt x="238" y="16014"/>
                  </a:cubicBezTo>
                  <a:cubicBezTo>
                    <a:pt x="238" y="16204"/>
                    <a:pt x="155" y="16371"/>
                    <a:pt x="0" y="16478"/>
                  </a:cubicBezTo>
                  <a:lnTo>
                    <a:pt x="0" y="19288"/>
                  </a:lnTo>
                  <a:cubicBezTo>
                    <a:pt x="155" y="19395"/>
                    <a:pt x="238" y="19550"/>
                    <a:pt x="238" y="19753"/>
                  </a:cubicBezTo>
                  <a:cubicBezTo>
                    <a:pt x="238" y="19943"/>
                    <a:pt x="155" y="20110"/>
                    <a:pt x="0" y="20205"/>
                  </a:cubicBezTo>
                  <a:lnTo>
                    <a:pt x="0" y="23027"/>
                  </a:lnTo>
                  <a:cubicBezTo>
                    <a:pt x="155" y="23122"/>
                    <a:pt x="238" y="23289"/>
                    <a:pt x="238" y="23479"/>
                  </a:cubicBezTo>
                  <a:cubicBezTo>
                    <a:pt x="238" y="23682"/>
                    <a:pt x="155" y="23836"/>
                    <a:pt x="0" y="23944"/>
                  </a:cubicBezTo>
                  <a:lnTo>
                    <a:pt x="0" y="26753"/>
                  </a:lnTo>
                  <a:cubicBezTo>
                    <a:pt x="155" y="26861"/>
                    <a:pt x="238" y="27027"/>
                    <a:pt x="238" y="27218"/>
                  </a:cubicBezTo>
                  <a:cubicBezTo>
                    <a:pt x="238" y="27408"/>
                    <a:pt x="155" y="27575"/>
                    <a:pt x="0" y="27682"/>
                  </a:cubicBezTo>
                  <a:lnTo>
                    <a:pt x="0" y="30492"/>
                  </a:lnTo>
                  <a:cubicBezTo>
                    <a:pt x="155" y="30599"/>
                    <a:pt x="238" y="30766"/>
                    <a:pt x="238" y="30956"/>
                  </a:cubicBezTo>
                  <a:cubicBezTo>
                    <a:pt x="238" y="31147"/>
                    <a:pt x="155" y="31313"/>
                    <a:pt x="0" y="31421"/>
                  </a:cubicBezTo>
                  <a:lnTo>
                    <a:pt x="0" y="34219"/>
                  </a:lnTo>
                  <a:cubicBezTo>
                    <a:pt x="155" y="34314"/>
                    <a:pt x="238" y="34481"/>
                    <a:pt x="238" y="34671"/>
                  </a:cubicBezTo>
                  <a:cubicBezTo>
                    <a:pt x="238" y="34873"/>
                    <a:pt x="155" y="35028"/>
                    <a:pt x="0" y="35135"/>
                  </a:cubicBezTo>
                  <a:lnTo>
                    <a:pt x="0" y="37945"/>
                  </a:lnTo>
                  <a:cubicBezTo>
                    <a:pt x="155" y="38052"/>
                    <a:pt x="238" y="38219"/>
                    <a:pt x="238" y="38410"/>
                  </a:cubicBezTo>
                  <a:cubicBezTo>
                    <a:pt x="238" y="38600"/>
                    <a:pt x="155" y="38767"/>
                    <a:pt x="0" y="38874"/>
                  </a:cubicBezTo>
                  <a:lnTo>
                    <a:pt x="0" y="41684"/>
                  </a:lnTo>
                  <a:cubicBezTo>
                    <a:pt x="155" y="41791"/>
                    <a:pt x="238" y="41958"/>
                    <a:pt x="238" y="42148"/>
                  </a:cubicBezTo>
                  <a:cubicBezTo>
                    <a:pt x="238" y="42339"/>
                    <a:pt x="155" y="42505"/>
                    <a:pt x="0" y="42612"/>
                  </a:cubicBezTo>
                  <a:lnTo>
                    <a:pt x="0" y="45422"/>
                  </a:lnTo>
                  <a:cubicBezTo>
                    <a:pt x="155" y="45529"/>
                    <a:pt x="238" y="45684"/>
                    <a:pt x="238" y="45887"/>
                  </a:cubicBezTo>
                  <a:cubicBezTo>
                    <a:pt x="238" y="46077"/>
                    <a:pt x="155" y="46244"/>
                    <a:pt x="0" y="46339"/>
                  </a:cubicBezTo>
                  <a:lnTo>
                    <a:pt x="0" y="49161"/>
                  </a:lnTo>
                  <a:cubicBezTo>
                    <a:pt x="155" y="49256"/>
                    <a:pt x="238" y="49423"/>
                    <a:pt x="238" y="49613"/>
                  </a:cubicBezTo>
                  <a:cubicBezTo>
                    <a:pt x="238" y="49816"/>
                    <a:pt x="155" y="49971"/>
                    <a:pt x="0" y="50078"/>
                  </a:cubicBezTo>
                  <a:lnTo>
                    <a:pt x="0" y="52888"/>
                  </a:lnTo>
                  <a:cubicBezTo>
                    <a:pt x="155" y="52995"/>
                    <a:pt x="238" y="53161"/>
                    <a:pt x="238" y="53352"/>
                  </a:cubicBezTo>
                  <a:cubicBezTo>
                    <a:pt x="238" y="53542"/>
                    <a:pt x="155" y="53709"/>
                    <a:pt x="0" y="53816"/>
                  </a:cubicBezTo>
                  <a:lnTo>
                    <a:pt x="0" y="56626"/>
                  </a:lnTo>
                  <a:cubicBezTo>
                    <a:pt x="155" y="56733"/>
                    <a:pt x="238" y="56900"/>
                    <a:pt x="238" y="57090"/>
                  </a:cubicBezTo>
                  <a:cubicBezTo>
                    <a:pt x="238" y="57281"/>
                    <a:pt x="155" y="57448"/>
                    <a:pt x="0" y="57555"/>
                  </a:cubicBezTo>
                  <a:lnTo>
                    <a:pt x="0" y="60365"/>
                  </a:lnTo>
                  <a:cubicBezTo>
                    <a:pt x="155" y="60472"/>
                    <a:pt x="238" y="60627"/>
                    <a:pt x="238" y="60829"/>
                  </a:cubicBezTo>
                  <a:cubicBezTo>
                    <a:pt x="238" y="61019"/>
                    <a:pt x="155" y="61186"/>
                    <a:pt x="0" y="61281"/>
                  </a:cubicBezTo>
                  <a:lnTo>
                    <a:pt x="0" y="63901"/>
                  </a:lnTo>
                  <a:cubicBezTo>
                    <a:pt x="155" y="64008"/>
                    <a:pt x="238" y="64175"/>
                    <a:pt x="238" y="64365"/>
                  </a:cubicBezTo>
                  <a:cubicBezTo>
                    <a:pt x="238" y="64556"/>
                    <a:pt x="155" y="64722"/>
                    <a:pt x="0" y="64829"/>
                  </a:cubicBezTo>
                  <a:lnTo>
                    <a:pt x="0" y="67639"/>
                  </a:lnTo>
                  <a:cubicBezTo>
                    <a:pt x="155" y="67747"/>
                    <a:pt x="238" y="67913"/>
                    <a:pt x="238" y="68104"/>
                  </a:cubicBezTo>
                  <a:cubicBezTo>
                    <a:pt x="238" y="68294"/>
                    <a:pt x="155" y="68461"/>
                    <a:pt x="0" y="68568"/>
                  </a:cubicBezTo>
                  <a:lnTo>
                    <a:pt x="0" y="71378"/>
                  </a:lnTo>
                  <a:cubicBezTo>
                    <a:pt x="155" y="71485"/>
                    <a:pt x="238" y="71640"/>
                    <a:pt x="238" y="71842"/>
                  </a:cubicBezTo>
                  <a:cubicBezTo>
                    <a:pt x="238" y="72033"/>
                    <a:pt x="155" y="72199"/>
                    <a:pt x="0" y="72295"/>
                  </a:cubicBezTo>
                  <a:lnTo>
                    <a:pt x="0" y="73057"/>
                  </a:lnTo>
                  <a:lnTo>
                    <a:pt x="163116" y="73057"/>
                  </a:lnTo>
                  <a:lnTo>
                    <a:pt x="161937" y="70497"/>
                  </a:lnTo>
                  <a:cubicBezTo>
                    <a:pt x="161866" y="70533"/>
                    <a:pt x="161806" y="70544"/>
                    <a:pt x="161711" y="70544"/>
                  </a:cubicBezTo>
                  <a:cubicBezTo>
                    <a:pt x="161413" y="70544"/>
                    <a:pt x="161151" y="70294"/>
                    <a:pt x="161151" y="69973"/>
                  </a:cubicBezTo>
                  <a:cubicBezTo>
                    <a:pt x="161151" y="69759"/>
                    <a:pt x="161270" y="69580"/>
                    <a:pt x="161461" y="69485"/>
                  </a:cubicBezTo>
                  <a:lnTo>
                    <a:pt x="158413" y="62877"/>
                  </a:lnTo>
                  <a:cubicBezTo>
                    <a:pt x="158306" y="62996"/>
                    <a:pt x="158163" y="63091"/>
                    <a:pt x="157984" y="63091"/>
                  </a:cubicBezTo>
                  <a:cubicBezTo>
                    <a:pt x="157663" y="63091"/>
                    <a:pt x="157413" y="62829"/>
                    <a:pt x="157413" y="62520"/>
                  </a:cubicBezTo>
                  <a:cubicBezTo>
                    <a:pt x="157413" y="62210"/>
                    <a:pt x="157663" y="61960"/>
                    <a:pt x="157984" y="61960"/>
                  </a:cubicBezTo>
                  <a:lnTo>
                    <a:pt x="157996" y="61960"/>
                  </a:lnTo>
                  <a:lnTo>
                    <a:pt x="156020" y="57674"/>
                  </a:lnTo>
                  <a:cubicBezTo>
                    <a:pt x="155746" y="57626"/>
                    <a:pt x="155555" y="57388"/>
                    <a:pt x="155555" y="57114"/>
                  </a:cubicBezTo>
                  <a:cubicBezTo>
                    <a:pt x="155555" y="57019"/>
                    <a:pt x="155579" y="56924"/>
                    <a:pt x="155627" y="56840"/>
                  </a:cubicBezTo>
                  <a:lnTo>
                    <a:pt x="154828" y="55103"/>
                  </a:lnTo>
                  <a:lnTo>
                    <a:pt x="154828" y="55103"/>
                  </a:lnTo>
                  <a:cubicBezTo>
                    <a:pt x="154829" y="55114"/>
                    <a:pt x="154829" y="55126"/>
                    <a:pt x="154829" y="55138"/>
                  </a:cubicBezTo>
                  <a:cubicBezTo>
                    <a:pt x="154829" y="55435"/>
                    <a:pt x="154567" y="55709"/>
                    <a:pt x="154258" y="55709"/>
                  </a:cubicBezTo>
                  <a:cubicBezTo>
                    <a:pt x="153948" y="55709"/>
                    <a:pt x="153698" y="55459"/>
                    <a:pt x="153698" y="55138"/>
                  </a:cubicBezTo>
                  <a:cubicBezTo>
                    <a:pt x="153698" y="54828"/>
                    <a:pt x="153948" y="54578"/>
                    <a:pt x="154258" y="54578"/>
                  </a:cubicBezTo>
                  <a:cubicBezTo>
                    <a:pt x="154413" y="54578"/>
                    <a:pt x="154561" y="54646"/>
                    <a:pt x="154668" y="54755"/>
                  </a:cubicBezTo>
                  <a:lnTo>
                    <a:pt x="154668" y="54755"/>
                  </a:lnTo>
                  <a:lnTo>
                    <a:pt x="152567" y="50185"/>
                  </a:lnTo>
                  <a:cubicBezTo>
                    <a:pt x="152507" y="50197"/>
                    <a:pt x="152448" y="50209"/>
                    <a:pt x="152388" y="50209"/>
                  </a:cubicBezTo>
                  <a:cubicBezTo>
                    <a:pt x="152079" y="50209"/>
                    <a:pt x="151817" y="49959"/>
                    <a:pt x="151817" y="49649"/>
                  </a:cubicBezTo>
                  <a:cubicBezTo>
                    <a:pt x="151817" y="49435"/>
                    <a:pt x="151924" y="49256"/>
                    <a:pt x="152102" y="49173"/>
                  </a:cubicBezTo>
                  <a:lnTo>
                    <a:pt x="149066" y="42577"/>
                  </a:lnTo>
                  <a:cubicBezTo>
                    <a:pt x="148959" y="42684"/>
                    <a:pt x="148828" y="42755"/>
                    <a:pt x="148662" y="42755"/>
                  </a:cubicBezTo>
                  <a:cubicBezTo>
                    <a:pt x="148352" y="42755"/>
                    <a:pt x="148102" y="42505"/>
                    <a:pt x="148102" y="42196"/>
                  </a:cubicBezTo>
                  <a:cubicBezTo>
                    <a:pt x="148102" y="41898"/>
                    <a:pt x="148340" y="41660"/>
                    <a:pt x="148638" y="41636"/>
                  </a:cubicBezTo>
                  <a:lnTo>
                    <a:pt x="146530" y="37100"/>
                  </a:lnTo>
                  <a:cubicBezTo>
                    <a:pt x="146352" y="37017"/>
                    <a:pt x="146221" y="36814"/>
                    <a:pt x="146221" y="36612"/>
                  </a:cubicBezTo>
                  <a:cubicBezTo>
                    <a:pt x="146221" y="36564"/>
                    <a:pt x="146221" y="36516"/>
                    <a:pt x="146233" y="36481"/>
                  </a:cubicBezTo>
                  <a:lnTo>
                    <a:pt x="145459" y="34814"/>
                  </a:lnTo>
                  <a:cubicBezTo>
                    <a:pt x="145435" y="35088"/>
                    <a:pt x="145197" y="35302"/>
                    <a:pt x="144911" y="35302"/>
                  </a:cubicBezTo>
                  <a:cubicBezTo>
                    <a:pt x="144602" y="35302"/>
                    <a:pt x="144352" y="35052"/>
                    <a:pt x="144352" y="34731"/>
                  </a:cubicBezTo>
                  <a:cubicBezTo>
                    <a:pt x="144352" y="34421"/>
                    <a:pt x="144602" y="34171"/>
                    <a:pt x="144911" y="34171"/>
                  </a:cubicBezTo>
                  <a:cubicBezTo>
                    <a:pt x="145030" y="34171"/>
                    <a:pt x="145137" y="34195"/>
                    <a:pt x="145221" y="34254"/>
                  </a:cubicBezTo>
                  <a:lnTo>
                    <a:pt x="143125" y="29694"/>
                  </a:lnTo>
                  <a:lnTo>
                    <a:pt x="143054" y="29694"/>
                  </a:lnTo>
                  <a:cubicBezTo>
                    <a:pt x="142744" y="29694"/>
                    <a:pt x="142482" y="29432"/>
                    <a:pt x="142482" y="29123"/>
                  </a:cubicBezTo>
                  <a:cubicBezTo>
                    <a:pt x="142482" y="28956"/>
                    <a:pt x="142566" y="28813"/>
                    <a:pt x="142661" y="28706"/>
                  </a:cubicBezTo>
                  <a:lnTo>
                    <a:pt x="139637" y="22110"/>
                  </a:lnTo>
                  <a:cubicBezTo>
                    <a:pt x="139541" y="22169"/>
                    <a:pt x="139434" y="22217"/>
                    <a:pt x="139315" y="22217"/>
                  </a:cubicBezTo>
                  <a:cubicBezTo>
                    <a:pt x="139018" y="22217"/>
                    <a:pt x="138756" y="21967"/>
                    <a:pt x="138756" y="21658"/>
                  </a:cubicBezTo>
                  <a:cubicBezTo>
                    <a:pt x="138756" y="21396"/>
                    <a:pt x="138934" y="21181"/>
                    <a:pt x="139172" y="21122"/>
                  </a:cubicBezTo>
                  <a:lnTo>
                    <a:pt x="136982" y="16383"/>
                  </a:lnTo>
                  <a:cubicBezTo>
                    <a:pt x="136946" y="16335"/>
                    <a:pt x="136922" y="16276"/>
                    <a:pt x="136910" y="16216"/>
                  </a:cubicBezTo>
                  <a:lnTo>
                    <a:pt x="136089" y="14430"/>
                  </a:lnTo>
                  <a:cubicBezTo>
                    <a:pt x="135993" y="14633"/>
                    <a:pt x="135803" y="14764"/>
                    <a:pt x="135577" y="14764"/>
                  </a:cubicBezTo>
                  <a:cubicBezTo>
                    <a:pt x="135267" y="14764"/>
                    <a:pt x="135017" y="14514"/>
                    <a:pt x="135017" y="14192"/>
                  </a:cubicBezTo>
                  <a:cubicBezTo>
                    <a:pt x="135017" y="13883"/>
                    <a:pt x="135267" y="13633"/>
                    <a:pt x="135577" y="13633"/>
                  </a:cubicBezTo>
                  <a:cubicBezTo>
                    <a:pt x="135636" y="13633"/>
                    <a:pt x="135684" y="13645"/>
                    <a:pt x="135731" y="13657"/>
                  </a:cubicBezTo>
                  <a:lnTo>
                    <a:pt x="133660" y="9156"/>
                  </a:lnTo>
                  <a:cubicBezTo>
                    <a:pt x="133386" y="9120"/>
                    <a:pt x="133160" y="8882"/>
                    <a:pt x="133160" y="8596"/>
                  </a:cubicBezTo>
                  <a:cubicBezTo>
                    <a:pt x="133160" y="8477"/>
                    <a:pt x="133183" y="8382"/>
                    <a:pt x="133267" y="8287"/>
                  </a:cubicBezTo>
                  <a:lnTo>
                    <a:pt x="130207" y="1667"/>
                  </a:lnTo>
                  <a:cubicBezTo>
                    <a:pt x="130135" y="1691"/>
                    <a:pt x="130064" y="1715"/>
                    <a:pt x="129993" y="1715"/>
                  </a:cubicBezTo>
                  <a:cubicBezTo>
                    <a:pt x="129695" y="1715"/>
                    <a:pt x="129421" y="1453"/>
                    <a:pt x="129421" y="1143"/>
                  </a:cubicBezTo>
                  <a:cubicBezTo>
                    <a:pt x="129421" y="917"/>
                    <a:pt x="129552" y="738"/>
                    <a:pt x="129731" y="643"/>
                  </a:cubicBezTo>
                  <a:lnTo>
                    <a:pt x="129433" y="12"/>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208952"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208952" y="1925382"/>
              <a:ext cx="15977" cy="28243"/>
            </a:xfrm>
            <a:custGeom>
              <a:avLst/>
              <a:gdLst/>
              <a:ahLst/>
              <a:cxnLst/>
              <a:rect l="l" t="t" r="r" b="b"/>
              <a:pathLst>
                <a:path w="465" h="822" extrusionOk="0">
                  <a:moveTo>
                    <a:pt x="84" y="0"/>
                  </a:moveTo>
                  <a:cubicBezTo>
                    <a:pt x="36" y="84"/>
                    <a:pt x="0" y="179"/>
                    <a:pt x="0" y="286"/>
                  </a:cubicBezTo>
                  <a:cubicBezTo>
                    <a:pt x="0" y="548"/>
                    <a:pt x="191" y="774"/>
                    <a:pt x="465" y="822"/>
                  </a:cubicBezTo>
                  <a:lnTo>
                    <a:pt x="8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52840"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952840" y="1403365"/>
              <a:ext cx="33191" cy="38104"/>
            </a:xfrm>
            <a:custGeom>
              <a:avLst/>
              <a:gdLst/>
              <a:ahLst/>
              <a:cxnLst/>
              <a:rect l="l" t="t" r="r" b="b"/>
              <a:pathLst>
                <a:path w="966" h="1109" extrusionOk="0">
                  <a:moveTo>
                    <a:pt x="537" y="1"/>
                  </a:moveTo>
                  <a:cubicBezTo>
                    <a:pt x="239" y="13"/>
                    <a:pt x="1" y="263"/>
                    <a:pt x="1" y="549"/>
                  </a:cubicBezTo>
                  <a:cubicBezTo>
                    <a:pt x="1" y="858"/>
                    <a:pt x="251" y="1108"/>
                    <a:pt x="572" y="1108"/>
                  </a:cubicBezTo>
                  <a:cubicBezTo>
                    <a:pt x="727" y="1108"/>
                    <a:pt x="870" y="1037"/>
                    <a:pt x="965" y="930"/>
                  </a:cubicBezTo>
                  <a:lnTo>
                    <a:pt x="53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016679"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52840"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80896"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952840"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81309" y="1661917"/>
              <a:ext cx="25391" cy="36043"/>
            </a:xfrm>
            <a:custGeom>
              <a:avLst/>
              <a:gdLst/>
              <a:ahLst/>
              <a:cxnLst/>
              <a:rect l="l" t="t" r="r" b="b"/>
              <a:pathLst>
                <a:path w="739" h="1049" extrusionOk="0">
                  <a:moveTo>
                    <a:pt x="286" y="1"/>
                  </a:moveTo>
                  <a:cubicBezTo>
                    <a:pt x="108" y="108"/>
                    <a:pt x="0" y="286"/>
                    <a:pt x="0" y="477"/>
                  </a:cubicBezTo>
                  <a:cubicBezTo>
                    <a:pt x="0" y="775"/>
                    <a:pt x="250" y="1048"/>
                    <a:pt x="560" y="1048"/>
                  </a:cubicBezTo>
                  <a:cubicBezTo>
                    <a:pt x="620" y="1048"/>
                    <a:pt x="679" y="1025"/>
                    <a:pt x="739" y="1013"/>
                  </a:cubicBezTo>
                  <a:lnTo>
                    <a:pt x="286"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16679"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144701" y="1978982"/>
              <a:ext cx="38894" cy="38894"/>
            </a:xfrm>
            <a:custGeom>
              <a:avLst/>
              <a:gdLst/>
              <a:ahLst/>
              <a:cxnLst/>
              <a:rect l="l" t="t" r="r" b="b"/>
              <a:pathLst>
                <a:path w="1132"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016679"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52840"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80896" y="2043611"/>
              <a:ext cx="38894" cy="38894"/>
            </a:xfrm>
            <a:custGeom>
              <a:avLst/>
              <a:gdLst/>
              <a:ahLst/>
              <a:cxnLst/>
              <a:rect l="l" t="t" r="r" b="b"/>
              <a:pathLst>
                <a:path w="1132" h="1132" extrusionOk="0">
                  <a:moveTo>
                    <a:pt x="560" y="0"/>
                  </a:moveTo>
                  <a:cubicBezTo>
                    <a:pt x="251" y="0"/>
                    <a:pt x="1" y="250"/>
                    <a:pt x="1" y="560"/>
                  </a:cubicBezTo>
                  <a:cubicBezTo>
                    <a:pt x="12"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952840"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080896" y="1915143"/>
              <a:ext cx="38894" cy="38894"/>
            </a:xfrm>
            <a:custGeom>
              <a:avLst/>
              <a:gdLst/>
              <a:ahLst/>
              <a:cxnLst/>
              <a:rect l="l" t="t" r="r" b="b"/>
              <a:pathLst>
                <a:path w="1132" h="1132" extrusionOk="0">
                  <a:moveTo>
                    <a:pt x="560" y="1"/>
                  </a:moveTo>
                  <a:cubicBezTo>
                    <a:pt x="251" y="1"/>
                    <a:pt x="1" y="251"/>
                    <a:pt x="1" y="560"/>
                  </a:cubicBezTo>
                  <a:cubicBezTo>
                    <a:pt x="12"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144701" y="1851338"/>
              <a:ext cx="38894" cy="38894"/>
            </a:xfrm>
            <a:custGeom>
              <a:avLst/>
              <a:gdLst/>
              <a:ahLst/>
              <a:cxnLst/>
              <a:rect l="l" t="t" r="r" b="b"/>
              <a:pathLst>
                <a:path w="1132"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016679"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760568" y="960340"/>
              <a:ext cx="22127" cy="33156"/>
            </a:xfrm>
            <a:custGeom>
              <a:avLst/>
              <a:gdLst/>
              <a:ahLst/>
              <a:cxnLst/>
              <a:rect l="l" t="t" r="r" b="b"/>
              <a:pathLst>
                <a:path w="644" h="965" extrusionOk="0">
                  <a:moveTo>
                    <a:pt x="191" y="1"/>
                  </a:moveTo>
                  <a:cubicBezTo>
                    <a:pt x="72" y="96"/>
                    <a:pt x="1" y="239"/>
                    <a:pt x="1" y="405"/>
                  </a:cubicBezTo>
                  <a:cubicBezTo>
                    <a:pt x="1" y="715"/>
                    <a:pt x="251" y="965"/>
                    <a:pt x="572" y="965"/>
                  </a:cubicBezTo>
                  <a:lnTo>
                    <a:pt x="644" y="965"/>
                  </a:lnTo>
                  <a:lnTo>
                    <a:pt x="19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9676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69676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89036" y="1225832"/>
              <a:ext cx="10273" cy="21303"/>
            </a:xfrm>
            <a:custGeom>
              <a:avLst/>
              <a:gdLst/>
              <a:ahLst/>
              <a:cxnLst/>
              <a:rect l="l" t="t" r="r" b="b"/>
              <a:pathLst>
                <a:path w="299" h="620" extrusionOk="0">
                  <a:moveTo>
                    <a:pt x="12" y="1"/>
                  </a:moveTo>
                  <a:cubicBezTo>
                    <a:pt x="1" y="48"/>
                    <a:pt x="1" y="84"/>
                    <a:pt x="1" y="132"/>
                  </a:cubicBezTo>
                  <a:cubicBezTo>
                    <a:pt x="1" y="346"/>
                    <a:pt x="120" y="536"/>
                    <a:pt x="298" y="620"/>
                  </a:cubicBezTo>
                  <a:lnTo>
                    <a:pt x="1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760568" y="1210714"/>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9676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824407"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69676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25231" y="1147631"/>
              <a:ext cx="38070" cy="37726"/>
            </a:xfrm>
            <a:custGeom>
              <a:avLst/>
              <a:gdLst/>
              <a:ahLst/>
              <a:cxnLst/>
              <a:rect l="l" t="t" r="r" b="b"/>
              <a:pathLst>
                <a:path w="1108" h="1098" extrusionOk="0">
                  <a:moveTo>
                    <a:pt x="516" y="1"/>
                  </a:moveTo>
                  <a:cubicBezTo>
                    <a:pt x="217" y="1"/>
                    <a:pt x="0" y="232"/>
                    <a:pt x="0" y="538"/>
                  </a:cubicBezTo>
                  <a:cubicBezTo>
                    <a:pt x="0" y="848"/>
                    <a:pt x="250" y="1098"/>
                    <a:pt x="560" y="1098"/>
                  </a:cubicBezTo>
                  <a:cubicBezTo>
                    <a:pt x="845" y="1098"/>
                    <a:pt x="1084" y="872"/>
                    <a:pt x="1107" y="610"/>
                  </a:cubicBezTo>
                  <a:lnTo>
                    <a:pt x="869" y="86"/>
                  </a:lnTo>
                  <a:cubicBezTo>
                    <a:pt x="786" y="26"/>
                    <a:pt x="679" y="3"/>
                    <a:pt x="560" y="3"/>
                  </a:cubicBezTo>
                  <a:cubicBezTo>
                    <a:pt x="545" y="2"/>
                    <a:pt x="530" y="1"/>
                    <a:pt x="516"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760568" y="1082659"/>
              <a:ext cx="38929" cy="38894"/>
            </a:xfrm>
            <a:custGeom>
              <a:avLst/>
              <a:gdLst/>
              <a:ahLst/>
              <a:cxnLst/>
              <a:rect l="l" t="t" r="r" b="b"/>
              <a:pathLst>
                <a:path w="1133"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888624"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60568" y="1467204"/>
              <a:ext cx="38929" cy="38894"/>
            </a:xfrm>
            <a:custGeom>
              <a:avLst/>
              <a:gdLst/>
              <a:ahLst/>
              <a:cxnLst/>
              <a:rect l="l" t="t" r="r" b="b"/>
              <a:pathLst>
                <a:path w="1133"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69676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24407"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69676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824407"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888624"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760568" y="1338736"/>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888624"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760568" y="1723282"/>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96763"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824407"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69676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824407"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8624"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60568"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88624"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60568" y="1979359"/>
              <a:ext cx="38929" cy="38929"/>
            </a:xfrm>
            <a:custGeom>
              <a:avLst/>
              <a:gdLst/>
              <a:ahLst/>
              <a:cxnLst/>
              <a:rect l="l" t="t" r="r" b="b"/>
              <a:pathLst>
                <a:path w="1133"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69676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824407"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9676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24407"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88624" y="1851338"/>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760568"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440273" y="258352"/>
              <a:ext cx="17626" cy="30305"/>
            </a:xfrm>
            <a:custGeom>
              <a:avLst/>
              <a:gdLst/>
              <a:ahLst/>
              <a:cxnLst/>
              <a:rect l="l" t="t" r="r" b="b"/>
              <a:pathLst>
                <a:path w="513" h="882" extrusionOk="0">
                  <a:moveTo>
                    <a:pt x="108" y="0"/>
                  </a:moveTo>
                  <a:cubicBezTo>
                    <a:pt x="48" y="84"/>
                    <a:pt x="0" y="191"/>
                    <a:pt x="0" y="310"/>
                  </a:cubicBezTo>
                  <a:cubicBezTo>
                    <a:pt x="12" y="620"/>
                    <a:pt x="227" y="846"/>
                    <a:pt x="512" y="882"/>
                  </a:cubicBezTo>
                  <a:lnTo>
                    <a:pt x="108"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04490" y="442860"/>
              <a:ext cx="36867" cy="38482"/>
            </a:xfrm>
            <a:custGeom>
              <a:avLst/>
              <a:gdLst/>
              <a:ahLst/>
              <a:cxnLst/>
              <a:rect l="l" t="t" r="r" b="b"/>
              <a:pathLst>
                <a:path w="1073" h="1120" extrusionOk="0">
                  <a:moveTo>
                    <a:pt x="560" y="0"/>
                  </a:moveTo>
                  <a:cubicBezTo>
                    <a:pt x="251" y="0"/>
                    <a:pt x="1" y="238"/>
                    <a:pt x="1" y="548"/>
                  </a:cubicBezTo>
                  <a:cubicBezTo>
                    <a:pt x="1" y="869"/>
                    <a:pt x="251" y="1119"/>
                    <a:pt x="560" y="1119"/>
                  </a:cubicBezTo>
                  <a:cubicBezTo>
                    <a:pt x="786" y="1119"/>
                    <a:pt x="977" y="988"/>
                    <a:pt x="1072" y="786"/>
                  </a:cubicBezTo>
                  <a:lnTo>
                    <a:pt x="715" y="36"/>
                  </a:lnTo>
                  <a:cubicBezTo>
                    <a:pt x="667" y="12"/>
                    <a:pt x="608"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40685"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69532" y="531197"/>
              <a:ext cx="2508" cy="5772"/>
            </a:xfrm>
            <a:custGeom>
              <a:avLst/>
              <a:gdLst/>
              <a:ahLst/>
              <a:cxnLst/>
              <a:rect l="l" t="t" r="r" b="b"/>
              <a:pathLst>
                <a:path w="73" h="168" extrusionOk="0">
                  <a:moveTo>
                    <a:pt x="1" y="1"/>
                  </a:moveTo>
                  <a:cubicBezTo>
                    <a:pt x="13" y="60"/>
                    <a:pt x="36" y="120"/>
                    <a:pt x="72" y="168"/>
                  </a:cubicBez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440685"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632958" y="699350"/>
              <a:ext cx="29892" cy="38070"/>
            </a:xfrm>
            <a:custGeom>
              <a:avLst/>
              <a:gdLst/>
              <a:ahLst/>
              <a:cxnLst/>
              <a:rect l="l" t="t" r="r" b="b"/>
              <a:pathLst>
                <a:path w="870" h="1108" extrusionOk="0">
                  <a:moveTo>
                    <a:pt x="417" y="0"/>
                  </a:moveTo>
                  <a:cubicBezTo>
                    <a:pt x="179" y="72"/>
                    <a:pt x="0" y="286"/>
                    <a:pt x="0" y="548"/>
                  </a:cubicBezTo>
                  <a:cubicBezTo>
                    <a:pt x="0" y="846"/>
                    <a:pt x="250" y="1108"/>
                    <a:pt x="560" y="1108"/>
                  </a:cubicBezTo>
                  <a:cubicBezTo>
                    <a:pt x="679" y="1108"/>
                    <a:pt x="786" y="1060"/>
                    <a:pt x="869" y="1001"/>
                  </a:cubicBezTo>
                  <a:lnTo>
                    <a:pt x="41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04490"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440685"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568329" y="762330"/>
              <a:ext cx="38894" cy="38929"/>
            </a:xfrm>
            <a:custGeom>
              <a:avLst/>
              <a:gdLst/>
              <a:ahLst/>
              <a:cxnLst/>
              <a:rect l="l" t="t" r="r" b="b"/>
              <a:pathLst>
                <a:path w="1132" h="1133"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440685"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568329" y="63430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504490"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632134" y="954603"/>
              <a:ext cx="38894" cy="38894"/>
            </a:xfrm>
            <a:custGeom>
              <a:avLst/>
              <a:gdLst/>
              <a:ahLst/>
              <a:cxnLst/>
              <a:rect l="l" t="t" r="r" b="b"/>
              <a:pathLst>
                <a:path w="1132" h="1132" extrusionOk="0">
                  <a:moveTo>
                    <a:pt x="572" y="1"/>
                  </a:moveTo>
                  <a:cubicBezTo>
                    <a:pt x="262" y="1"/>
                    <a:pt x="0" y="263"/>
                    <a:pt x="0" y="572"/>
                  </a:cubicBezTo>
                  <a:cubicBezTo>
                    <a:pt x="24"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04490"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440685"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568329" y="1018854"/>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440685"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568329" y="890386"/>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32134" y="826581"/>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504490"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632134" y="1210302"/>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504490"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440685"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568329" y="1274519"/>
              <a:ext cx="38894" cy="38894"/>
            </a:xfrm>
            <a:custGeom>
              <a:avLst/>
              <a:gdLst/>
              <a:ahLst/>
              <a:cxnLst/>
              <a:rect l="l" t="t" r="r" b="b"/>
              <a:pathLst>
                <a:path w="1132" h="1132" extrusionOk="0">
                  <a:moveTo>
                    <a:pt x="572" y="1"/>
                  </a:moveTo>
                  <a:cubicBezTo>
                    <a:pt x="250" y="1"/>
                    <a:pt x="0" y="251"/>
                    <a:pt x="0" y="560"/>
                  </a:cubicBezTo>
                  <a:cubicBezTo>
                    <a:pt x="12" y="894"/>
                    <a:pt x="274"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440685"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568329" y="1146463"/>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632134" y="1082659"/>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504490"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632134" y="1466792"/>
              <a:ext cx="38894" cy="38894"/>
            </a:xfrm>
            <a:custGeom>
              <a:avLst/>
              <a:gdLst/>
              <a:ahLst/>
              <a:cxnLst/>
              <a:rect l="l" t="t" r="r" b="b"/>
              <a:pathLst>
                <a:path w="1132" h="1132" extrusionOk="0">
                  <a:moveTo>
                    <a:pt x="572" y="0"/>
                  </a:moveTo>
                  <a:cubicBezTo>
                    <a:pt x="262" y="0"/>
                    <a:pt x="0" y="250"/>
                    <a:pt x="0" y="560"/>
                  </a:cubicBezTo>
                  <a:cubicBezTo>
                    <a:pt x="24"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504490"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440685"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568329" y="153100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440685"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68329" y="1402575"/>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632134" y="1338736"/>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504490"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632134" y="1722870"/>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504490"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440685"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568329" y="1787121"/>
              <a:ext cx="38894" cy="38894"/>
            </a:xfrm>
            <a:custGeom>
              <a:avLst/>
              <a:gdLst/>
              <a:ahLst/>
              <a:cxnLst/>
              <a:rect l="l" t="t" r="r" b="b"/>
              <a:pathLst>
                <a:path w="1132" h="1132" extrusionOk="0">
                  <a:moveTo>
                    <a:pt x="572" y="0"/>
                  </a:moveTo>
                  <a:cubicBezTo>
                    <a:pt x="250" y="0"/>
                    <a:pt x="0" y="262"/>
                    <a:pt x="0" y="572"/>
                  </a:cubicBezTo>
                  <a:cubicBezTo>
                    <a:pt x="12" y="869"/>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440685"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568329" y="1659065"/>
              <a:ext cx="38894" cy="38894"/>
            </a:xfrm>
            <a:custGeom>
              <a:avLst/>
              <a:gdLst/>
              <a:ahLst/>
              <a:cxnLst/>
              <a:rect l="l" t="t" r="r" b="b"/>
              <a:pathLst>
                <a:path w="1132" h="1132" extrusionOk="0">
                  <a:moveTo>
                    <a:pt x="572" y="0"/>
                  </a:moveTo>
                  <a:cubicBezTo>
                    <a:pt x="250" y="0"/>
                    <a:pt x="0" y="250"/>
                    <a:pt x="0" y="560"/>
                  </a:cubicBezTo>
                  <a:cubicBezTo>
                    <a:pt x="12" y="870"/>
                    <a:pt x="274"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632134" y="1594848"/>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504490"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632134" y="1978982"/>
              <a:ext cx="38894" cy="38894"/>
            </a:xfrm>
            <a:custGeom>
              <a:avLst/>
              <a:gdLst/>
              <a:ahLst/>
              <a:cxnLst/>
              <a:rect l="l" t="t" r="r" b="b"/>
              <a:pathLst>
                <a:path w="1132" h="1132" extrusionOk="0">
                  <a:moveTo>
                    <a:pt x="572" y="0"/>
                  </a:moveTo>
                  <a:cubicBezTo>
                    <a:pt x="262"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504490"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40685"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568329" y="204361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440685"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4568329" y="1915143"/>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632134" y="185133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50449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84195"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12217" y="-3051"/>
              <a:ext cx="27041" cy="36455"/>
            </a:xfrm>
            <a:custGeom>
              <a:avLst/>
              <a:gdLst/>
              <a:ahLst/>
              <a:cxnLst/>
              <a:rect l="l" t="t" r="r" b="b"/>
              <a:pathLst>
                <a:path w="787" h="1061" extrusionOk="0">
                  <a:moveTo>
                    <a:pt x="322" y="0"/>
                  </a:moveTo>
                  <a:cubicBezTo>
                    <a:pt x="132" y="72"/>
                    <a:pt x="1" y="274"/>
                    <a:pt x="1" y="489"/>
                  </a:cubicBezTo>
                  <a:cubicBezTo>
                    <a:pt x="1" y="786"/>
                    <a:pt x="251" y="1060"/>
                    <a:pt x="560" y="1060"/>
                  </a:cubicBezTo>
                  <a:cubicBezTo>
                    <a:pt x="644" y="1060"/>
                    <a:pt x="715" y="1048"/>
                    <a:pt x="787" y="1012"/>
                  </a:cubicBezTo>
                  <a:lnTo>
                    <a:pt x="32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376056" y="186335"/>
              <a:ext cx="38894" cy="38516"/>
            </a:xfrm>
            <a:custGeom>
              <a:avLst/>
              <a:gdLst/>
              <a:ahLst/>
              <a:cxnLst/>
              <a:rect l="l" t="t" r="r" b="b"/>
              <a:pathLst>
                <a:path w="1132" h="1121" extrusionOk="0">
                  <a:moveTo>
                    <a:pt x="572" y="1"/>
                  </a:moveTo>
                  <a:cubicBezTo>
                    <a:pt x="250" y="1"/>
                    <a:pt x="0" y="251"/>
                    <a:pt x="0" y="561"/>
                  </a:cubicBezTo>
                  <a:cubicBezTo>
                    <a:pt x="0" y="870"/>
                    <a:pt x="274"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248412"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184195"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12217" y="250174"/>
              <a:ext cx="38894" cy="38894"/>
            </a:xfrm>
            <a:custGeom>
              <a:avLst/>
              <a:gdLst/>
              <a:ahLst/>
              <a:cxnLst/>
              <a:rect l="l" t="t" r="r" b="b"/>
              <a:pathLst>
                <a:path w="1132" h="1132" extrusionOk="0">
                  <a:moveTo>
                    <a:pt x="560" y="0"/>
                  </a:moveTo>
                  <a:cubicBezTo>
                    <a:pt x="251" y="0"/>
                    <a:pt x="1" y="250"/>
                    <a:pt x="1" y="560"/>
                  </a:cubicBezTo>
                  <a:cubicBezTo>
                    <a:pt x="1" y="881"/>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184195"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312217" y="121706"/>
              <a:ext cx="38894" cy="38894"/>
            </a:xfrm>
            <a:custGeom>
              <a:avLst/>
              <a:gdLst/>
              <a:ahLst/>
              <a:cxnLst/>
              <a:rect l="l" t="t" r="r" b="b"/>
              <a:pathLst>
                <a:path w="1132" h="1132" extrusionOk="0">
                  <a:moveTo>
                    <a:pt x="560" y="1"/>
                  </a:moveTo>
                  <a:cubicBezTo>
                    <a:pt x="251" y="1"/>
                    <a:pt x="1" y="251"/>
                    <a:pt x="1" y="572"/>
                  </a:cubicBezTo>
                  <a:cubicBezTo>
                    <a:pt x="1" y="894"/>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248412"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376056" y="442447"/>
              <a:ext cx="38894" cy="38894"/>
            </a:xfrm>
            <a:custGeom>
              <a:avLst/>
              <a:gdLst/>
              <a:ahLst/>
              <a:cxnLst/>
              <a:rect l="l" t="t" r="r" b="b"/>
              <a:pathLst>
                <a:path w="1132" h="1132" extrusionOk="0">
                  <a:moveTo>
                    <a:pt x="572" y="0"/>
                  </a:moveTo>
                  <a:cubicBezTo>
                    <a:pt x="250" y="0"/>
                    <a:pt x="0" y="250"/>
                    <a:pt x="0" y="560"/>
                  </a:cubicBezTo>
                  <a:cubicBezTo>
                    <a:pt x="12" y="881"/>
                    <a:pt x="274"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248412"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184195"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312217" y="506252"/>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184195"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312217" y="377818"/>
              <a:ext cx="38894" cy="38894"/>
            </a:xfrm>
            <a:custGeom>
              <a:avLst/>
              <a:gdLst/>
              <a:ahLst/>
              <a:cxnLst/>
              <a:rect l="l" t="t" r="r" b="b"/>
              <a:pathLst>
                <a:path w="1132" h="1132" extrusionOk="0">
                  <a:moveTo>
                    <a:pt x="560" y="0"/>
                  </a:moveTo>
                  <a:cubicBezTo>
                    <a:pt x="251" y="0"/>
                    <a:pt x="1" y="262"/>
                    <a:pt x="1" y="572"/>
                  </a:cubicBezTo>
                  <a:cubicBezTo>
                    <a:pt x="1" y="893"/>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376056" y="31397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248412"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376056" y="698525"/>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248412"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184195"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312217" y="762330"/>
              <a:ext cx="38894" cy="38929"/>
            </a:xfrm>
            <a:custGeom>
              <a:avLst/>
              <a:gdLst/>
              <a:ahLst/>
              <a:cxnLst/>
              <a:rect l="l" t="t" r="r" b="b"/>
              <a:pathLst>
                <a:path w="1132" h="1133" extrusionOk="0">
                  <a:moveTo>
                    <a:pt x="560" y="1"/>
                  </a:moveTo>
                  <a:cubicBezTo>
                    <a:pt x="251" y="1"/>
                    <a:pt x="1" y="263"/>
                    <a:pt x="1" y="572"/>
                  </a:cubicBezTo>
                  <a:cubicBezTo>
                    <a:pt x="1" y="882"/>
                    <a:pt x="263"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184195"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312217" y="634308"/>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376056" y="570091"/>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248412"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376056" y="954603"/>
              <a:ext cx="38894" cy="38894"/>
            </a:xfrm>
            <a:custGeom>
              <a:avLst/>
              <a:gdLst/>
              <a:ahLst/>
              <a:cxnLst/>
              <a:rect l="l" t="t" r="r" b="b"/>
              <a:pathLst>
                <a:path w="1132" h="1132" extrusionOk="0">
                  <a:moveTo>
                    <a:pt x="572" y="1"/>
                  </a:moveTo>
                  <a:cubicBezTo>
                    <a:pt x="250" y="1"/>
                    <a:pt x="0" y="263"/>
                    <a:pt x="0" y="572"/>
                  </a:cubicBezTo>
                  <a:cubicBezTo>
                    <a:pt x="12" y="882"/>
                    <a:pt x="274"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248412"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84195"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312217" y="1018854"/>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184195"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312217" y="890386"/>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376056" y="826581"/>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248412"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376056" y="1210302"/>
              <a:ext cx="38894" cy="38894"/>
            </a:xfrm>
            <a:custGeom>
              <a:avLst/>
              <a:gdLst/>
              <a:ahLst/>
              <a:cxnLst/>
              <a:rect l="l" t="t" r="r" b="b"/>
              <a:pathLst>
                <a:path w="1132" h="1132" extrusionOk="0">
                  <a:moveTo>
                    <a:pt x="572" y="0"/>
                  </a:moveTo>
                  <a:cubicBezTo>
                    <a:pt x="250" y="0"/>
                    <a:pt x="0" y="262"/>
                    <a:pt x="0" y="572"/>
                  </a:cubicBezTo>
                  <a:cubicBezTo>
                    <a:pt x="12" y="893"/>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248412"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184195"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312217" y="1274519"/>
              <a:ext cx="38894" cy="38894"/>
            </a:xfrm>
            <a:custGeom>
              <a:avLst/>
              <a:gdLst/>
              <a:ahLst/>
              <a:cxnLst/>
              <a:rect l="l" t="t" r="r" b="b"/>
              <a:pathLst>
                <a:path w="1132" h="1132" extrusionOk="0">
                  <a:moveTo>
                    <a:pt x="560" y="1"/>
                  </a:moveTo>
                  <a:cubicBezTo>
                    <a:pt x="251" y="1"/>
                    <a:pt x="1" y="251"/>
                    <a:pt x="1" y="560"/>
                  </a:cubicBezTo>
                  <a:cubicBezTo>
                    <a:pt x="1" y="894"/>
                    <a:pt x="263"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184195"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312217" y="1146463"/>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376056" y="1082659"/>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248412"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376056" y="1466792"/>
              <a:ext cx="38894" cy="38894"/>
            </a:xfrm>
            <a:custGeom>
              <a:avLst/>
              <a:gdLst/>
              <a:ahLst/>
              <a:cxnLst/>
              <a:rect l="l" t="t" r="r" b="b"/>
              <a:pathLst>
                <a:path w="1132" h="1132" extrusionOk="0">
                  <a:moveTo>
                    <a:pt x="572" y="0"/>
                  </a:moveTo>
                  <a:cubicBezTo>
                    <a:pt x="250" y="0"/>
                    <a:pt x="0" y="250"/>
                    <a:pt x="0" y="560"/>
                  </a:cubicBezTo>
                  <a:cubicBezTo>
                    <a:pt x="12" y="893"/>
                    <a:pt x="274"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248412"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184195"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4312217" y="153100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4184195"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312217" y="1402575"/>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376056" y="1338736"/>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4248412"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376056" y="1722870"/>
              <a:ext cx="38894" cy="38894"/>
            </a:xfrm>
            <a:custGeom>
              <a:avLst/>
              <a:gdLst/>
              <a:ahLst/>
              <a:cxnLst/>
              <a:rect l="l" t="t" r="r" b="b"/>
              <a:pathLst>
                <a:path w="1132" h="1132" extrusionOk="0">
                  <a:moveTo>
                    <a:pt x="572" y="1"/>
                  </a:moveTo>
                  <a:cubicBezTo>
                    <a:pt x="250" y="1"/>
                    <a:pt x="0" y="251"/>
                    <a:pt x="0" y="560"/>
                  </a:cubicBezTo>
                  <a:cubicBezTo>
                    <a:pt x="12" y="882"/>
                    <a:pt x="274"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248412"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184195" y="1787121"/>
              <a:ext cx="38894" cy="38894"/>
            </a:xfrm>
            <a:custGeom>
              <a:avLst/>
              <a:gdLst/>
              <a:ahLst/>
              <a:cxnLst/>
              <a:rect l="l" t="t" r="r" b="b"/>
              <a:pathLst>
                <a:path w="1132" h="1132" extrusionOk="0">
                  <a:moveTo>
                    <a:pt x="572" y="0"/>
                  </a:moveTo>
                  <a:cubicBezTo>
                    <a:pt x="262" y="0"/>
                    <a:pt x="0" y="262"/>
                    <a:pt x="0" y="572"/>
                  </a:cubicBezTo>
                  <a:cubicBezTo>
                    <a:pt x="0" y="869"/>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312217" y="1787121"/>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184195"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312217" y="1659065"/>
              <a:ext cx="38894" cy="38894"/>
            </a:xfrm>
            <a:custGeom>
              <a:avLst/>
              <a:gdLst/>
              <a:ahLst/>
              <a:cxnLst/>
              <a:rect l="l" t="t" r="r" b="b"/>
              <a:pathLst>
                <a:path w="1132" h="1132" extrusionOk="0">
                  <a:moveTo>
                    <a:pt x="560" y="0"/>
                  </a:moveTo>
                  <a:cubicBezTo>
                    <a:pt x="251" y="0"/>
                    <a:pt x="1" y="250"/>
                    <a:pt x="1" y="560"/>
                  </a:cubicBezTo>
                  <a:cubicBezTo>
                    <a:pt x="1" y="870"/>
                    <a:pt x="263"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376056" y="1594848"/>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248412"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376056" y="1978982"/>
              <a:ext cx="38894" cy="38894"/>
            </a:xfrm>
            <a:custGeom>
              <a:avLst/>
              <a:gdLst/>
              <a:ahLst/>
              <a:cxnLst/>
              <a:rect l="l" t="t" r="r" b="b"/>
              <a:pathLst>
                <a:path w="1132" h="1132" extrusionOk="0">
                  <a:moveTo>
                    <a:pt x="572" y="0"/>
                  </a:moveTo>
                  <a:cubicBezTo>
                    <a:pt x="250" y="0"/>
                    <a:pt x="0" y="250"/>
                    <a:pt x="0" y="572"/>
                  </a:cubicBezTo>
                  <a:cubicBezTo>
                    <a:pt x="0" y="881"/>
                    <a:pt x="274"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248412"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184195"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312217" y="2043611"/>
              <a:ext cx="38894" cy="38894"/>
            </a:xfrm>
            <a:custGeom>
              <a:avLst/>
              <a:gdLst/>
              <a:ahLst/>
              <a:cxnLst/>
              <a:rect l="l" t="t" r="r" b="b"/>
              <a:pathLst>
                <a:path w="1132" h="1132" extrusionOk="0">
                  <a:moveTo>
                    <a:pt x="560" y="0"/>
                  </a:moveTo>
                  <a:cubicBezTo>
                    <a:pt x="251" y="0"/>
                    <a:pt x="1" y="250"/>
                    <a:pt x="1" y="560"/>
                  </a:cubicBezTo>
                  <a:cubicBezTo>
                    <a:pt x="1" y="869"/>
                    <a:pt x="263"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184195"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312217" y="1915143"/>
              <a:ext cx="38894" cy="38894"/>
            </a:xfrm>
            <a:custGeom>
              <a:avLst/>
              <a:gdLst/>
              <a:ahLst/>
              <a:cxnLst/>
              <a:rect l="l" t="t" r="r" b="b"/>
              <a:pathLst>
                <a:path w="1132" h="1132" extrusionOk="0">
                  <a:moveTo>
                    <a:pt x="560" y="1"/>
                  </a:moveTo>
                  <a:cubicBezTo>
                    <a:pt x="251" y="1"/>
                    <a:pt x="1" y="251"/>
                    <a:pt x="1" y="560"/>
                  </a:cubicBezTo>
                  <a:cubicBezTo>
                    <a:pt x="1" y="882"/>
                    <a:pt x="263"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376056" y="1851338"/>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24841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928084"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056139" y="-5903"/>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120356"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99192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28084" y="250174"/>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056139"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3928084" y="121706"/>
              <a:ext cx="38894" cy="38894"/>
            </a:xfrm>
            <a:custGeom>
              <a:avLst/>
              <a:gdLst/>
              <a:ahLst/>
              <a:cxnLst/>
              <a:rect l="l" t="t" r="r" b="b"/>
              <a:pathLst>
                <a:path w="1132" h="1132" extrusionOk="0">
                  <a:moveTo>
                    <a:pt x="572" y="1"/>
                  </a:moveTo>
                  <a:cubicBezTo>
                    <a:pt x="251" y="1"/>
                    <a:pt x="1" y="251"/>
                    <a:pt x="1" y="572"/>
                  </a:cubicBezTo>
                  <a:cubicBezTo>
                    <a:pt x="1"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056139"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120356"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399192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120356"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99192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928084" y="50625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056139"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928084" y="377818"/>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056139"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120356" y="31397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399192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120356"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399192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3928084" y="762330"/>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056139"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928084"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056139" y="634308"/>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120356"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99192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120356"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99192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928084" y="1018854"/>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056139"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3928084"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056139" y="890386"/>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4120356"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99192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120356"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99192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928084" y="1274519"/>
              <a:ext cx="38894" cy="38894"/>
            </a:xfrm>
            <a:custGeom>
              <a:avLst/>
              <a:gdLst/>
              <a:ahLst/>
              <a:cxnLst/>
              <a:rect l="l" t="t" r="r" b="b"/>
              <a:pathLst>
                <a:path w="1132" h="1132" extrusionOk="0">
                  <a:moveTo>
                    <a:pt x="572" y="1"/>
                  </a:moveTo>
                  <a:cubicBezTo>
                    <a:pt x="251" y="1"/>
                    <a:pt x="1" y="251"/>
                    <a:pt x="1" y="560"/>
                  </a:cubicBezTo>
                  <a:cubicBezTo>
                    <a:pt x="1"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056139"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70" y="1132"/>
                    <a:pt x="1131" y="870"/>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928084" y="1146463"/>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056139"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120356"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99192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4120356"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99192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928084" y="153100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056139"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928084" y="14025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4056139"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4120356" y="1338736"/>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99192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120356"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99192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928084"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4056139" y="1787121"/>
              <a:ext cx="38894" cy="38894"/>
            </a:xfrm>
            <a:custGeom>
              <a:avLst/>
              <a:gdLst/>
              <a:ahLst/>
              <a:cxnLst/>
              <a:rect l="l" t="t" r="r" b="b"/>
              <a:pathLst>
                <a:path w="1132" h="1132" extrusionOk="0">
                  <a:moveTo>
                    <a:pt x="560" y="0"/>
                  </a:moveTo>
                  <a:cubicBezTo>
                    <a:pt x="250" y="0"/>
                    <a:pt x="0" y="262"/>
                    <a:pt x="0" y="572"/>
                  </a:cubicBezTo>
                  <a:cubicBezTo>
                    <a:pt x="12" y="869"/>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928084" y="1659065"/>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056139"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70" y="1131"/>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120356"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99192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4120356"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9192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3928084" y="204361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056139"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928084" y="1915143"/>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056139"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4120356"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399192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672006"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799650"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864279"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735811"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672006"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799650" y="250174"/>
              <a:ext cx="38894" cy="38894"/>
            </a:xfrm>
            <a:custGeom>
              <a:avLst/>
              <a:gdLst/>
              <a:ahLst/>
              <a:cxnLst/>
              <a:rect l="l" t="t" r="r" b="b"/>
              <a:pathLst>
                <a:path w="1132" h="1132" extrusionOk="0">
                  <a:moveTo>
                    <a:pt x="572" y="0"/>
                  </a:moveTo>
                  <a:cubicBezTo>
                    <a:pt x="262" y="0"/>
                    <a:pt x="0" y="250"/>
                    <a:pt x="0" y="560"/>
                  </a:cubicBezTo>
                  <a:cubicBezTo>
                    <a:pt x="24"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672006"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799650" y="121706"/>
              <a:ext cx="38894" cy="38894"/>
            </a:xfrm>
            <a:custGeom>
              <a:avLst/>
              <a:gdLst/>
              <a:ahLst/>
              <a:cxnLst/>
              <a:rect l="l" t="t" r="r" b="b"/>
              <a:pathLst>
                <a:path w="1132" h="1132" extrusionOk="0">
                  <a:moveTo>
                    <a:pt x="572" y="1"/>
                  </a:moveTo>
                  <a:cubicBezTo>
                    <a:pt x="262" y="1"/>
                    <a:pt x="0" y="251"/>
                    <a:pt x="0" y="572"/>
                  </a:cubicBezTo>
                  <a:cubicBezTo>
                    <a:pt x="24"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864279"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735811"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864279"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735811"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672006"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799650" y="506252"/>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672006"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799650" y="377818"/>
              <a:ext cx="38894" cy="38894"/>
            </a:xfrm>
            <a:custGeom>
              <a:avLst/>
              <a:gdLst/>
              <a:ahLst/>
              <a:cxnLst/>
              <a:rect l="l" t="t" r="r" b="b"/>
              <a:pathLst>
                <a:path w="1132" h="1132" extrusionOk="0">
                  <a:moveTo>
                    <a:pt x="572" y="0"/>
                  </a:moveTo>
                  <a:cubicBezTo>
                    <a:pt x="262" y="0"/>
                    <a:pt x="0" y="262"/>
                    <a:pt x="0" y="572"/>
                  </a:cubicBezTo>
                  <a:cubicBezTo>
                    <a:pt x="24"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3864279"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735811"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864279"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735811"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672006"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799650" y="762330"/>
              <a:ext cx="38894" cy="38929"/>
            </a:xfrm>
            <a:custGeom>
              <a:avLst/>
              <a:gdLst/>
              <a:ahLst/>
              <a:cxnLst/>
              <a:rect l="l" t="t" r="r" b="b"/>
              <a:pathLst>
                <a:path w="1132" h="1133" extrusionOk="0">
                  <a:moveTo>
                    <a:pt x="572" y="1"/>
                  </a:moveTo>
                  <a:cubicBezTo>
                    <a:pt x="262" y="1"/>
                    <a:pt x="0" y="263"/>
                    <a:pt x="0" y="572"/>
                  </a:cubicBezTo>
                  <a:cubicBezTo>
                    <a:pt x="24"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672006"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799650"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864279"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735811"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864279"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735811"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672006"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799650" y="1018854"/>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672006"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799650"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864279"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735811"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864279"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735811"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72006"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799650" y="1274519"/>
              <a:ext cx="38894" cy="38894"/>
            </a:xfrm>
            <a:custGeom>
              <a:avLst/>
              <a:gdLst/>
              <a:ahLst/>
              <a:cxnLst/>
              <a:rect l="l" t="t" r="r" b="b"/>
              <a:pathLst>
                <a:path w="1132" h="1132" extrusionOk="0">
                  <a:moveTo>
                    <a:pt x="572" y="1"/>
                  </a:moveTo>
                  <a:cubicBezTo>
                    <a:pt x="262" y="1"/>
                    <a:pt x="0" y="251"/>
                    <a:pt x="0" y="560"/>
                  </a:cubicBezTo>
                  <a:cubicBezTo>
                    <a:pt x="24"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3672006"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3799650" y="1146463"/>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3864279"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3735811"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3864279"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735811"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672006"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799650" y="1531009"/>
              <a:ext cx="38894" cy="38894"/>
            </a:xfrm>
            <a:custGeom>
              <a:avLst/>
              <a:gdLst/>
              <a:ahLst/>
              <a:cxnLst/>
              <a:rect l="l" t="t" r="r" b="b"/>
              <a:pathLst>
                <a:path w="1132" h="1132" extrusionOk="0">
                  <a:moveTo>
                    <a:pt x="572" y="1"/>
                  </a:moveTo>
                  <a:cubicBezTo>
                    <a:pt x="262" y="1"/>
                    <a:pt x="0" y="251"/>
                    <a:pt x="0" y="572"/>
                  </a:cubicBezTo>
                  <a:cubicBezTo>
                    <a:pt x="24"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672006"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799650" y="1402575"/>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864279"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3735811"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3864279"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3735811"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3672006"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3799650"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672006"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799650" y="1659065"/>
              <a:ext cx="38894" cy="38894"/>
            </a:xfrm>
            <a:custGeom>
              <a:avLst/>
              <a:gdLst/>
              <a:ahLst/>
              <a:cxnLst/>
              <a:rect l="l" t="t" r="r" b="b"/>
              <a:pathLst>
                <a:path w="1132" h="1132" extrusionOk="0">
                  <a:moveTo>
                    <a:pt x="572" y="0"/>
                  </a:moveTo>
                  <a:cubicBezTo>
                    <a:pt x="262" y="0"/>
                    <a:pt x="0" y="250"/>
                    <a:pt x="0" y="560"/>
                  </a:cubicBezTo>
                  <a:cubicBezTo>
                    <a:pt x="24"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864279"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735811"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864279"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735811"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3672006"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3799650" y="2043611"/>
              <a:ext cx="38894" cy="38894"/>
            </a:xfrm>
            <a:custGeom>
              <a:avLst/>
              <a:gdLst/>
              <a:ahLst/>
              <a:cxnLst/>
              <a:rect l="l" t="t" r="r" b="b"/>
              <a:pathLst>
                <a:path w="1132" h="1132" extrusionOk="0">
                  <a:moveTo>
                    <a:pt x="572" y="0"/>
                  </a:moveTo>
                  <a:cubicBezTo>
                    <a:pt x="262" y="0"/>
                    <a:pt x="0" y="250"/>
                    <a:pt x="0" y="560"/>
                  </a:cubicBezTo>
                  <a:cubicBezTo>
                    <a:pt x="24"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3672006"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3799650" y="1915143"/>
              <a:ext cx="38894" cy="38894"/>
            </a:xfrm>
            <a:custGeom>
              <a:avLst/>
              <a:gdLst/>
              <a:ahLst/>
              <a:cxnLst/>
              <a:rect l="l" t="t" r="r" b="b"/>
              <a:pathLst>
                <a:path w="1132" h="1132" extrusionOk="0">
                  <a:moveTo>
                    <a:pt x="572" y="1"/>
                  </a:moveTo>
                  <a:cubicBezTo>
                    <a:pt x="262" y="1"/>
                    <a:pt x="0" y="251"/>
                    <a:pt x="0" y="560"/>
                  </a:cubicBezTo>
                  <a:cubicBezTo>
                    <a:pt x="24"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3864279"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3735811"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415928"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543538" y="-5903"/>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608201"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479733" y="186335"/>
              <a:ext cx="38894" cy="38929"/>
            </a:xfrm>
            <a:custGeom>
              <a:avLst/>
              <a:gdLst/>
              <a:ahLst/>
              <a:cxnLst/>
              <a:rect l="l" t="t" r="r" b="b"/>
              <a:pathLst>
                <a:path w="1132" h="1133" extrusionOk="0">
                  <a:moveTo>
                    <a:pt x="560" y="1"/>
                  </a:moveTo>
                  <a:cubicBezTo>
                    <a:pt x="251" y="1"/>
                    <a:pt x="0" y="251"/>
                    <a:pt x="0" y="561"/>
                  </a:cubicBezTo>
                  <a:cubicBezTo>
                    <a:pt x="0"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415928"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3543538" y="250174"/>
              <a:ext cx="38894" cy="38894"/>
            </a:xfrm>
            <a:custGeom>
              <a:avLst/>
              <a:gdLst/>
              <a:ahLst/>
              <a:cxnLst/>
              <a:rect l="l" t="t" r="r" b="b"/>
              <a:pathLst>
                <a:path w="1132" h="1132" extrusionOk="0">
                  <a:moveTo>
                    <a:pt x="572" y="0"/>
                  </a:moveTo>
                  <a:cubicBezTo>
                    <a:pt x="251" y="0"/>
                    <a:pt x="1" y="250"/>
                    <a:pt x="1" y="560"/>
                  </a:cubicBezTo>
                  <a:cubicBezTo>
                    <a:pt x="13" y="881"/>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3415928"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3543538" y="121706"/>
              <a:ext cx="38894" cy="38894"/>
            </a:xfrm>
            <a:custGeom>
              <a:avLst/>
              <a:gdLst/>
              <a:ahLst/>
              <a:cxnLst/>
              <a:rect l="l" t="t" r="r" b="b"/>
              <a:pathLst>
                <a:path w="1132" h="1132" extrusionOk="0">
                  <a:moveTo>
                    <a:pt x="572" y="1"/>
                  </a:moveTo>
                  <a:cubicBezTo>
                    <a:pt x="251" y="1"/>
                    <a:pt x="1" y="251"/>
                    <a:pt x="1" y="572"/>
                  </a:cubicBezTo>
                  <a:cubicBezTo>
                    <a:pt x="13" y="894"/>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608201"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479733" y="58314"/>
              <a:ext cx="38894" cy="38894"/>
            </a:xfrm>
            <a:custGeom>
              <a:avLst/>
              <a:gdLst/>
              <a:ahLst/>
              <a:cxnLst/>
              <a:rect l="l" t="t" r="r" b="b"/>
              <a:pathLst>
                <a:path w="1132" h="1132" extrusionOk="0">
                  <a:moveTo>
                    <a:pt x="560" y="0"/>
                  </a:moveTo>
                  <a:cubicBezTo>
                    <a:pt x="251" y="0"/>
                    <a:pt x="0" y="250"/>
                    <a:pt x="0" y="572"/>
                  </a:cubicBezTo>
                  <a:cubicBezTo>
                    <a:pt x="0"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608201"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479733" y="442447"/>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415928"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543538" y="506252"/>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415928"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543538" y="377818"/>
              <a:ext cx="38894" cy="38894"/>
            </a:xfrm>
            <a:custGeom>
              <a:avLst/>
              <a:gdLst/>
              <a:ahLst/>
              <a:cxnLst/>
              <a:rect l="l" t="t" r="r" b="b"/>
              <a:pathLst>
                <a:path w="1132" h="1132" extrusionOk="0">
                  <a:moveTo>
                    <a:pt x="572" y="0"/>
                  </a:moveTo>
                  <a:cubicBezTo>
                    <a:pt x="251" y="0"/>
                    <a:pt x="1" y="262"/>
                    <a:pt x="1" y="572"/>
                  </a:cubicBezTo>
                  <a:cubicBezTo>
                    <a:pt x="13" y="893"/>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3608201"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3479733" y="314391"/>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3608201"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3479733" y="698525"/>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3415928"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543538" y="762330"/>
              <a:ext cx="38894" cy="38929"/>
            </a:xfrm>
            <a:custGeom>
              <a:avLst/>
              <a:gdLst/>
              <a:ahLst/>
              <a:cxnLst/>
              <a:rect l="l" t="t" r="r" b="b"/>
              <a:pathLst>
                <a:path w="1132" h="1133" extrusionOk="0">
                  <a:moveTo>
                    <a:pt x="572" y="1"/>
                  </a:moveTo>
                  <a:cubicBezTo>
                    <a:pt x="251" y="1"/>
                    <a:pt x="1" y="263"/>
                    <a:pt x="1" y="572"/>
                  </a:cubicBezTo>
                  <a:cubicBezTo>
                    <a:pt x="13" y="882"/>
                    <a:pt x="275"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415928"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543538" y="634308"/>
              <a:ext cx="38894" cy="38894"/>
            </a:xfrm>
            <a:custGeom>
              <a:avLst/>
              <a:gdLst/>
              <a:ahLst/>
              <a:cxnLst/>
              <a:rect l="l" t="t" r="r" b="b"/>
              <a:pathLst>
                <a:path w="1132" h="1132" extrusionOk="0">
                  <a:moveTo>
                    <a:pt x="572" y="0"/>
                  </a:moveTo>
                  <a:cubicBezTo>
                    <a:pt x="251" y="0"/>
                    <a:pt x="1" y="250"/>
                    <a:pt x="1" y="560"/>
                  </a:cubicBezTo>
                  <a:cubicBezTo>
                    <a:pt x="1"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608201"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479733" y="570881"/>
              <a:ext cx="38894" cy="38482"/>
            </a:xfrm>
            <a:custGeom>
              <a:avLst/>
              <a:gdLst/>
              <a:ahLst/>
              <a:cxnLst/>
              <a:rect l="l" t="t" r="r" b="b"/>
              <a:pathLst>
                <a:path w="1132" h="1120" extrusionOk="0">
                  <a:moveTo>
                    <a:pt x="560" y="1"/>
                  </a:moveTo>
                  <a:cubicBezTo>
                    <a:pt x="251" y="1"/>
                    <a:pt x="0" y="251"/>
                    <a:pt x="0" y="560"/>
                  </a:cubicBezTo>
                  <a:cubicBezTo>
                    <a:pt x="0"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608201"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3479733" y="954603"/>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415928"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543538" y="1018854"/>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415928"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3543538" y="890386"/>
              <a:ext cx="38894" cy="38894"/>
            </a:xfrm>
            <a:custGeom>
              <a:avLst/>
              <a:gdLst/>
              <a:ahLst/>
              <a:cxnLst/>
              <a:rect l="l" t="t" r="r" b="b"/>
              <a:pathLst>
                <a:path w="1132" h="1132" extrusionOk="0">
                  <a:moveTo>
                    <a:pt x="572" y="1"/>
                  </a:moveTo>
                  <a:cubicBezTo>
                    <a:pt x="251" y="1"/>
                    <a:pt x="1" y="251"/>
                    <a:pt x="1" y="560"/>
                  </a:cubicBezTo>
                  <a:cubicBezTo>
                    <a:pt x="1"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3608201"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479733" y="826993"/>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608201"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479733" y="1210714"/>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415928"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543538" y="1274519"/>
              <a:ext cx="38894" cy="38894"/>
            </a:xfrm>
            <a:custGeom>
              <a:avLst/>
              <a:gdLst/>
              <a:ahLst/>
              <a:cxnLst/>
              <a:rect l="l" t="t" r="r" b="b"/>
              <a:pathLst>
                <a:path w="1132" h="1132" extrusionOk="0">
                  <a:moveTo>
                    <a:pt x="572" y="1"/>
                  </a:moveTo>
                  <a:cubicBezTo>
                    <a:pt x="251" y="1"/>
                    <a:pt x="1" y="251"/>
                    <a:pt x="1" y="560"/>
                  </a:cubicBezTo>
                  <a:cubicBezTo>
                    <a:pt x="13" y="894"/>
                    <a:pt x="275"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3415928"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543538" y="1146463"/>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3608201"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3479733" y="1082659"/>
              <a:ext cx="38894" cy="38894"/>
            </a:xfrm>
            <a:custGeom>
              <a:avLst/>
              <a:gdLst/>
              <a:ahLst/>
              <a:cxnLst/>
              <a:rect l="l" t="t" r="r" b="b"/>
              <a:pathLst>
                <a:path w="1132" h="1132" extrusionOk="0">
                  <a:moveTo>
                    <a:pt x="560" y="1"/>
                  </a:moveTo>
                  <a:cubicBezTo>
                    <a:pt x="251" y="1"/>
                    <a:pt x="0" y="251"/>
                    <a:pt x="0" y="560"/>
                  </a:cubicBezTo>
                  <a:cubicBezTo>
                    <a:pt x="0"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3608201"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3479733" y="1467204"/>
              <a:ext cx="38894" cy="38894"/>
            </a:xfrm>
            <a:custGeom>
              <a:avLst/>
              <a:gdLst/>
              <a:ahLst/>
              <a:cxnLst/>
              <a:rect l="l" t="t" r="r" b="b"/>
              <a:pathLst>
                <a:path w="1132" h="1132" extrusionOk="0">
                  <a:moveTo>
                    <a:pt x="560" y="0"/>
                  </a:moveTo>
                  <a:cubicBezTo>
                    <a:pt x="251" y="0"/>
                    <a:pt x="0" y="250"/>
                    <a:pt x="0" y="560"/>
                  </a:cubicBezTo>
                  <a:cubicBezTo>
                    <a:pt x="0"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3415928"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543538" y="1531009"/>
              <a:ext cx="38894" cy="38894"/>
            </a:xfrm>
            <a:custGeom>
              <a:avLst/>
              <a:gdLst/>
              <a:ahLst/>
              <a:cxnLst/>
              <a:rect l="l" t="t" r="r" b="b"/>
              <a:pathLst>
                <a:path w="1132" h="1132" extrusionOk="0">
                  <a:moveTo>
                    <a:pt x="572" y="1"/>
                  </a:moveTo>
                  <a:cubicBezTo>
                    <a:pt x="251" y="1"/>
                    <a:pt x="1" y="251"/>
                    <a:pt x="1" y="572"/>
                  </a:cubicBezTo>
                  <a:cubicBezTo>
                    <a:pt x="13"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415928"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3543538" y="1402575"/>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3608201"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3479733" y="1338736"/>
              <a:ext cx="38894" cy="38894"/>
            </a:xfrm>
            <a:custGeom>
              <a:avLst/>
              <a:gdLst/>
              <a:ahLst/>
              <a:cxnLst/>
              <a:rect l="l" t="t" r="r" b="b"/>
              <a:pathLst>
                <a:path w="1132" h="1132" extrusionOk="0">
                  <a:moveTo>
                    <a:pt x="560" y="1"/>
                  </a:moveTo>
                  <a:cubicBezTo>
                    <a:pt x="251" y="1"/>
                    <a:pt x="0" y="251"/>
                    <a:pt x="0" y="560"/>
                  </a:cubicBezTo>
                  <a:cubicBezTo>
                    <a:pt x="0"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3608201"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3479733" y="1723282"/>
              <a:ext cx="38894" cy="38894"/>
            </a:xfrm>
            <a:custGeom>
              <a:avLst/>
              <a:gdLst/>
              <a:ahLst/>
              <a:cxnLst/>
              <a:rect l="l" t="t" r="r" b="b"/>
              <a:pathLst>
                <a:path w="1132" h="1132" extrusionOk="0">
                  <a:moveTo>
                    <a:pt x="560" y="1"/>
                  </a:moveTo>
                  <a:cubicBezTo>
                    <a:pt x="251" y="1"/>
                    <a:pt x="0" y="251"/>
                    <a:pt x="0" y="572"/>
                  </a:cubicBezTo>
                  <a:cubicBezTo>
                    <a:pt x="0"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3415928"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3543538" y="1787121"/>
              <a:ext cx="38894" cy="38894"/>
            </a:xfrm>
            <a:custGeom>
              <a:avLst/>
              <a:gdLst/>
              <a:ahLst/>
              <a:cxnLst/>
              <a:rect l="l" t="t" r="r" b="b"/>
              <a:pathLst>
                <a:path w="1132" h="1132" extrusionOk="0">
                  <a:moveTo>
                    <a:pt x="572" y="0"/>
                  </a:moveTo>
                  <a:cubicBezTo>
                    <a:pt x="251" y="0"/>
                    <a:pt x="1" y="262"/>
                    <a:pt x="1" y="572"/>
                  </a:cubicBezTo>
                  <a:cubicBezTo>
                    <a:pt x="1"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3415928"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543538" y="1659065"/>
              <a:ext cx="38894" cy="38894"/>
            </a:xfrm>
            <a:custGeom>
              <a:avLst/>
              <a:gdLst/>
              <a:ahLst/>
              <a:cxnLst/>
              <a:rect l="l" t="t" r="r" b="b"/>
              <a:pathLst>
                <a:path w="1132" h="1132" extrusionOk="0">
                  <a:moveTo>
                    <a:pt x="572" y="0"/>
                  </a:moveTo>
                  <a:cubicBezTo>
                    <a:pt x="251" y="0"/>
                    <a:pt x="1" y="250"/>
                    <a:pt x="1" y="560"/>
                  </a:cubicBezTo>
                  <a:cubicBezTo>
                    <a:pt x="13" y="870"/>
                    <a:pt x="275"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3608201"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479733" y="1594848"/>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3608201"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3479733" y="1979359"/>
              <a:ext cx="38894" cy="38929"/>
            </a:xfrm>
            <a:custGeom>
              <a:avLst/>
              <a:gdLst/>
              <a:ahLst/>
              <a:cxnLst/>
              <a:rect l="l" t="t" r="r" b="b"/>
              <a:pathLst>
                <a:path w="1132" h="1133"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3415928"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543538" y="2043611"/>
              <a:ext cx="38894" cy="38894"/>
            </a:xfrm>
            <a:custGeom>
              <a:avLst/>
              <a:gdLst/>
              <a:ahLst/>
              <a:cxnLst/>
              <a:rect l="l" t="t" r="r" b="b"/>
              <a:pathLst>
                <a:path w="1132" h="1132" extrusionOk="0">
                  <a:moveTo>
                    <a:pt x="572" y="0"/>
                  </a:moveTo>
                  <a:cubicBezTo>
                    <a:pt x="251" y="0"/>
                    <a:pt x="1" y="250"/>
                    <a:pt x="1" y="560"/>
                  </a:cubicBezTo>
                  <a:cubicBezTo>
                    <a:pt x="13" y="869"/>
                    <a:pt x="275"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3415928"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3543538" y="1915143"/>
              <a:ext cx="38894" cy="38894"/>
            </a:xfrm>
            <a:custGeom>
              <a:avLst/>
              <a:gdLst/>
              <a:ahLst/>
              <a:cxnLst/>
              <a:rect l="l" t="t" r="r" b="b"/>
              <a:pathLst>
                <a:path w="1132" h="1132" extrusionOk="0">
                  <a:moveTo>
                    <a:pt x="572" y="1"/>
                  </a:moveTo>
                  <a:cubicBezTo>
                    <a:pt x="251" y="1"/>
                    <a:pt x="1" y="251"/>
                    <a:pt x="1" y="560"/>
                  </a:cubicBezTo>
                  <a:cubicBezTo>
                    <a:pt x="13" y="882"/>
                    <a:pt x="275"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3608201"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3479733" y="1851338"/>
              <a:ext cx="38894" cy="38894"/>
            </a:xfrm>
            <a:custGeom>
              <a:avLst/>
              <a:gdLst/>
              <a:ahLst/>
              <a:cxnLst/>
              <a:rect l="l" t="t" r="r" b="b"/>
              <a:pathLst>
                <a:path w="1132" h="1132" extrusionOk="0">
                  <a:moveTo>
                    <a:pt x="560" y="0"/>
                  </a:moveTo>
                  <a:cubicBezTo>
                    <a:pt x="251" y="0"/>
                    <a:pt x="0" y="250"/>
                    <a:pt x="0" y="560"/>
                  </a:cubicBezTo>
                  <a:cubicBezTo>
                    <a:pt x="0"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3159404"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3287460" y="-5903"/>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3351677"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223243"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159404"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287460" y="250174"/>
              <a:ext cx="38894" cy="38894"/>
            </a:xfrm>
            <a:custGeom>
              <a:avLst/>
              <a:gdLst/>
              <a:ahLst/>
              <a:cxnLst/>
              <a:rect l="l" t="t" r="r" b="b"/>
              <a:pathLst>
                <a:path w="1132" h="1132" extrusionOk="0">
                  <a:moveTo>
                    <a:pt x="560" y="0"/>
                  </a:moveTo>
                  <a:cubicBezTo>
                    <a:pt x="251" y="0"/>
                    <a:pt x="1" y="250"/>
                    <a:pt x="1" y="560"/>
                  </a:cubicBezTo>
                  <a:cubicBezTo>
                    <a:pt x="12" y="881"/>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159404"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287460" y="121706"/>
              <a:ext cx="38894" cy="38894"/>
            </a:xfrm>
            <a:custGeom>
              <a:avLst/>
              <a:gdLst/>
              <a:ahLst/>
              <a:cxnLst/>
              <a:rect l="l" t="t" r="r" b="b"/>
              <a:pathLst>
                <a:path w="1132" h="1132" extrusionOk="0">
                  <a:moveTo>
                    <a:pt x="560" y="1"/>
                  </a:moveTo>
                  <a:cubicBezTo>
                    <a:pt x="251" y="1"/>
                    <a:pt x="1" y="251"/>
                    <a:pt x="1" y="572"/>
                  </a:cubicBezTo>
                  <a:cubicBezTo>
                    <a:pt x="12" y="894"/>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351677"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223243"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3351677" y="442447"/>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223243"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159404"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287460" y="506252"/>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159404"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287460" y="377818"/>
              <a:ext cx="38894" cy="38894"/>
            </a:xfrm>
            <a:custGeom>
              <a:avLst/>
              <a:gdLst/>
              <a:ahLst/>
              <a:cxnLst/>
              <a:rect l="l" t="t" r="r" b="b"/>
              <a:pathLst>
                <a:path w="1132" h="1132" extrusionOk="0">
                  <a:moveTo>
                    <a:pt x="560" y="0"/>
                  </a:moveTo>
                  <a:cubicBezTo>
                    <a:pt x="251" y="0"/>
                    <a:pt x="1" y="262"/>
                    <a:pt x="1" y="572"/>
                  </a:cubicBezTo>
                  <a:cubicBezTo>
                    <a:pt x="12" y="893"/>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351677" y="31397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223243"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351677"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223243"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159404"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87460" y="762330"/>
              <a:ext cx="38894" cy="38929"/>
            </a:xfrm>
            <a:custGeom>
              <a:avLst/>
              <a:gdLst/>
              <a:ahLst/>
              <a:cxnLst/>
              <a:rect l="l" t="t" r="r" b="b"/>
              <a:pathLst>
                <a:path w="1132" h="1133" extrusionOk="0">
                  <a:moveTo>
                    <a:pt x="560" y="1"/>
                  </a:moveTo>
                  <a:cubicBezTo>
                    <a:pt x="251" y="1"/>
                    <a:pt x="1" y="263"/>
                    <a:pt x="1" y="572"/>
                  </a:cubicBezTo>
                  <a:cubicBezTo>
                    <a:pt x="12" y="882"/>
                    <a:pt x="262" y="1132"/>
                    <a:pt x="560" y="1132"/>
                  </a:cubicBezTo>
                  <a:cubicBezTo>
                    <a:pt x="882"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159404"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87460" y="634308"/>
              <a:ext cx="38894" cy="38894"/>
            </a:xfrm>
            <a:custGeom>
              <a:avLst/>
              <a:gdLst/>
              <a:ahLst/>
              <a:cxnLst/>
              <a:rect l="l" t="t" r="r" b="b"/>
              <a:pathLst>
                <a:path w="1132" h="1132" extrusionOk="0">
                  <a:moveTo>
                    <a:pt x="560" y="0"/>
                  </a:moveTo>
                  <a:cubicBezTo>
                    <a:pt x="251" y="0"/>
                    <a:pt x="1" y="250"/>
                    <a:pt x="1" y="560"/>
                  </a:cubicBezTo>
                  <a:cubicBezTo>
                    <a:pt x="1"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351677" y="570091"/>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23243"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351677"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23243"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159404"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287460" y="1018854"/>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159404"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287460" y="890386"/>
              <a:ext cx="38894" cy="38894"/>
            </a:xfrm>
            <a:custGeom>
              <a:avLst/>
              <a:gdLst/>
              <a:ahLst/>
              <a:cxnLst/>
              <a:rect l="l" t="t" r="r" b="b"/>
              <a:pathLst>
                <a:path w="1132" h="1132" extrusionOk="0">
                  <a:moveTo>
                    <a:pt x="560" y="1"/>
                  </a:moveTo>
                  <a:cubicBezTo>
                    <a:pt x="251" y="1"/>
                    <a:pt x="1" y="251"/>
                    <a:pt x="1" y="560"/>
                  </a:cubicBezTo>
                  <a:cubicBezTo>
                    <a:pt x="1"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51677"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223243"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51677" y="1210302"/>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223243"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159404"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287460" y="1274519"/>
              <a:ext cx="38894" cy="38894"/>
            </a:xfrm>
            <a:custGeom>
              <a:avLst/>
              <a:gdLst/>
              <a:ahLst/>
              <a:cxnLst/>
              <a:rect l="l" t="t" r="r" b="b"/>
              <a:pathLst>
                <a:path w="1132" h="1132" extrusionOk="0">
                  <a:moveTo>
                    <a:pt x="560" y="1"/>
                  </a:moveTo>
                  <a:cubicBezTo>
                    <a:pt x="251" y="1"/>
                    <a:pt x="1" y="251"/>
                    <a:pt x="1" y="560"/>
                  </a:cubicBezTo>
                  <a:cubicBezTo>
                    <a:pt x="12" y="894"/>
                    <a:pt x="262" y="1132"/>
                    <a:pt x="560" y="1132"/>
                  </a:cubicBezTo>
                  <a:cubicBezTo>
                    <a:pt x="882"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159404"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3287460" y="1146463"/>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3351677"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223243"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351677" y="1466792"/>
              <a:ext cx="38894" cy="38894"/>
            </a:xfrm>
            <a:custGeom>
              <a:avLst/>
              <a:gdLst/>
              <a:ahLst/>
              <a:cxnLst/>
              <a:rect l="l" t="t" r="r" b="b"/>
              <a:pathLst>
                <a:path w="1132" h="1132" extrusionOk="0">
                  <a:moveTo>
                    <a:pt x="572" y="0"/>
                  </a:moveTo>
                  <a:cubicBezTo>
                    <a:pt x="263" y="0"/>
                    <a:pt x="1" y="250"/>
                    <a:pt x="1" y="560"/>
                  </a:cubicBezTo>
                  <a:cubicBezTo>
                    <a:pt x="1"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223243"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159404"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287460" y="1531009"/>
              <a:ext cx="38894" cy="38894"/>
            </a:xfrm>
            <a:custGeom>
              <a:avLst/>
              <a:gdLst/>
              <a:ahLst/>
              <a:cxnLst/>
              <a:rect l="l" t="t" r="r" b="b"/>
              <a:pathLst>
                <a:path w="1132" h="1132" extrusionOk="0">
                  <a:moveTo>
                    <a:pt x="560" y="1"/>
                  </a:moveTo>
                  <a:cubicBezTo>
                    <a:pt x="251" y="1"/>
                    <a:pt x="1" y="251"/>
                    <a:pt x="1" y="572"/>
                  </a:cubicBezTo>
                  <a:cubicBezTo>
                    <a:pt x="12"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159404"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287460" y="1402575"/>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351677" y="1338736"/>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223243"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351677" y="1722870"/>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223243"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159404"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287460" y="1787121"/>
              <a:ext cx="38894" cy="38894"/>
            </a:xfrm>
            <a:custGeom>
              <a:avLst/>
              <a:gdLst/>
              <a:ahLst/>
              <a:cxnLst/>
              <a:rect l="l" t="t" r="r" b="b"/>
              <a:pathLst>
                <a:path w="1132" h="1132" extrusionOk="0">
                  <a:moveTo>
                    <a:pt x="560" y="0"/>
                  </a:moveTo>
                  <a:cubicBezTo>
                    <a:pt x="251" y="0"/>
                    <a:pt x="1" y="262"/>
                    <a:pt x="1" y="572"/>
                  </a:cubicBezTo>
                  <a:cubicBezTo>
                    <a:pt x="1"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159404"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287460" y="1659065"/>
              <a:ext cx="38894" cy="38894"/>
            </a:xfrm>
            <a:custGeom>
              <a:avLst/>
              <a:gdLst/>
              <a:ahLst/>
              <a:cxnLst/>
              <a:rect l="l" t="t" r="r" b="b"/>
              <a:pathLst>
                <a:path w="1132" h="1132" extrusionOk="0">
                  <a:moveTo>
                    <a:pt x="560" y="0"/>
                  </a:moveTo>
                  <a:cubicBezTo>
                    <a:pt x="251" y="0"/>
                    <a:pt x="1" y="250"/>
                    <a:pt x="1" y="560"/>
                  </a:cubicBezTo>
                  <a:cubicBezTo>
                    <a:pt x="12" y="870"/>
                    <a:pt x="262" y="1131"/>
                    <a:pt x="560" y="1131"/>
                  </a:cubicBezTo>
                  <a:cubicBezTo>
                    <a:pt x="882"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351677"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223243"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351677"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223243"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159404"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3287460" y="2043611"/>
              <a:ext cx="38894" cy="38894"/>
            </a:xfrm>
            <a:custGeom>
              <a:avLst/>
              <a:gdLst/>
              <a:ahLst/>
              <a:cxnLst/>
              <a:rect l="l" t="t" r="r" b="b"/>
              <a:pathLst>
                <a:path w="1132" h="1132" extrusionOk="0">
                  <a:moveTo>
                    <a:pt x="560" y="0"/>
                  </a:moveTo>
                  <a:cubicBezTo>
                    <a:pt x="251" y="0"/>
                    <a:pt x="1" y="250"/>
                    <a:pt x="1" y="560"/>
                  </a:cubicBezTo>
                  <a:cubicBezTo>
                    <a:pt x="12" y="869"/>
                    <a:pt x="262" y="1131"/>
                    <a:pt x="560" y="1131"/>
                  </a:cubicBezTo>
                  <a:cubicBezTo>
                    <a:pt x="882"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3159404"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3287460" y="1915143"/>
              <a:ext cx="38894" cy="38894"/>
            </a:xfrm>
            <a:custGeom>
              <a:avLst/>
              <a:gdLst/>
              <a:ahLst/>
              <a:cxnLst/>
              <a:rect l="l" t="t" r="r" b="b"/>
              <a:pathLst>
                <a:path w="1132" h="1132" extrusionOk="0">
                  <a:moveTo>
                    <a:pt x="560" y="1"/>
                  </a:moveTo>
                  <a:cubicBezTo>
                    <a:pt x="251" y="1"/>
                    <a:pt x="1" y="251"/>
                    <a:pt x="1" y="560"/>
                  </a:cubicBezTo>
                  <a:cubicBezTo>
                    <a:pt x="12" y="882"/>
                    <a:pt x="262" y="1132"/>
                    <a:pt x="560" y="1132"/>
                  </a:cubicBezTo>
                  <a:cubicBezTo>
                    <a:pt x="882"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351677"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3223243"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2903327" y="-590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3031795"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3095599"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2967544"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2903327" y="250174"/>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3031795"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2903327" y="121706"/>
              <a:ext cx="38894" cy="38894"/>
            </a:xfrm>
            <a:custGeom>
              <a:avLst/>
              <a:gdLst/>
              <a:ahLst/>
              <a:cxnLst/>
              <a:rect l="l" t="t" r="r" b="b"/>
              <a:pathLst>
                <a:path w="1132" h="1132" extrusionOk="0">
                  <a:moveTo>
                    <a:pt x="572" y="1"/>
                  </a:moveTo>
                  <a:cubicBezTo>
                    <a:pt x="251" y="1"/>
                    <a:pt x="1" y="251"/>
                    <a:pt x="1" y="572"/>
                  </a:cubicBezTo>
                  <a:cubicBezTo>
                    <a:pt x="12"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3031795"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3095599"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2967544"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3095599" y="442447"/>
              <a:ext cx="38894" cy="38894"/>
            </a:xfrm>
            <a:custGeom>
              <a:avLst/>
              <a:gdLst/>
              <a:ahLst/>
              <a:cxnLst/>
              <a:rect l="l" t="t" r="r" b="b"/>
              <a:pathLst>
                <a:path w="1132"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2967544"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2903327" y="506252"/>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3031795"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2903327" y="377818"/>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3031795"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3095599"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2967544"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3095599"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2967544"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2903327" y="762330"/>
              <a:ext cx="38894" cy="38929"/>
            </a:xfrm>
            <a:custGeom>
              <a:avLst/>
              <a:gdLst/>
              <a:ahLst/>
              <a:cxnLst/>
              <a:rect l="l" t="t" r="r" b="b"/>
              <a:pathLst>
                <a:path w="1132" h="1133"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3031795"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2903327" y="63430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3031795"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3095599" y="570091"/>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2967544"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3095599"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2967544"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2903327" y="1018854"/>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3031795"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903327" y="89038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3031795"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3095599"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967544"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3095599" y="1210302"/>
              <a:ext cx="38894" cy="38894"/>
            </a:xfrm>
            <a:custGeom>
              <a:avLst/>
              <a:gdLst/>
              <a:ahLst/>
              <a:cxnLst/>
              <a:rect l="l" t="t" r="r" b="b"/>
              <a:pathLst>
                <a:path w="1132"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967544"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903327" y="1274519"/>
              <a:ext cx="38894" cy="38894"/>
            </a:xfrm>
            <a:custGeom>
              <a:avLst/>
              <a:gdLst/>
              <a:ahLst/>
              <a:cxnLst/>
              <a:rect l="l" t="t" r="r" b="b"/>
              <a:pathLst>
                <a:path w="1132" h="1132" extrusionOk="0">
                  <a:moveTo>
                    <a:pt x="572" y="1"/>
                  </a:moveTo>
                  <a:cubicBezTo>
                    <a:pt x="251" y="1"/>
                    <a:pt x="1" y="251"/>
                    <a:pt x="1" y="560"/>
                  </a:cubicBezTo>
                  <a:cubicBezTo>
                    <a:pt x="12"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3031795"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903327" y="1146463"/>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3031795"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3095599"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967544"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3095599" y="1466792"/>
              <a:ext cx="38894" cy="38894"/>
            </a:xfrm>
            <a:custGeom>
              <a:avLst/>
              <a:gdLst/>
              <a:ahLst/>
              <a:cxnLst/>
              <a:rect l="l" t="t" r="r" b="b"/>
              <a:pathLst>
                <a:path w="1132"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967544"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903327" y="153100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3031795"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903327" y="1402575"/>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3031795"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3095599"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967544"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3095599" y="1722870"/>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967544"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903327" y="1787121"/>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3031795"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903327" y="1659065"/>
              <a:ext cx="38894" cy="38894"/>
            </a:xfrm>
            <a:custGeom>
              <a:avLst/>
              <a:gdLst/>
              <a:ahLst/>
              <a:cxnLst/>
              <a:rect l="l" t="t" r="r" b="b"/>
              <a:pathLst>
                <a:path w="1132" h="1132" extrusionOk="0">
                  <a:moveTo>
                    <a:pt x="572" y="0"/>
                  </a:moveTo>
                  <a:cubicBezTo>
                    <a:pt x="251" y="0"/>
                    <a:pt x="1" y="250"/>
                    <a:pt x="1" y="560"/>
                  </a:cubicBezTo>
                  <a:cubicBezTo>
                    <a:pt x="12"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3031795"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3095599"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967544"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3095599"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967544"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903327" y="2043611"/>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3031795"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903327" y="1915143"/>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3031795"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3095599"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967544"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7249"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775683"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839522"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711466" y="186335"/>
              <a:ext cx="38894" cy="38929"/>
            </a:xfrm>
            <a:custGeom>
              <a:avLst/>
              <a:gdLst/>
              <a:ahLst/>
              <a:cxnLst/>
              <a:rect l="l" t="t" r="r" b="b"/>
              <a:pathLst>
                <a:path w="1132" h="1133" extrusionOk="0">
                  <a:moveTo>
                    <a:pt x="572" y="1"/>
                  </a:moveTo>
                  <a:cubicBezTo>
                    <a:pt x="262" y="1"/>
                    <a:pt x="1" y="251"/>
                    <a:pt x="1" y="561"/>
                  </a:cubicBezTo>
                  <a:cubicBezTo>
                    <a:pt x="1" y="870"/>
                    <a:pt x="262"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647249"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775683"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647249"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2775683"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2839522" y="58314"/>
              <a:ext cx="38894" cy="38894"/>
            </a:xfrm>
            <a:custGeom>
              <a:avLst/>
              <a:gdLst/>
              <a:ahLst/>
              <a:cxnLst/>
              <a:rect l="l" t="t" r="r" b="b"/>
              <a:pathLst>
                <a:path w="1132" h="1132" extrusionOk="0">
                  <a:moveTo>
                    <a:pt x="560" y="0"/>
                  </a:moveTo>
                  <a:cubicBezTo>
                    <a:pt x="250" y="0"/>
                    <a:pt x="0" y="250"/>
                    <a:pt x="0" y="572"/>
                  </a:cubicBezTo>
                  <a:cubicBezTo>
                    <a:pt x="12"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2711466" y="58314"/>
              <a:ext cx="38894" cy="38894"/>
            </a:xfrm>
            <a:custGeom>
              <a:avLst/>
              <a:gdLst/>
              <a:ahLst/>
              <a:cxnLst/>
              <a:rect l="l" t="t" r="r" b="b"/>
              <a:pathLst>
                <a:path w="1132" h="1132" extrusionOk="0">
                  <a:moveTo>
                    <a:pt x="572" y="0"/>
                  </a:moveTo>
                  <a:cubicBezTo>
                    <a:pt x="262" y="0"/>
                    <a:pt x="1" y="250"/>
                    <a:pt x="1" y="572"/>
                  </a:cubicBezTo>
                  <a:cubicBezTo>
                    <a:pt x="1" y="881"/>
                    <a:pt x="262"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2839522" y="442447"/>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2711466" y="442447"/>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2647249"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2775683"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2647249"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2775683"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2839522"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2711466" y="314391"/>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2839522" y="698525"/>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2711466" y="698525"/>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2647249"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2775683"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2647249"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2775683"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2839522" y="570091"/>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2711466" y="570881"/>
              <a:ext cx="38894" cy="38482"/>
            </a:xfrm>
            <a:custGeom>
              <a:avLst/>
              <a:gdLst/>
              <a:ahLst/>
              <a:cxnLst/>
              <a:rect l="l" t="t" r="r" b="b"/>
              <a:pathLst>
                <a:path w="1132" h="1120" extrusionOk="0">
                  <a:moveTo>
                    <a:pt x="572" y="1"/>
                  </a:moveTo>
                  <a:cubicBezTo>
                    <a:pt x="262" y="1"/>
                    <a:pt x="1" y="251"/>
                    <a:pt x="1" y="560"/>
                  </a:cubicBezTo>
                  <a:cubicBezTo>
                    <a:pt x="1" y="870"/>
                    <a:pt x="262"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2839522" y="954603"/>
              <a:ext cx="38894" cy="38894"/>
            </a:xfrm>
            <a:custGeom>
              <a:avLst/>
              <a:gdLst/>
              <a:ahLst/>
              <a:cxnLst/>
              <a:rect l="l" t="t" r="r" b="b"/>
              <a:pathLst>
                <a:path w="1132" h="1132" extrusionOk="0">
                  <a:moveTo>
                    <a:pt x="560" y="1"/>
                  </a:moveTo>
                  <a:cubicBezTo>
                    <a:pt x="250" y="1"/>
                    <a:pt x="0" y="263"/>
                    <a:pt x="0" y="572"/>
                  </a:cubicBezTo>
                  <a:cubicBezTo>
                    <a:pt x="12" y="882"/>
                    <a:pt x="250" y="1132"/>
                    <a:pt x="560" y="1132"/>
                  </a:cubicBezTo>
                  <a:cubicBezTo>
                    <a:pt x="881"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2711466" y="954603"/>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2647249"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2775683"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2647249"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2775683"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2839522"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2711466" y="826993"/>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2839522" y="1210302"/>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2711466" y="1210714"/>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2647249"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2775683"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2647249"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2775683"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2839522"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2711466" y="1082659"/>
              <a:ext cx="38894" cy="38894"/>
            </a:xfrm>
            <a:custGeom>
              <a:avLst/>
              <a:gdLst/>
              <a:ahLst/>
              <a:cxnLst/>
              <a:rect l="l" t="t" r="r" b="b"/>
              <a:pathLst>
                <a:path w="1132" h="1132" extrusionOk="0">
                  <a:moveTo>
                    <a:pt x="572" y="1"/>
                  </a:moveTo>
                  <a:cubicBezTo>
                    <a:pt x="262" y="1"/>
                    <a:pt x="1" y="251"/>
                    <a:pt x="1" y="560"/>
                  </a:cubicBezTo>
                  <a:cubicBezTo>
                    <a:pt x="1" y="870"/>
                    <a:pt x="262"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2839522" y="1466792"/>
              <a:ext cx="38894" cy="38894"/>
            </a:xfrm>
            <a:custGeom>
              <a:avLst/>
              <a:gdLst/>
              <a:ahLst/>
              <a:cxnLst/>
              <a:rect l="l" t="t" r="r" b="b"/>
              <a:pathLst>
                <a:path w="1132" h="1132" extrusionOk="0">
                  <a:moveTo>
                    <a:pt x="560" y="0"/>
                  </a:moveTo>
                  <a:cubicBezTo>
                    <a:pt x="250" y="0"/>
                    <a:pt x="0" y="250"/>
                    <a:pt x="0" y="560"/>
                  </a:cubicBezTo>
                  <a:cubicBezTo>
                    <a:pt x="12" y="893"/>
                    <a:pt x="250" y="1132"/>
                    <a:pt x="560" y="1132"/>
                  </a:cubicBezTo>
                  <a:cubicBezTo>
                    <a:pt x="881"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2711466" y="1467204"/>
              <a:ext cx="38894" cy="38894"/>
            </a:xfrm>
            <a:custGeom>
              <a:avLst/>
              <a:gdLst/>
              <a:ahLst/>
              <a:cxnLst/>
              <a:rect l="l" t="t" r="r" b="b"/>
              <a:pathLst>
                <a:path w="1132" h="1132" extrusionOk="0">
                  <a:moveTo>
                    <a:pt x="572" y="0"/>
                  </a:moveTo>
                  <a:cubicBezTo>
                    <a:pt x="262" y="0"/>
                    <a:pt x="1" y="250"/>
                    <a:pt x="1" y="560"/>
                  </a:cubicBezTo>
                  <a:cubicBezTo>
                    <a:pt x="1" y="870"/>
                    <a:pt x="262"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2647249"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2775683"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2647249"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2775683"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2839522"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2711466" y="1338736"/>
              <a:ext cx="38894" cy="38894"/>
            </a:xfrm>
            <a:custGeom>
              <a:avLst/>
              <a:gdLst/>
              <a:ahLst/>
              <a:cxnLst/>
              <a:rect l="l" t="t" r="r" b="b"/>
              <a:pathLst>
                <a:path w="1132" h="1132" extrusionOk="0">
                  <a:moveTo>
                    <a:pt x="572" y="1"/>
                  </a:moveTo>
                  <a:cubicBezTo>
                    <a:pt x="262" y="1"/>
                    <a:pt x="1" y="251"/>
                    <a:pt x="1" y="560"/>
                  </a:cubicBezTo>
                  <a:cubicBezTo>
                    <a:pt x="1" y="882"/>
                    <a:pt x="262"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2839522" y="1722870"/>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2711466" y="1723282"/>
              <a:ext cx="38894" cy="38894"/>
            </a:xfrm>
            <a:custGeom>
              <a:avLst/>
              <a:gdLst/>
              <a:ahLst/>
              <a:cxnLst/>
              <a:rect l="l" t="t" r="r" b="b"/>
              <a:pathLst>
                <a:path w="1132" h="1132" extrusionOk="0">
                  <a:moveTo>
                    <a:pt x="572" y="1"/>
                  </a:moveTo>
                  <a:cubicBezTo>
                    <a:pt x="262" y="1"/>
                    <a:pt x="1" y="251"/>
                    <a:pt x="1" y="572"/>
                  </a:cubicBezTo>
                  <a:cubicBezTo>
                    <a:pt x="1" y="882"/>
                    <a:pt x="262"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2647249"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2775683"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2647249"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2775683"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2839522" y="1594848"/>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2711466" y="1594848"/>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2839522"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2711466" y="1979359"/>
              <a:ext cx="38894" cy="38929"/>
            </a:xfrm>
            <a:custGeom>
              <a:avLst/>
              <a:gdLst/>
              <a:ahLst/>
              <a:cxnLst/>
              <a:rect l="l" t="t" r="r" b="b"/>
              <a:pathLst>
                <a:path w="1132" h="1133"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2647249"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2775683"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2647249"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2775683"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2839522"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2711466" y="1851338"/>
              <a:ext cx="38894" cy="38894"/>
            </a:xfrm>
            <a:custGeom>
              <a:avLst/>
              <a:gdLst/>
              <a:ahLst/>
              <a:cxnLst/>
              <a:rect l="l" t="t" r="r" b="b"/>
              <a:pathLst>
                <a:path w="1132" h="1132" extrusionOk="0">
                  <a:moveTo>
                    <a:pt x="572" y="0"/>
                  </a:moveTo>
                  <a:cubicBezTo>
                    <a:pt x="262" y="0"/>
                    <a:pt x="1" y="250"/>
                    <a:pt x="1" y="560"/>
                  </a:cubicBezTo>
                  <a:cubicBezTo>
                    <a:pt x="1" y="869"/>
                    <a:pt x="262"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2519193"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2583410"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2519193"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2519193"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2583410" y="58314"/>
              <a:ext cx="38894" cy="38894"/>
            </a:xfrm>
            <a:custGeom>
              <a:avLst/>
              <a:gdLst/>
              <a:ahLst/>
              <a:cxnLst/>
              <a:rect l="l" t="t" r="r" b="b"/>
              <a:pathLst>
                <a:path w="1132" h="1132" extrusionOk="0">
                  <a:moveTo>
                    <a:pt x="560" y="0"/>
                  </a:moveTo>
                  <a:cubicBezTo>
                    <a:pt x="251" y="0"/>
                    <a:pt x="1" y="250"/>
                    <a:pt x="1" y="572"/>
                  </a:cubicBezTo>
                  <a:cubicBezTo>
                    <a:pt x="13"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2583410" y="442447"/>
              <a:ext cx="38894" cy="38894"/>
            </a:xfrm>
            <a:custGeom>
              <a:avLst/>
              <a:gdLst/>
              <a:ahLst/>
              <a:cxnLst/>
              <a:rect l="l" t="t" r="r" b="b"/>
              <a:pathLst>
                <a:path w="1132" h="1132" extrusionOk="0">
                  <a:moveTo>
                    <a:pt x="560" y="0"/>
                  </a:moveTo>
                  <a:cubicBezTo>
                    <a:pt x="251" y="0"/>
                    <a:pt x="1" y="250"/>
                    <a:pt x="1" y="560"/>
                  </a:cubicBezTo>
                  <a:cubicBezTo>
                    <a:pt x="13"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2519193"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2519193"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2583410" y="313979"/>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2583410" y="698525"/>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2519193"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2519193"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2583410" y="570091"/>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2583410" y="954603"/>
              <a:ext cx="38894" cy="38894"/>
            </a:xfrm>
            <a:custGeom>
              <a:avLst/>
              <a:gdLst/>
              <a:ahLst/>
              <a:cxnLst/>
              <a:rect l="l" t="t" r="r" b="b"/>
              <a:pathLst>
                <a:path w="1132" h="1132" extrusionOk="0">
                  <a:moveTo>
                    <a:pt x="560" y="1"/>
                  </a:moveTo>
                  <a:cubicBezTo>
                    <a:pt x="251" y="1"/>
                    <a:pt x="1" y="263"/>
                    <a:pt x="1" y="572"/>
                  </a:cubicBezTo>
                  <a:cubicBezTo>
                    <a:pt x="13"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2519193"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2519193"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2583410"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2583410" y="1210302"/>
              <a:ext cx="38894" cy="38894"/>
            </a:xfrm>
            <a:custGeom>
              <a:avLst/>
              <a:gdLst/>
              <a:ahLst/>
              <a:cxnLst/>
              <a:rect l="l" t="t" r="r" b="b"/>
              <a:pathLst>
                <a:path w="1132" h="1132" extrusionOk="0">
                  <a:moveTo>
                    <a:pt x="560" y="0"/>
                  </a:moveTo>
                  <a:cubicBezTo>
                    <a:pt x="251" y="0"/>
                    <a:pt x="1" y="262"/>
                    <a:pt x="1" y="572"/>
                  </a:cubicBezTo>
                  <a:cubicBezTo>
                    <a:pt x="13"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2519193"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2519193"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2583410"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2583410" y="1466792"/>
              <a:ext cx="38894" cy="38894"/>
            </a:xfrm>
            <a:custGeom>
              <a:avLst/>
              <a:gdLst/>
              <a:ahLst/>
              <a:cxnLst/>
              <a:rect l="l" t="t" r="r" b="b"/>
              <a:pathLst>
                <a:path w="1132" h="1132" extrusionOk="0">
                  <a:moveTo>
                    <a:pt x="560" y="0"/>
                  </a:moveTo>
                  <a:cubicBezTo>
                    <a:pt x="251" y="0"/>
                    <a:pt x="1" y="250"/>
                    <a:pt x="1" y="560"/>
                  </a:cubicBezTo>
                  <a:cubicBezTo>
                    <a:pt x="13"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2519193"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2519193"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2583410" y="1338736"/>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2583410" y="1722870"/>
              <a:ext cx="38894" cy="38894"/>
            </a:xfrm>
            <a:custGeom>
              <a:avLst/>
              <a:gdLst/>
              <a:ahLst/>
              <a:cxnLst/>
              <a:rect l="l" t="t" r="r" b="b"/>
              <a:pathLst>
                <a:path w="1132" h="1132" extrusionOk="0">
                  <a:moveTo>
                    <a:pt x="560" y="1"/>
                  </a:moveTo>
                  <a:cubicBezTo>
                    <a:pt x="251" y="1"/>
                    <a:pt x="1" y="251"/>
                    <a:pt x="1" y="560"/>
                  </a:cubicBezTo>
                  <a:cubicBezTo>
                    <a:pt x="13"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2519193"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2519193"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2583410" y="1594848"/>
              <a:ext cx="38894" cy="38894"/>
            </a:xfrm>
            <a:custGeom>
              <a:avLst/>
              <a:gdLst/>
              <a:ahLst/>
              <a:cxnLst/>
              <a:rect l="l" t="t" r="r" b="b"/>
              <a:pathLst>
                <a:path w="1132" h="1132" extrusionOk="0">
                  <a:moveTo>
                    <a:pt x="560" y="0"/>
                  </a:moveTo>
                  <a:cubicBezTo>
                    <a:pt x="251" y="0"/>
                    <a:pt x="1" y="262"/>
                    <a:pt x="1" y="572"/>
                  </a:cubicBezTo>
                  <a:cubicBezTo>
                    <a:pt x="13"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2583410"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2519193"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2519193"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2583410"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5273169" y="2101300"/>
              <a:ext cx="33981" cy="38482"/>
            </a:xfrm>
            <a:custGeom>
              <a:avLst/>
              <a:gdLst/>
              <a:ahLst/>
              <a:cxnLst/>
              <a:rect l="l" t="t" r="r" b="b"/>
              <a:pathLst>
                <a:path w="989" h="1120" extrusionOk="0">
                  <a:moveTo>
                    <a:pt x="560" y="0"/>
                  </a:moveTo>
                  <a:cubicBezTo>
                    <a:pt x="251" y="0"/>
                    <a:pt x="0" y="238"/>
                    <a:pt x="0" y="548"/>
                  </a:cubicBezTo>
                  <a:cubicBezTo>
                    <a:pt x="0" y="857"/>
                    <a:pt x="251" y="1119"/>
                    <a:pt x="560" y="1119"/>
                  </a:cubicBezTo>
                  <a:cubicBezTo>
                    <a:pt x="739" y="1119"/>
                    <a:pt x="893" y="1036"/>
                    <a:pt x="989" y="905"/>
                  </a:cubicBezTo>
                  <a:lnTo>
                    <a:pt x="572"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5208952"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5400813" y="2359404"/>
              <a:ext cx="27041" cy="36455"/>
            </a:xfrm>
            <a:custGeom>
              <a:avLst/>
              <a:gdLst/>
              <a:ahLst/>
              <a:cxnLst/>
              <a:rect l="l" t="t" r="r" b="b"/>
              <a:pathLst>
                <a:path w="787" h="1061" extrusionOk="0">
                  <a:moveTo>
                    <a:pt x="334" y="1"/>
                  </a:moveTo>
                  <a:cubicBezTo>
                    <a:pt x="131" y="96"/>
                    <a:pt x="0" y="287"/>
                    <a:pt x="0" y="489"/>
                  </a:cubicBezTo>
                  <a:cubicBezTo>
                    <a:pt x="0" y="787"/>
                    <a:pt x="250" y="1061"/>
                    <a:pt x="560" y="1061"/>
                  </a:cubicBezTo>
                  <a:cubicBezTo>
                    <a:pt x="643" y="1061"/>
                    <a:pt x="715" y="1049"/>
                    <a:pt x="786" y="1013"/>
                  </a:cubicBezTo>
                  <a:lnTo>
                    <a:pt x="33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5272757"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5208952"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5336974"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5208952"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5336974"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5272757"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5144701" y="2100887"/>
              <a:ext cx="38894" cy="38894"/>
            </a:xfrm>
            <a:custGeom>
              <a:avLst/>
              <a:gdLst/>
              <a:ahLst/>
              <a:cxnLst/>
              <a:rect l="l" t="t" r="r" b="b"/>
              <a:pathLst>
                <a:path w="1132" h="1132" extrusionOk="0">
                  <a:moveTo>
                    <a:pt x="561" y="0"/>
                  </a:moveTo>
                  <a:cubicBezTo>
                    <a:pt x="251" y="0"/>
                    <a:pt x="1" y="250"/>
                    <a:pt x="1" y="560"/>
                  </a:cubicBezTo>
                  <a:cubicBezTo>
                    <a:pt x="13"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5016679"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4952840"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5080896" y="2164692"/>
              <a:ext cx="38894" cy="38894"/>
            </a:xfrm>
            <a:custGeom>
              <a:avLst/>
              <a:gdLst/>
              <a:ahLst/>
              <a:cxnLst/>
              <a:rect l="l" t="t" r="r" b="b"/>
              <a:pathLst>
                <a:path w="1132" h="1132" extrusionOk="0">
                  <a:moveTo>
                    <a:pt x="560" y="0"/>
                  </a:moveTo>
                  <a:cubicBezTo>
                    <a:pt x="251" y="0"/>
                    <a:pt x="1" y="251"/>
                    <a:pt x="1" y="560"/>
                  </a:cubicBezTo>
                  <a:cubicBezTo>
                    <a:pt x="12"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5144701" y="2356965"/>
              <a:ext cx="38894" cy="38894"/>
            </a:xfrm>
            <a:custGeom>
              <a:avLst/>
              <a:gdLst/>
              <a:ahLst/>
              <a:cxnLst/>
              <a:rect l="l" t="t" r="r" b="b"/>
              <a:pathLst>
                <a:path w="1132" h="1132" extrusionOk="0">
                  <a:moveTo>
                    <a:pt x="561" y="0"/>
                  </a:moveTo>
                  <a:cubicBezTo>
                    <a:pt x="251" y="0"/>
                    <a:pt x="1" y="250"/>
                    <a:pt x="1" y="560"/>
                  </a:cubicBezTo>
                  <a:cubicBezTo>
                    <a:pt x="13" y="881"/>
                    <a:pt x="251"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5016679"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4952840"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5080896"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4952840"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5080896" y="2292336"/>
              <a:ext cx="38894" cy="38894"/>
            </a:xfrm>
            <a:custGeom>
              <a:avLst/>
              <a:gdLst/>
              <a:ahLst/>
              <a:cxnLst/>
              <a:rect l="l" t="t" r="r" b="b"/>
              <a:pathLst>
                <a:path w="1132" h="1132" extrusionOk="0">
                  <a:moveTo>
                    <a:pt x="560" y="0"/>
                  </a:moveTo>
                  <a:cubicBezTo>
                    <a:pt x="251" y="0"/>
                    <a:pt x="1" y="262"/>
                    <a:pt x="1" y="572"/>
                  </a:cubicBezTo>
                  <a:cubicBezTo>
                    <a:pt x="12"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5144701" y="2228497"/>
              <a:ext cx="38894" cy="38894"/>
            </a:xfrm>
            <a:custGeom>
              <a:avLst/>
              <a:gdLst/>
              <a:ahLst/>
              <a:cxnLst/>
              <a:rect l="l" t="t" r="r" b="b"/>
              <a:pathLst>
                <a:path w="1132"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5016679"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4888624"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4760568" y="2100475"/>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469676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4824407"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4888624"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4760568" y="2356965"/>
              <a:ext cx="38929" cy="38894"/>
            </a:xfrm>
            <a:custGeom>
              <a:avLst/>
              <a:gdLst/>
              <a:ahLst/>
              <a:cxnLst/>
              <a:rect l="l" t="t" r="r" b="b"/>
              <a:pathLst>
                <a:path w="1133"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469676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4824407"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469676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4824407"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4888624" y="2228497"/>
              <a:ext cx="38894" cy="38894"/>
            </a:xfrm>
            <a:custGeom>
              <a:avLst/>
              <a:gdLst/>
              <a:ahLst/>
              <a:cxnLst/>
              <a:rect l="l" t="t" r="r" b="b"/>
              <a:pathLst>
                <a:path w="1132" h="1132" extrusionOk="0">
                  <a:moveTo>
                    <a:pt x="560" y="1"/>
                  </a:moveTo>
                  <a:cubicBezTo>
                    <a:pt x="251" y="1"/>
                    <a:pt x="1" y="251"/>
                    <a:pt x="1" y="572"/>
                  </a:cubicBezTo>
                  <a:cubicBezTo>
                    <a:pt x="13"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4760568" y="2228909"/>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4632134" y="2100887"/>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4504490"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4440685"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4568329" y="2164692"/>
              <a:ext cx="38894" cy="38894"/>
            </a:xfrm>
            <a:custGeom>
              <a:avLst/>
              <a:gdLst/>
              <a:ahLst/>
              <a:cxnLst/>
              <a:rect l="l" t="t" r="r" b="b"/>
              <a:pathLst>
                <a:path w="1132" h="1132" extrusionOk="0">
                  <a:moveTo>
                    <a:pt x="572" y="0"/>
                  </a:moveTo>
                  <a:cubicBezTo>
                    <a:pt x="250" y="0"/>
                    <a:pt x="0" y="251"/>
                    <a:pt x="0" y="560"/>
                  </a:cubicBezTo>
                  <a:cubicBezTo>
                    <a:pt x="12" y="882"/>
                    <a:pt x="274"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4632134" y="2356965"/>
              <a:ext cx="38894" cy="38894"/>
            </a:xfrm>
            <a:custGeom>
              <a:avLst/>
              <a:gdLst/>
              <a:ahLst/>
              <a:cxnLst/>
              <a:rect l="l" t="t" r="r" b="b"/>
              <a:pathLst>
                <a:path w="1132" h="1132" extrusionOk="0">
                  <a:moveTo>
                    <a:pt x="572" y="0"/>
                  </a:moveTo>
                  <a:cubicBezTo>
                    <a:pt x="262" y="0"/>
                    <a:pt x="0" y="250"/>
                    <a:pt x="0" y="560"/>
                  </a:cubicBezTo>
                  <a:cubicBezTo>
                    <a:pt x="24"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4504490"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4440685"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4568329" y="2420769"/>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4440685"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4568329" y="2292336"/>
              <a:ext cx="38894" cy="38894"/>
            </a:xfrm>
            <a:custGeom>
              <a:avLst/>
              <a:gdLst/>
              <a:ahLst/>
              <a:cxnLst/>
              <a:rect l="l" t="t" r="r" b="b"/>
              <a:pathLst>
                <a:path w="1132" h="1132" extrusionOk="0">
                  <a:moveTo>
                    <a:pt x="572" y="0"/>
                  </a:moveTo>
                  <a:cubicBezTo>
                    <a:pt x="250" y="0"/>
                    <a:pt x="0" y="262"/>
                    <a:pt x="0" y="572"/>
                  </a:cubicBezTo>
                  <a:cubicBezTo>
                    <a:pt x="12" y="881"/>
                    <a:pt x="274"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4632134" y="2228497"/>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4504490"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4376056" y="2100887"/>
              <a:ext cx="38894" cy="38894"/>
            </a:xfrm>
            <a:custGeom>
              <a:avLst/>
              <a:gdLst/>
              <a:ahLst/>
              <a:cxnLst/>
              <a:rect l="l" t="t" r="r" b="b"/>
              <a:pathLst>
                <a:path w="1132" h="1132" extrusionOk="0">
                  <a:moveTo>
                    <a:pt x="572" y="0"/>
                  </a:moveTo>
                  <a:cubicBezTo>
                    <a:pt x="250" y="0"/>
                    <a:pt x="0" y="250"/>
                    <a:pt x="0" y="560"/>
                  </a:cubicBezTo>
                  <a:cubicBezTo>
                    <a:pt x="12" y="869"/>
                    <a:pt x="274"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4248412"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4184195"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4312217" y="2164692"/>
              <a:ext cx="38894" cy="38894"/>
            </a:xfrm>
            <a:custGeom>
              <a:avLst/>
              <a:gdLst/>
              <a:ahLst/>
              <a:cxnLst/>
              <a:rect l="l" t="t" r="r" b="b"/>
              <a:pathLst>
                <a:path w="1132" h="1132" extrusionOk="0">
                  <a:moveTo>
                    <a:pt x="560" y="0"/>
                  </a:moveTo>
                  <a:cubicBezTo>
                    <a:pt x="251" y="0"/>
                    <a:pt x="1" y="251"/>
                    <a:pt x="1" y="560"/>
                  </a:cubicBezTo>
                  <a:cubicBezTo>
                    <a:pt x="1" y="882"/>
                    <a:pt x="263"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4376056" y="2356965"/>
              <a:ext cx="38894" cy="38894"/>
            </a:xfrm>
            <a:custGeom>
              <a:avLst/>
              <a:gdLst/>
              <a:ahLst/>
              <a:cxnLst/>
              <a:rect l="l" t="t" r="r" b="b"/>
              <a:pathLst>
                <a:path w="1132" h="1132" extrusionOk="0">
                  <a:moveTo>
                    <a:pt x="572" y="0"/>
                  </a:moveTo>
                  <a:cubicBezTo>
                    <a:pt x="250" y="0"/>
                    <a:pt x="0" y="250"/>
                    <a:pt x="0" y="560"/>
                  </a:cubicBezTo>
                  <a:cubicBezTo>
                    <a:pt x="12" y="881"/>
                    <a:pt x="274"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4248412"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4184195"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4312217" y="2420769"/>
              <a:ext cx="38894" cy="38894"/>
            </a:xfrm>
            <a:custGeom>
              <a:avLst/>
              <a:gdLst/>
              <a:ahLst/>
              <a:cxnLst/>
              <a:rect l="l" t="t" r="r" b="b"/>
              <a:pathLst>
                <a:path w="1132" h="1132" extrusionOk="0">
                  <a:moveTo>
                    <a:pt x="560" y="1"/>
                  </a:moveTo>
                  <a:cubicBezTo>
                    <a:pt x="251" y="1"/>
                    <a:pt x="1" y="251"/>
                    <a:pt x="1" y="572"/>
                  </a:cubicBezTo>
                  <a:cubicBezTo>
                    <a:pt x="1" y="882"/>
                    <a:pt x="263"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4184195"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4312217" y="2292336"/>
              <a:ext cx="38894" cy="38894"/>
            </a:xfrm>
            <a:custGeom>
              <a:avLst/>
              <a:gdLst/>
              <a:ahLst/>
              <a:cxnLst/>
              <a:rect l="l" t="t" r="r" b="b"/>
              <a:pathLst>
                <a:path w="1132" h="1132" extrusionOk="0">
                  <a:moveTo>
                    <a:pt x="560" y="0"/>
                  </a:moveTo>
                  <a:cubicBezTo>
                    <a:pt x="251" y="0"/>
                    <a:pt x="1" y="262"/>
                    <a:pt x="1" y="572"/>
                  </a:cubicBezTo>
                  <a:cubicBezTo>
                    <a:pt x="1" y="881"/>
                    <a:pt x="263"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4376056" y="2228497"/>
              <a:ext cx="38894" cy="38894"/>
            </a:xfrm>
            <a:custGeom>
              <a:avLst/>
              <a:gdLst/>
              <a:ahLst/>
              <a:cxnLst/>
              <a:rect l="l" t="t" r="r" b="b"/>
              <a:pathLst>
                <a:path w="1132" h="1132" extrusionOk="0">
                  <a:moveTo>
                    <a:pt x="572" y="1"/>
                  </a:moveTo>
                  <a:cubicBezTo>
                    <a:pt x="250" y="1"/>
                    <a:pt x="0" y="251"/>
                    <a:pt x="0" y="572"/>
                  </a:cubicBezTo>
                  <a:cubicBezTo>
                    <a:pt x="12" y="882"/>
                    <a:pt x="274"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4248412"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4120356" y="210088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399192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3928084" y="2164692"/>
              <a:ext cx="38894" cy="38894"/>
            </a:xfrm>
            <a:custGeom>
              <a:avLst/>
              <a:gdLst/>
              <a:ahLst/>
              <a:cxnLst/>
              <a:rect l="l" t="t" r="r" b="b"/>
              <a:pathLst>
                <a:path w="1132" h="1132" extrusionOk="0">
                  <a:moveTo>
                    <a:pt x="572" y="0"/>
                  </a:moveTo>
                  <a:cubicBezTo>
                    <a:pt x="251" y="0"/>
                    <a:pt x="1" y="251"/>
                    <a:pt x="1" y="560"/>
                  </a:cubicBezTo>
                  <a:cubicBezTo>
                    <a:pt x="1"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4056139"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70" y="1132"/>
                    <a:pt x="1131" y="882"/>
                    <a:pt x="1131" y="560"/>
                  </a:cubicBezTo>
                  <a:cubicBezTo>
                    <a:pt x="1131"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4120356"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399192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3928084"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4056139" y="242076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3928084" y="2292336"/>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4056139"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4120356"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399192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3864279"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3735811"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3672006"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3799650" y="2164692"/>
              <a:ext cx="38894" cy="38894"/>
            </a:xfrm>
            <a:custGeom>
              <a:avLst/>
              <a:gdLst/>
              <a:ahLst/>
              <a:cxnLst/>
              <a:rect l="l" t="t" r="r" b="b"/>
              <a:pathLst>
                <a:path w="1132" h="1132" extrusionOk="0">
                  <a:moveTo>
                    <a:pt x="572" y="0"/>
                  </a:moveTo>
                  <a:cubicBezTo>
                    <a:pt x="262" y="0"/>
                    <a:pt x="0" y="251"/>
                    <a:pt x="0" y="560"/>
                  </a:cubicBezTo>
                  <a:cubicBezTo>
                    <a:pt x="24"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3864279"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3735811"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3672006"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3799650"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3672006"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3799650" y="2292336"/>
              <a:ext cx="38894" cy="38894"/>
            </a:xfrm>
            <a:custGeom>
              <a:avLst/>
              <a:gdLst/>
              <a:ahLst/>
              <a:cxnLst/>
              <a:rect l="l" t="t" r="r" b="b"/>
              <a:pathLst>
                <a:path w="1132" h="1132" extrusionOk="0">
                  <a:moveTo>
                    <a:pt x="572" y="0"/>
                  </a:moveTo>
                  <a:cubicBezTo>
                    <a:pt x="262" y="0"/>
                    <a:pt x="0" y="262"/>
                    <a:pt x="0" y="572"/>
                  </a:cubicBezTo>
                  <a:cubicBezTo>
                    <a:pt x="24"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3864279"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3735811"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3608201"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3479733" y="2100475"/>
              <a:ext cx="38894" cy="38894"/>
            </a:xfrm>
            <a:custGeom>
              <a:avLst/>
              <a:gdLst/>
              <a:ahLst/>
              <a:cxnLst/>
              <a:rect l="l" t="t" r="r" b="b"/>
              <a:pathLst>
                <a:path w="1132" h="1132" extrusionOk="0">
                  <a:moveTo>
                    <a:pt x="560" y="0"/>
                  </a:moveTo>
                  <a:cubicBezTo>
                    <a:pt x="251" y="0"/>
                    <a:pt x="0" y="262"/>
                    <a:pt x="0" y="572"/>
                  </a:cubicBezTo>
                  <a:cubicBezTo>
                    <a:pt x="0"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3415928"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69"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3543538" y="2164692"/>
              <a:ext cx="38894" cy="38894"/>
            </a:xfrm>
            <a:custGeom>
              <a:avLst/>
              <a:gdLst/>
              <a:ahLst/>
              <a:cxnLst/>
              <a:rect l="l" t="t" r="r" b="b"/>
              <a:pathLst>
                <a:path w="1132" h="1132" extrusionOk="0">
                  <a:moveTo>
                    <a:pt x="572" y="0"/>
                  </a:moveTo>
                  <a:cubicBezTo>
                    <a:pt x="251" y="0"/>
                    <a:pt x="1" y="251"/>
                    <a:pt x="1" y="560"/>
                  </a:cubicBezTo>
                  <a:cubicBezTo>
                    <a:pt x="13" y="882"/>
                    <a:pt x="275"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3608201"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3479733" y="2356965"/>
              <a:ext cx="38894" cy="38894"/>
            </a:xfrm>
            <a:custGeom>
              <a:avLst/>
              <a:gdLst/>
              <a:ahLst/>
              <a:cxnLst/>
              <a:rect l="l" t="t" r="r" b="b"/>
              <a:pathLst>
                <a:path w="1132" h="1132" extrusionOk="0">
                  <a:moveTo>
                    <a:pt x="560" y="0"/>
                  </a:moveTo>
                  <a:cubicBezTo>
                    <a:pt x="251" y="0"/>
                    <a:pt x="0" y="250"/>
                    <a:pt x="0" y="560"/>
                  </a:cubicBezTo>
                  <a:cubicBezTo>
                    <a:pt x="0"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3415928"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3543538" y="2420769"/>
              <a:ext cx="38894" cy="38894"/>
            </a:xfrm>
            <a:custGeom>
              <a:avLst/>
              <a:gdLst/>
              <a:ahLst/>
              <a:cxnLst/>
              <a:rect l="l" t="t" r="r" b="b"/>
              <a:pathLst>
                <a:path w="1132" h="1132" extrusionOk="0">
                  <a:moveTo>
                    <a:pt x="572" y="1"/>
                  </a:moveTo>
                  <a:cubicBezTo>
                    <a:pt x="251" y="1"/>
                    <a:pt x="1" y="251"/>
                    <a:pt x="1" y="572"/>
                  </a:cubicBezTo>
                  <a:cubicBezTo>
                    <a:pt x="1" y="882"/>
                    <a:pt x="275"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3415928"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3543538" y="2292336"/>
              <a:ext cx="38894" cy="38894"/>
            </a:xfrm>
            <a:custGeom>
              <a:avLst/>
              <a:gdLst/>
              <a:ahLst/>
              <a:cxnLst/>
              <a:rect l="l" t="t" r="r" b="b"/>
              <a:pathLst>
                <a:path w="1132" h="1132" extrusionOk="0">
                  <a:moveTo>
                    <a:pt x="572" y="0"/>
                  </a:moveTo>
                  <a:cubicBezTo>
                    <a:pt x="251" y="0"/>
                    <a:pt x="1" y="262"/>
                    <a:pt x="1" y="572"/>
                  </a:cubicBezTo>
                  <a:cubicBezTo>
                    <a:pt x="13" y="881"/>
                    <a:pt x="275"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3608201"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3479733" y="2228909"/>
              <a:ext cx="38894" cy="38894"/>
            </a:xfrm>
            <a:custGeom>
              <a:avLst/>
              <a:gdLst/>
              <a:ahLst/>
              <a:cxnLst/>
              <a:rect l="l" t="t" r="r" b="b"/>
              <a:pathLst>
                <a:path w="1132" h="1132" extrusionOk="0">
                  <a:moveTo>
                    <a:pt x="560" y="1"/>
                  </a:moveTo>
                  <a:cubicBezTo>
                    <a:pt x="251" y="1"/>
                    <a:pt x="0" y="263"/>
                    <a:pt x="0" y="572"/>
                  </a:cubicBezTo>
                  <a:cubicBezTo>
                    <a:pt x="0"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3351677" y="210088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3223243"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3159404"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3287460" y="2164692"/>
              <a:ext cx="38894" cy="38894"/>
            </a:xfrm>
            <a:custGeom>
              <a:avLst/>
              <a:gdLst/>
              <a:ahLst/>
              <a:cxnLst/>
              <a:rect l="l" t="t" r="r" b="b"/>
              <a:pathLst>
                <a:path w="1132" h="1132" extrusionOk="0">
                  <a:moveTo>
                    <a:pt x="560" y="0"/>
                  </a:moveTo>
                  <a:cubicBezTo>
                    <a:pt x="251" y="0"/>
                    <a:pt x="1" y="251"/>
                    <a:pt x="1" y="560"/>
                  </a:cubicBezTo>
                  <a:cubicBezTo>
                    <a:pt x="12" y="882"/>
                    <a:pt x="262" y="1132"/>
                    <a:pt x="560" y="1132"/>
                  </a:cubicBezTo>
                  <a:cubicBezTo>
                    <a:pt x="882"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3351677" y="2356965"/>
              <a:ext cx="38894" cy="38894"/>
            </a:xfrm>
            <a:custGeom>
              <a:avLst/>
              <a:gdLst/>
              <a:ahLst/>
              <a:cxnLst/>
              <a:rect l="l" t="t" r="r" b="b"/>
              <a:pathLst>
                <a:path w="1132" h="1132" extrusionOk="0">
                  <a:moveTo>
                    <a:pt x="572" y="0"/>
                  </a:moveTo>
                  <a:cubicBezTo>
                    <a:pt x="263" y="0"/>
                    <a:pt x="1" y="250"/>
                    <a:pt x="1" y="560"/>
                  </a:cubicBezTo>
                  <a:cubicBezTo>
                    <a:pt x="1"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3223243"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3159404"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3287460" y="2420769"/>
              <a:ext cx="38894" cy="38894"/>
            </a:xfrm>
            <a:custGeom>
              <a:avLst/>
              <a:gdLst/>
              <a:ahLst/>
              <a:cxnLst/>
              <a:rect l="l" t="t" r="r" b="b"/>
              <a:pathLst>
                <a:path w="1132" h="1132" extrusionOk="0">
                  <a:moveTo>
                    <a:pt x="560" y="1"/>
                  </a:moveTo>
                  <a:cubicBezTo>
                    <a:pt x="251" y="1"/>
                    <a:pt x="1" y="251"/>
                    <a:pt x="1" y="572"/>
                  </a:cubicBezTo>
                  <a:cubicBezTo>
                    <a:pt x="1" y="882"/>
                    <a:pt x="262" y="1132"/>
                    <a:pt x="560" y="1132"/>
                  </a:cubicBezTo>
                  <a:cubicBezTo>
                    <a:pt x="882"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3159404"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3287460" y="2292336"/>
              <a:ext cx="38894" cy="38894"/>
            </a:xfrm>
            <a:custGeom>
              <a:avLst/>
              <a:gdLst/>
              <a:ahLst/>
              <a:cxnLst/>
              <a:rect l="l" t="t" r="r" b="b"/>
              <a:pathLst>
                <a:path w="1132" h="1132" extrusionOk="0">
                  <a:moveTo>
                    <a:pt x="560" y="0"/>
                  </a:moveTo>
                  <a:cubicBezTo>
                    <a:pt x="251" y="0"/>
                    <a:pt x="1" y="262"/>
                    <a:pt x="1" y="572"/>
                  </a:cubicBezTo>
                  <a:cubicBezTo>
                    <a:pt x="12" y="881"/>
                    <a:pt x="262" y="1131"/>
                    <a:pt x="560" y="1131"/>
                  </a:cubicBezTo>
                  <a:cubicBezTo>
                    <a:pt x="882"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3351677"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3223243"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3095599"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2967544"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2903327" y="2164692"/>
              <a:ext cx="38894" cy="38894"/>
            </a:xfrm>
            <a:custGeom>
              <a:avLst/>
              <a:gdLst/>
              <a:ahLst/>
              <a:cxnLst/>
              <a:rect l="l" t="t" r="r" b="b"/>
              <a:pathLst>
                <a:path w="1132" h="1132" extrusionOk="0">
                  <a:moveTo>
                    <a:pt x="572" y="0"/>
                  </a:moveTo>
                  <a:cubicBezTo>
                    <a:pt x="251" y="0"/>
                    <a:pt x="1" y="251"/>
                    <a:pt x="1" y="560"/>
                  </a:cubicBezTo>
                  <a:cubicBezTo>
                    <a:pt x="12"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3031795"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3095599" y="2356965"/>
              <a:ext cx="38894" cy="38894"/>
            </a:xfrm>
            <a:custGeom>
              <a:avLst/>
              <a:gdLst/>
              <a:ahLst/>
              <a:cxnLst/>
              <a:rect l="l" t="t" r="r" b="b"/>
              <a:pathLst>
                <a:path w="1132"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2967544"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2903327" y="2420769"/>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3031795"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2903327" y="2292336"/>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3031795"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3095599"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2967544"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2839522"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2711466" y="2100475"/>
              <a:ext cx="38894" cy="38894"/>
            </a:xfrm>
            <a:custGeom>
              <a:avLst/>
              <a:gdLst/>
              <a:ahLst/>
              <a:cxnLst/>
              <a:rect l="l" t="t" r="r" b="b"/>
              <a:pathLst>
                <a:path w="1132" h="1132" extrusionOk="0">
                  <a:moveTo>
                    <a:pt x="572" y="0"/>
                  </a:moveTo>
                  <a:cubicBezTo>
                    <a:pt x="262" y="0"/>
                    <a:pt x="1" y="262"/>
                    <a:pt x="1" y="572"/>
                  </a:cubicBezTo>
                  <a:cubicBezTo>
                    <a:pt x="1" y="881"/>
                    <a:pt x="262"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2647249"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2775683"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2839522" y="2356965"/>
              <a:ext cx="38894" cy="38894"/>
            </a:xfrm>
            <a:custGeom>
              <a:avLst/>
              <a:gdLst/>
              <a:ahLst/>
              <a:cxnLst/>
              <a:rect l="l" t="t" r="r" b="b"/>
              <a:pathLst>
                <a:path w="1132" h="1132" extrusionOk="0">
                  <a:moveTo>
                    <a:pt x="560" y="0"/>
                  </a:moveTo>
                  <a:cubicBezTo>
                    <a:pt x="250" y="0"/>
                    <a:pt x="0" y="250"/>
                    <a:pt x="0" y="560"/>
                  </a:cubicBezTo>
                  <a:cubicBezTo>
                    <a:pt x="12" y="881"/>
                    <a:pt x="250" y="1132"/>
                    <a:pt x="560" y="1132"/>
                  </a:cubicBezTo>
                  <a:cubicBezTo>
                    <a:pt x="881"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2711466" y="2356965"/>
              <a:ext cx="38894" cy="38894"/>
            </a:xfrm>
            <a:custGeom>
              <a:avLst/>
              <a:gdLst/>
              <a:ahLst/>
              <a:cxnLst/>
              <a:rect l="l" t="t" r="r" b="b"/>
              <a:pathLst>
                <a:path w="1132" h="1132" extrusionOk="0">
                  <a:moveTo>
                    <a:pt x="572" y="0"/>
                  </a:moveTo>
                  <a:cubicBezTo>
                    <a:pt x="262" y="0"/>
                    <a:pt x="1" y="250"/>
                    <a:pt x="1" y="560"/>
                  </a:cubicBezTo>
                  <a:cubicBezTo>
                    <a:pt x="1" y="870"/>
                    <a:pt x="262"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2647249"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2775683"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2647249"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2775683"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2839522"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2711466" y="2228909"/>
              <a:ext cx="38894" cy="38894"/>
            </a:xfrm>
            <a:custGeom>
              <a:avLst/>
              <a:gdLst/>
              <a:ahLst/>
              <a:cxnLst/>
              <a:rect l="l" t="t" r="r" b="b"/>
              <a:pathLst>
                <a:path w="1132" h="1132" extrusionOk="0">
                  <a:moveTo>
                    <a:pt x="572" y="1"/>
                  </a:moveTo>
                  <a:cubicBezTo>
                    <a:pt x="262" y="1"/>
                    <a:pt x="1" y="263"/>
                    <a:pt x="1" y="572"/>
                  </a:cubicBezTo>
                  <a:cubicBezTo>
                    <a:pt x="1" y="882"/>
                    <a:pt x="262"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2583410" y="2100887"/>
              <a:ext cx="38894" cy="38894"/>
            </a:xfrm>
            <a:custGeom>
              <a:avLst/>
              <a:gdLst/>
              <a:ahLst/>
              <a:cxnLst/>
              <a:rect l="l" t="t" r="r" b="b"/>
              <a:pathLst>
                <a:path w="1132" h="1132" extrusionOk="0">
                  <a:moveTo>
                    <a:pt x="560" y="0"/>
                  </a:moveTo>
                  <a:cubicBezTo>
                    <a:pt x="251" y="0"/>
                    <a:pt x="1" y="250"/>
                    <a:pt x="1" y="560"/>
                  </a:cubicBezTo>
                  <a:cubicBezTo>
                    <a:pt x="13"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2519193"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2583410" y="2356965"/>
              <a:ext cx="38894" cy="38894"/>
            </a:xfrm>
            <a:custGeom>
              <a:avLst/>
              <a:gdLst/>
              <a:ahLst/>
              <a:cxnLst/>
              <a:rect l="l" t="t" r="r" b="b"/>
              <a:pathLst>
                <a:path w="1132" h="1132" extrusionOk="0">
                  <a:moveTo>
                    <a:pt x="560" y="0"/>
                  </a:moveTo>
                  <a:cubicBezTo>
                    <a:pt x="251" y="0"/>
                    <a:pt x="1" y="250"/>
                    <a:pt x="1" y="560"/>
                  </a:cubicBezTo>
                  <a:cubicBezTo>
                    <a:pt x="13"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2519193"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2519193"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2583410"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226720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2395260" y="-5903"/>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2459065"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81"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2330597" y="186335"/>
              <a:ext cx="38894" cy="38929"/>
            </a:xfrm>
            <a:custGeom>
              <a:avLst/>
              <a:gdLst/>
              <a:ahLst/>
              <a:cxnLst/>
              <a:rect l="l" t="t" r="r" b="b"/>
              <a:pathLst>
                <a:path w="1132" h="1133" extrusionOk="0">
                  <a:moveTo>
                    <a:pt x="572" y="1"/>
                  </a:moveTo>
                  <a:cubicBezTo>
                    <a:pt x="251" y="1"/>
                    <a:pt x="1" y="251"/>
                    <a:pt x="1" y="561"/>
                  </a:cubicBezTo>
                  <a:cubicBezTo>
                    <a:pt x="1" y="870"/>
                    <a:pt x="251"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2267204"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2395260" y="250174"/>
              <a:ext cx="38482" cy="38894"/>
            </a:xfrm>
            <a:custGeom>
              <a:avLst/>
              <a:gdLst/>
              <a:ahLst/>
              <a:cxnLst/>
              <a:rect l="l" t="t" r="r" b="b"/>
              <a:pathLst>
                <a:path w="1120" h="1132" extrusionOk="0">
                  <a:moveTo>
                    <a:pt x="560" y="0"/>
                  </a:moveTo>
                  <a:cubicBezTo>
                    <a:pt x="250" y="0"/>
                    <a:pt x="0" y="250"/>
                    <a:pt x="0" y="560"/>
                  </a:cubicBezTo>
                  <a:cubicBezTo>
                    <a:pt x="0" y="881"/>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2267204"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2395260" y="121706"/>
              <a:ext cx="38482" cy="38894"/>
            </a:xfrm>
            <a:custGeom>
              <a:avLst/>
              <a:gdLst/>
              <a:ahLst/>
              <a:cxnLst/>
              <a:rect l="l" t="t" r="r" b="b"/>
              <a:pathLst>
                <a:path w="1120" h="1132" extrusionOk="0">
                  <a:moveTo>
                    <a:pt x="560" y="1"/>
                  </a:moveTo>
                  <a:cubicBezTo>
                    <a:pt x="250" y="1"/>
                    <a:pt x="0" y="251"/>
                    <a:pt x="0" y="572"/>
                  </a:cubicBezTo>
                  <a:cubicBezTo>
                    <a:pt x="0" y="894"/>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2459065"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2330597" y="58314"/>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2459065"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2330597" y="442447"/>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2267204"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2395260" y="506252"/>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2267204"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2395260" y="377818"/>
              <a:ext cx="38482" cy="38894"/>
            </a:xfrm>
            <a:custGeom>
              <a:avLst/>
              <a:gdLst/>
              <a:ahLst/>
              <a:cxnLst/>
              <a:rect l="l" t="t" r="r" b="b"/>
              <a:pathLst>
                <a:path w="1120" h="1132" extrusionOk="0">
                  <a:moveTo>
                    <a:pt x="560" y="0"/>
                  </a:moveTo>
                  <a:cubicBezTo>
                    <a:pt x="250" y="0"/>
                    <a:pt x="0" y="262"/>
                    <a:pt x="0" y="572"/>
                  </a:cubicBezTo>
                  <a:cubicBezTo>
                    <a:pt x="0" y="893"/>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2459065"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2330597" y="314391"/>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2459065"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2330597" y="698525"/>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2267204"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2395260" y="762330"/>
              <a:ext cx="38482" cy="38929"/>
            </a:xfrm>
            <a:custGeom>
              <a:avLst/>
              <a:gdLst/>
              <a:ahLst/>
              <a:cxnLst/>
              <a:rect l="l" t="t" r="r" b="b"/>
              <a:pathLst>
                <a:path w="1120" h="1133" extrusionOk="0">
                  <a:moveTo>
                    <a:pt x="560" y="1"/>
                  </a:moveTo>
                  <a:cubicBezTo>
                    <a:pt x="250" y="1"/>
                    <a:pt x="0" y="263"/>
                    <a:pt x="0" y="572"/>
                  </a:cubicBezTo>
                  <a:cubicBezTo>
                    <a:pt x="0" y="882"/>
                    <a:pt x="250" y="1132"/>
                    <a:pt x="560" y="1132"/>
                  </a:cubicBezTo>
                  <a:cubicBezTo>
                    <a:pt x="869" y="1132"/>
                    <a:pt x="1119" y="882"/>
                    <a:pt x="1119" y="572"/>
                  </a:cubicBezTo>
                  <a:cubicBezTo>
                    <a:pt x="1119"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226720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2395260" y="634308"/>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2459065"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2330597" y="570881"/>
              <a:ext cx="38894" cy="38482"/>
            </a:xfrm>
            <a:custGeom>
              <a:avLst/>
              <a:gdLst/>
              <a:ahLst/>
              <a:cxnLst/>
              <a:rect l="l" t="t" r="r" b="b"/>
              <a:pathLst>
                <a:path w="1132" h="1120" extrusionOk="0">
                  <a:moveTo>
                    <a:pt x="572" y="1"/>
                  </a:moveTo>
                  <a:cubicBezTo>
                    <a:pt x="251" y="1"/>
                    <a:pt x="1" y="251"/>
                    <a:pt x="1" y="560"/>
                  </a:cubicBezTo>
                  <a:cubicBezTo>
                    <a:pt x="1" y="870"/>
                    <a:pt x="251"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2459065"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2330597" y="954603"/>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2267204"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2395260" y="1018854"/>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226720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2395260" y="890386"/>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2459065"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2330597" y="826993"/>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2459065"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2330597" y="1210714"/>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2267204"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2395260" y="1274519"/>
              <a:ext cx="38482" cy="38894"/>
            </a:xfrm>
            <a:custGeom>
              <a:avLst/>
              <a:gdLst/>
              <a:ahLst/>
              <a:cxnLst/>
              <a:rect l="l" t="t" r="r" b="b"/>
              <a:pathLst>
                <a:path w="1120" h="1132" extrusionOk="0">
                  <a:moveTo>
                    <a:pt x="560" y="1"/>
                  </a:moveTo>
                  <a:cubicBezTo>
                    <a:pt x="250" y="1"/>
                    <a:pt x="0" y="251"/>
                    <a:pt x="0" y="560"/>
                  </a:cubicBezTo>
                  <a:cubicBezTo>
                    <a:pt x="0" y="894"/>
                    <a:pt x="250" y="1132"/>
                    <a:pt x="560" y="1132"/>
                  </a:cubicBezTo>
                  <a:cubicBezTo>
                    <a:pt x="869" y="1132"/>
                    <a:pt x="1119" y="870"/>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2267204"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2395260" y="1146463"/>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2459065"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2330597" y="1082659"/>
              <a:ext cx="38894" cy="38894"/>
            </a:xfrm>
            <a:custGeom>
              <a:avLst/>
              <a:gdLst/>
              <a:ahLst/>
              <a:cxnLst/>
              <a:rect l="l" t="t" r="r" b="b"/>
              <a:pathLst>
                <a:path w="1132" h="1132" extrusionOk="0">
                  <a:moveTo>
                    <a:pt x="572" y="1"/>
                  </a:moveTo>
                  <a:cubicBezTo>
                    <a:pt x="251" y="1"/>
                    <a:pt x="1" y="251"/>
                    <a:pt x="1" y="560"/>
                  </a:cubicBezTo>
                  <a:cubicBezTo>
                    <a:pt x="1" y="870"/>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2459065"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81"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2330597" y="1467204"/>
              <a:ext cx="38894" cy="38894"/>
            </a:xfrm>
            <a:custGeom>
              <a:avLst/>
              <a:gdLst/>
              <a:ahLst/>
              <a:cxnLst/>
              <a:rect l="l" t="t" r="r" b="b"/>
              <a:pathLst>
                <a:path w="1132" h="1132" extrusionOk="0">
                  <a:moveTo>
                    <a:pt x="572" y="0"/>
                  </a:moveTo>
                  <a:cubicBezTo>
                    <a:pt x="251" y="0"/>
                    <a:pt x="1" y="250"/>
                    <a:pt x="1" y="560"/>
                  </a:cubicBezTo>
                  <a:cubicBezTo>
                    <a:pt x="1"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2267204"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2395260" y="153100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2267204"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2395260" y="1402575"/>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2459065"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2330597" y="1338736"/>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2459065"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2330597" y="1723282"/>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2267204" y="1787121"/>
              <a:ext cx="38894" cy="38894"/>
            </a:xfrm>
            <a:custGeom>
              <a:avLst/>
              <a:gdLst/>
              <a:ahLst/>
              <a:cxnLst/>
              <a:rect l="l" t="t" r="r" b="b"/>
              <a:pathLst>
                <a:path w="1132" h="1132" extrusionOk="0">
                  <a:moveTo>
                    <a:pt x="560" y="0"/>
                  </a:moveTo>
                  <a:cubicBezTo>
                    <a:pt x="250" y="0"/>
                    <a:pt x="0" y="262"/>
                    <a:pt x="0" y="572"/>
                  </a:cubicBezTo>
                  <a:cubicBezTo>
                    <a:pt x="0" y="869"/>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2395260" y="1787121"/>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2267204"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2395260" y="1659065"/>
              <a:ext cx="38482" cy="38894"/>
            </a:xfrm>
            <a:custGeom>
              <a:avLst/>
              <a:gdLst/>
              <a:ahLst/>
              <a:cxnLst/>
              <a:rect l="l" t="t" r="r" b="b"/>
              <a:pathLst>
                <a:path w="1120" h="1132" extrusionOk="0">
                  <a:moveTo>
                    <a:pt x="560" y="0"/>
                  </a:moveTo>
                  <a:cubicBezTo>
                    <a:pt x="250" y="0"/>
                    <a:pt x="0" y="250"/>
                    <a:pt x="0" y="560"/>
                  </a:cubicBezTo>
                  <a:cubicBezTo>
                    <a:pt x="0" y="870"/>
                    <a:pt x="250" y="1131"/>
                    <a:pt x="560" y="1131"/>
                  </a:cubicBezTo>
                  <a:cubicBezTo>
                    <a:pt x="869" y="1131"/>
                    <a:pt x="1119" y="870"/>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2459065"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2330597" y="1594848"/>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2459065"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2330597" y="1979359"/>
              <a:ext cx="38894" cy="38929"/>
            </a:xfrm>
            <a:custGeom>
              <a:avLst/>
              <a:gdLst/>
              <a:ahLst/>
              <a:cxnLst/>
              <a:rect l="l" t="t" r="r" b="b"/>
              <a:pathLst>
                <a:path w="1132" h="1133"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2267204"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2395260" y="2043611"/>
              <a:ext cx="38482" cy="38894"/>
            </a:xfrm>
            <a:custGeom>
              <a:avLst/>
              <a:gdLst/>
              <a:ahLst/>
              <a:cxnLst/>
              <a:rect l="l" t="t" r="r" b="b"/>
              <a:pathLst>
                <a:path w="1120" h="1132" extrusionOk="0">
                  <a:moveTo>
                    <a:pt x="560" y="0"/>
                  </a:moveTo>
                  <a:cubicBezTo>
                    <a:pt x="250" y="0"/>
                    <a:pt x="0" y="250"/>
                    <a:pt x="0" y="560"/>
                  </a:cubicBezTo>
                  <a:cubicBezTo>
                    <a:pt x="0" y="869"/>
                    <a:pt x="250" y="1131"/>
                    <a:pt x="560" y="1131"/>
                  </a:cubicBezTo>
                  <a:cubicBezTo>
                    <a:pt x="869" y="1131"/>
                    <a:pt x="1119" y="869"/>
                    <a:pt x="1119" y="560"/>
                  </a:cubicBezTo>
                  <a:cubicBezTo>
                    <a:pt x="1119"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2267204"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2395260" y="1915143"/>
              <a:ext cx="38482" cy="38894"/>
            </a:xfrm>
            <a:custGeom>
              <a:avLst/>
              <a:gdLst/>
              <a:ahLst/>
              <a:cxnLst/>
              <a:rect l="l" t="t" r="r" b="b"/>
              <a:pathLst>
                <a:path w="1120" h="1132" extrusionOk="0">
                  <a:moveTo>
                    <a:pt x="560" y="1"/>
                  </a:moveTo>
                  <a:cubicBezTo>
                    <a:pt x="250" y="1"/>
                    <a:pt x="0" y="251"/>
                    <a:pt x="0" y="560"/>
                  </a:cubicBezTo>
                  <a:cubicBezTo>
                    <a:pt x="0" y="882"/>
                    <a:pt x="250" y="1132"/>
                    <a:pt x="560" y="1132"/>
                  </a:cubicBezTo>
                  <a:cubicBezTo>
                    <a:pt x="869" y="1132"/>
                    <a:pt x="1119" y="882"/>
                    <a:pt x="1119" y="560"/>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2459065"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2330597"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2011127"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2138736"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2202987"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69" y="1120"/>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2074931" y="186335"/>
              <a:ext cx="38894" cy="38929"/>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2011127" y="250174"/>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2138736" y="250174"/>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2011127" y="121706"/>
              <a:ext cx="38894" cy="38894"/>
            </a:xfrm>
            <a:custGeom>
              <a:avLst/>
              <a:gdLst/>
              <a:ahLst/>
              <a:cxnLst/>
              <a:rect l="l" t="t" r="r" b="b"/>
              <a:pathLst>
                <a:path w="1132" h="1132" extrusionOk="0">
                  <a:moveTo>
                    <a:pt x="560" y="1"/>
                  </a:moveTo>
                  <a:cubicBezTo>
                    <a:pt x="250" y="1"/>
                    <a:pt x="0" y="251"/>
                    <a:pt x="0" y="572"/>
                  </a:cubicBezTo>
                  <a:cubicBezTo>
                    <a:pt x="0"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2138736" y="121706"/>
              <a:ext cx="38894" cy="38894"/>
            </a:xfrm>
            <a:custGeom>
              <a:avLst/>
              <a:gdLst/>
              <a:ahLst/>
              <a:cxnLst/>
              <a:rect l="l" t="t" r="r" b="b"/>
              <a:pathLst>
                <a:path w="1132" h="1132" extrusionOk="0">
                  <a:moveTo>
                    <a:pt x="572" y="1"/>
                  </a:moveTo>
                  <a:cubicBezTo>
                    <a:pt x="263" y="1"/>
                    <a:pt x="1" y="251"/>
                    <a:pt x="1" y="572"/>
                  </a:cubicBezTo>
                  <a:cubicBezTo>
                    <a:pt x="25"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2202987"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2074931" y="58314"/>
              <a:ext cx="38894" cy="38894"/>
            </a:xfrm>
            <a:custGeom>
              <a:avLst/>
              <a:gdLst/>
              <a:ahLst/>
              <a:cxnLst/>
              <a:rect l="l" t="t" r="r" b="b"/>
              <a:pathLst>
                <a:path w="1132" h="1132" extrusionOk="0">
                  <a:moveTo>
                    <a:pt x="572" y="0"/>
                  </a:moveTo>
                  <a:cubicBezTo>
                    <a:pt x="250" y="0"/>
                    <a:pt x="0" y="250"/>
                    <a:pt x="0" y="572"/>
                  </a:cubicBezTo>
                  <a:cubicBezTo>
                    <a:pt x="0" y="881"/>
                    <a:pt x="250"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2202987"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69" y="1131"/>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2074931" y="442447"/>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2011127" y="50625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2138736" y="506252"/>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2011127" y="377818"/>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2138736" y="377818"/>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2202987" y="31397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2074931" y="314391"/>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2202987"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2074931" y="698525"/>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2011127" y="762330"/>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2138736" y="762330"/>
              <a:ext cx="38894" cy="38929"/>
            </a:xfrm>
            <a:custGeom>
              <a:avLst/>
              <a:gdLst/>
              <a:ahLst/>
              <a:cxnLst/>
              <a:rect l="l" t="t" r="r" b="b"/>
              <a:pathLst>
                <a:path w="1132" h="1133"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2011127"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2138736"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2202987"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2074931" y="570881"/>
              <a:ext cx="38894" cy="38482"/>
            </a:xfrm>
            <a:custGeom>
              <a:avLst/>
              <a:gdLst/>
              <a:ahLst/>
              <a:cxnLst/>
              <a:rect l="l" t="t" r="r" b="b"/>
              <a:pathLst>
                <a:path w="1132" h="1120" extrusionOk="0">
                  <a:moveTo>
                    <a:pt x="572" y="1"/>
                  </a:moveTo>
                  <a:cubicBezTo>
                    <a:pt x="250" y="1"/>
                    <a:pt x="0" y="251"/>
                    <a:pt x="0" y="560"/>
                  </a:cubicBezTo>
                  <a:cubicBezTo>
                    <a:pt x="0" y="870"/>
                    <a:pt x="250"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2202987"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2074931" y="954603"/>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2011127" y="1018854"/>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2138736" y="1018854"/>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2011127"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2138736"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2202987"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2074931" y="82699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2202987"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2074931" y="1210714"/>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2011127" y="1274519"/>
              <a:ext cx="38894" cy="38894"/>
            </a:xfrm>
            <a:custGeom>
              <a:avLst/>
              <a:gdLst/>
              <a:ahLst/>
              <a:cxnLst/>
              <a:rect l="l" t="t" r="r" b="b"/>
              <a:pathLst>
                <a:path w="1132" h="1132" extrusionOk="0">
                  <a:moveTo>
                    <a:pt x="560" y="1"/>
                  </a:moveTo>
                  <a:cubicBezTo>
                    <a:pt x="250" y="1"/>
                    <a:pt x="0" y="251"/>
                    <a:pt x="0" y="560"/>
                  </a:cubicBezTo>
                  <a:cubicBezTo>
                    <a:pt x="0"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2138736" y="1274519"/>
              <a:ext cx="38894" cy="38894"/>
            </a:xfrm>
            <a:custGeom>
              <a:avLst/>
              <a:gdLst/>
              <a:ahLst/>
              <a:cxnLst/>
              <a:rect l="l" t="t" r="r" b="b"/>
              <a:pathLst>
                <a:path w="1132" h="1132" extrusionOk="0">
                  <a:moveTo>
                    <a:pt x="572" y="1"/>
                  </a:moveTo>
                  <a:cubicBezTo>
                    <a:pt x="263" y="1"/>
                    <a:pt x="1" y="251"/>
                    <a:pt x="1" y="560"/>
                  </a:cubicBezTo>
                  <a:cubicBezTo>
                    <a:pt x="25"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2011127" y="1146463"/>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2138736" y="1146463"/>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2202987"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2074931" y="1082659"/>
              <a:ext cx="38894" cy="38894"/>
            </a:xfrm>
            <a:custGeom>
              <a:avLst/>
              <a:gdLst/>
              <a:ahLst/>
              <a:cxnLst/>
              <a:rect l="l" t="t" r="r" b="b"/>
              <a:pathLst>
                <a:path w="1132" h="1132" extrusionOk="0">
                  <a:moveTo>
                    <a:pt x="572" y="1"/>
                  </a:moveTo>
                  <a:cubicBezTo>
                    <a:pt x="250" y="1"/>
                    <a:pt x="0" y="251"/>
                    <a:pt x="0" y="560"/>
                  </a:cubicBezTo>
                  <a:cubicBezTo>
                    <a:pt x="0" y="870"/>
                    <a:pt x="250"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2202987"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2074931" y="1467204"/>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2011127" y="153100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2138736" y="153100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2011127" y="14025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2138736" y="1402575"/>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2202987" y="1338736"/>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69" y="1132"/>
                    <a:pt x="1131" y="882"/>
                    <a:pt x="1131" y="572"/>
                  </a:cubicBezTo>
                  <a:cubicBezTo>
                    <a:pt x="1131" y="275"/>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2074931" y="133873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2202987"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2074931" y="172328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2011127"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2138736" y="1787121"/>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2011127" y="1659065"/>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2138736" y="1659065"/>
              <a:ext cx="38894" cy="38894"/>
            </a:xfrm>
            <a:custGeom>
              <a:avLst/>
              <a:gdLst/>
              <a:ahLst/>
              <a:cxnLst/>
              <a:rect l="l" t="t" r="r" b="b"/>
              <a:pathLst>
                <a:path w="1132" h="1132" extrusionOk="0">
                  <a:moveTo>
                    <a:pt x="572" y="0"/>
                  </a:moveTo>
                  <a:cubicBezTo>
                    <a:pt x="263" y="0"/>
                    <a:pt x="1" y="250"/>
                    <a:pt x="1" y="560"/>
                  </a:cubicBezTo>
                  <a:cubicBezTo>
                    <a:pt x="25"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2202987"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2074931" y="1594848"/>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2202987"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2074931" y="1979359"/>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2011127" y="204361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2138736" y="2043611"/>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2011127" y="1915143"/>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2138736" y="1915143"/>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2202987"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2074931" y="185133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175501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1882658" y="-5903"/>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1946463" y="186335"/>
              <a:ext cx="38894" cy="38516"/>
            </a:xfrm>
            <a:custGeom>
              <a:avLst/>
              <a:gdLst/>
              <a:ahLst/>
              <a:cxnLst/>
              <a:rect l="l" t="t" r="r" b="b"/>
              <a:pathLst>
                <a:path w="1132" h="1121" extrusionOk="0">
                  <a:moveTo>
                    <a:pt x="572" y="1"/>
                  </a:moveTo>
                  <a:cubicBezTo>
                    <a:pt x="263" y="1"/>
                    <a:pt x="1" y="251"/>
                    <a:pt x="1" y="561"/>
                  </a:cubicBezTo>
                  <a:cubicBezTo>
                    <a:pt x="1" y="870"/>
                    <a:pt x="263"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181885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69" y="1132"/>
                    <a:pt x="1131" y="870"/>
                    <a:pt x="1131" y="561"/>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175501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1882658" y="250174"/>
              <a:ext cx="38894" cy="38894"/>
            </a:xfrm>
            <a:custGeom>
              <a:avLst/>
              <a:gdLst/>
              <a:ahLst/>
              <a:cxnLst/>
              <a:rect l="l" t="t" r="r" b="b"/>
              <a:pathLst>
                <a:path w="1132" h="1132" extrusionOk="0">
                  <a:moveTo>
                    <a:pt x="572" y="0"/>
                  </a:moveTo>
                  <a:cubicBezTo>
                    <a:pt x="251" y="0"/>
                    <a:pt x="0" y="250"/>
                    <a:pt x="0" y="560"/>
                  </a:cubicBezTo>
                  <a:cubicBezTo>
                    <a:pt x="0" y="881"/>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175501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1882658" y="121706"/>
              <a:ext cx="38894" cy="38894"/>
            </a:xfrm>
            <a:custGeom>
              <a:avLst/>
              <a:gdLst/>
              <a:ahLst/>
              <a:cxnLst/>
              <a:rect l="l" t="t" r="r" b="b"/>
              <a:pathLst>
                <a:path w="1132" h="1132" extrusionOk="0">
                  <a:moveTo>
                    <a:pt x="572" y="1"/>
                  </a:moveTo>
                  <a:cubicBezTo>
                    <a:pt x="251" y="1"/>
                    <a:pt x="0" y="251"/>
                    <a:pt x="0" y="572"/>
                  </a:cubicBezTo>
                  <a:cubicBezTo>
                    <a:pt x="0" y="894"/>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1946463" y="58314"/>
              <a:ext cx="38894" cy="38894"/>
            </a:xfrm>
            <a:custGeom>
              <a:avLst/>
              <a:gdLst/>
              <a:ahLst/>
              <a:cxnLst/>
              <a:rect l="l" t="t" r="r" b="b"/>
              <a:pathLst>
                <a:path w="1132" h="1132" extrusionOk="0">
                  <a:moveTo>
                    <a:pt x="572" y="0"/>
                  </a:moveTo>
                  <a:cubicBezTo>
                    <a:pt x="263" y="0"/>
                    <a:pt x="1" y="250"/>
                    <a:pt x="1" y="572"/>
                  </a:cubicBezTo>
                  <a:cubicBezTo>
                    <a:pt x="25"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181885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69" y="1131"/>
                    <a:pt x="1131" y="881"/>
                    <a:pt x="1131" y="572"/>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1946463" y="442447"/>
              <a:ext cx="38894" cy="38894"/>
            </a:xfrm>
            <a:custGeom>
              <a:avLst/>
              <a:gdLst/>
              <a:ahLst/>
              <a:cxnLst/>
              <a:rect l="l" t="t" r="r" b="b"/>
              <a:pathLst>
                <a:path w="1132" h="1132" extrusionOk="0">
                  <a:moveTo>
                    <a:pt x="572" y="0"/>
                  </a:moveTo>
                  <a:cubicBezTo>
                    <a:pt x="263" y="0"/>
                    <a:pt x="1" y="250"/>
                    <a:pt x="1" y="560"/>
                  </a:cubicBezTo>
                  <a:cubicBezTo>
                    <a:pt x="25" y="881"/>
                    <a:pt x="263"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181885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175501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1882658" y="506252"/>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175501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1882658" y="377818"/>
              <a:ext cx="38894" cy="38894"/>
            </a:xfrm>
            <a:custGeom>
              <a:avLst/>
              <a:gdLst/>
              <a:ahLst/>
              <a:cxnLst/>
              <a:rect l="l" t="t" r="r" b="b"/>
              <a:pathLst>
                <a:path w="1132" h="1132" extrusionOk="0">
                  <a:moveTo>
                    <a:pt x="572" y="0"/>
                  </a:moveTo>
                  <a:cubicBezTo>
                    <a:pt x="251" y="0"/>
                    <a:pt x="0" y="262"/>
                    <a:pt x="0" y="572"/>
                  </a:cubicBezTo>
                  <a:cubicBezTo>
                    <a:pt x="0"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1946463" y="313979"/>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181885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1946463" y="698525"/>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181885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175501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1882658" y="762330"/>
              <a:ext cx="38894" cy="38929"/>
            </a:xfrm>
            <a:custGeom>
              <a:avLst/>
              <a:gdLst/>
              <a:ahLst/>
              <a:cxnLst/>
              <a:rect l="l" t="t" r="r" b="b"/>
              <a:pathLst>
                <a:path w="1132" h="1133" extrusionOk="0">
                  <a:moveTo>
                    <a:pt x="572" y="1"/>
                  </a:moveTo>
                  <a:cubicBezTo>
                    <a:pt x="251" y="1"/>
                    <a:pt x="0" y="263"/>
                    <a:pt x="0" y="572"/>
                  </a:cubicBezTo>
                  <a:cubicBezTo>
                    <a:pt x="0"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175501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1882658" y="634308"/>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1946463" y="570091"/>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181885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69" y="1120"/>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1946463" y="954603"/>
              <a:ext cx="38894" cy="38894"/>
            </a:xfrm>
            <a:custGeom>
              <a:avLst/>
              <a:gdLst/>
              <a:ahLst/>
              <a:cxnLst/>
              <a:rect l="l" t="t" r="r" b="b"/>
              <a:pathLst>
                <a:path w="1132" h="1132" extrusionOk="0">
                  <a:moveTo>
                    <a:pt x="572" y="1"/>
                  </a:moveTo>
                  <a:cubicBezTo>
                    <a:pt x="263" y="1"/>
                    <a:pt x="1" y="263"/>
                    <a:pt x="1" y="572"/>
                  </a:cubicBezTo>
                  <a:cubicBezTo>
                    <a:pt x="25"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181885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175501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1882658" y="1018854"/>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175501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1882658" y="890386"/>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1946463" y="82658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181885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1946463" y="1210302"/>
              <a:ext cx="38894" cy="38894"/>
            </a:xfrm>
            <a:custGeom>
              <a:avLst/>
              <a:gdLst/>
              <a:ahLst/>
              <a:cxnLst/>
              <a:rect l="l" t="t" r="r" b="b"/>
              <a:pathLst>
                <a:path w="1132" h="1132" extrusionOk="0">
                  <a:moveTo>
                    <a:pt x="572" y="0"/>
                  </a:moveTo>
                  <a:cubicBezTo>
                    <a:pt x="263" y="0"/>
                    <a:pt x="1" y="262"/>
                    <a:pt x="1" y="572"/>
                  </a:cubicBezTo>
                  <a:cubicBezTo>
                    <a:pt x="25"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181885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175501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1882658" y="1274519"/>
              <a:ext cx="38894" cy="38894"/>
            </a:xfrm>
            <a:custGeom>
              <a:avLst/>
              <a:gdLst/>
              <a:ahLst/>
              <a:cxnLst/>
              <a:rect l="l" t="t" r="r" b="b"/>
              <a:pathLst>
                <a:path w="1132" h="1132" extrusionOk="0">
                  <a:moveTo>
                    <a:pt x="572" y="1"/>
                  </a:moveTo>
                  <a:cubicBezTo>
                    <a:pt x="251" y="1"/>
                    <a:pt x="0" y="251"/>
                    <a:pt x="0" y="560"/>
                  </a:cubicBezTo>
                  <a:cubicBezTo>
                    <a:pt x="0" y="894"/>
                    <a:pt x="251"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175501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1882658" y="1146463"/>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1946463" y="1082659"/>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181885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69" y="1132"/>
                    <a:pt x="1131" y="870"/>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1946463" y="1466792"/>
              <a:ext cx="38894" cy="38894"/>
            </a:xfrm>
            <a:custGeom>
              <a:avLst/>
              <a:gdLst/>
              <a:ahLst/>
              <a:cxnLst/>
              <a:rect l="l" t="t" r="r" b="b"/>
              <a:pathLst>
                <a:path w="1132" h="1132" extrusionOk="0">
                  <a:moveTo>
                    <a:pt x="572" y="0"/>
                  </a:moveTo>
                  <a:cubicBezTo>
                    <a:pt x="263" y="0"/>
                    <a:pt x="1" y="250"/>
                    <a:pt x="1" y="560"/>
                  </a:cubicBezTo>
                  <a:cubicBezTo>
                    <a:pt x="25" y="893"/>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181885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69" y="1131"/>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175501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1882658" y="153100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175501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1882658" y="1402575"/>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1946463" y="1338736"/>
              <a:ext cx="38894" cy="38894"/>
            </a:xfrm>
            <a:custGeom>
              <a:avLst/>
              <a:gdLst/>
              <a:ahLst/>
              <a:cxnLst/>
              <a:rect l="l" t="t" r="r" b="b"/>
              <a:pathLst>
                <a:path w="1132" h="1132" extrusionOk="0">
                  <a:moveTo>
                    <a:pt x="572" y="1"/>
                  </a:moveTo>
                  <a:cubicBezTo>
                    <a:pt x="263" y="1"/>
                    <a:pt x="1" y="251"/>
                    <a:pt x="1" y="572"/>
                  </a:cubicBezTo>
                  <a:cubicBezTo>
                    <a:pt x="25" y="882"/>
                    <a:pt x="263"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181885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69" y="1132"/>
                    <a:pt x="1131" y="882"/>
                    <a:pt x="1131" y="560"/>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1946463" y="1722870"/>
              <a:ext cx="38894" cy="38894"/>
            </a:xfrm>
            <a:custGeom>
              <a:avLst/>
              <a:gdLst/>
              <a:ahLst/>
              <a:cxnLst/>
              <a:rect l="l" t="t" r="r" b="b"/>
              <a:pathLst>
                <a:path w="1132" h="1132" extrusionOk="0">
                  <a:moveTo>
                    <a:pt x="572" y="1"/>
                  </a:moveTo>
                  <a:cubicBezTo>
                    <a:pt x="263" y="1"/>
                    <a:pt x="1" y="251"/>
                    <a:pt x="1" y="560"/>
                  </a:cubicBezTo>
                  <a:cubicBezTo>
                    <a:pt x="25"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181885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175501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1882658" y="1787121"/>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175501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1882658" y="1659065"/>
              <a:ext cx="38894" cy="38894"/>
            </a:xfrm>
            <a:custGeom>
              <a:avLst/>
              <a:gdLst/>
              <a:ahLst/>
              <a:cxnLst/>
              <a:rect l="l" t="t" r="r" b="b"/>
              <a:pathLst>
                <a:path w="1132" h="1132" extrusionOk="0">
                  <a:moveTo>
                    <a:pt x="572" y="0"/>
                  </a:moveTo>
                  <a:cubicBezTo>
                    <a:pt x="251" y="0"/>
                    <a:pt x="0" y="250"/>
                    <a:pt x="0" y="560"/>
                  </a:cubicBezTo>
                  <a:cubicBezTo>
                    <a:pt x="0" y="870"/>
                    <a:pt x="251"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1946463" y="1594848"/>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181885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1946463" y="1978982"/>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181885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175501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1882658" y="2043611"/>
              <a:ext cx="38894" cy="38894"/>
            </a:xfrm>
            <a:custGeom>
              <a:avLst/>
              <a:gdLst/>
              <a:ahLst/>
              <a:cxnLst/>
              <a:rect l="l" t="t" r="r" b="b"/>
              <a:pathLst>
                <a:path w="1132" h="1132" extrusionOk="0">
                  <a:moveTo>
                    <a:pt x="572" y="0"/>
                  </a:moveTo>
                  <a:cubicBezTo>
                    <a:pt x="251" y="0"/>
                    <a:pt x="0" y="250"/>
                    <a:pt x="0" y="560"/>
                  </a:cubicBezTo>
                  <a:cubicBezTo>
                    <a:pt x="0"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175501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1882658" y="1915143"/>
              <a:ext cx="38894" cy="38894"/>
            </a:xfrm>
            <a:custGeom>
              <a:avLst/>
              <a:gdLst/>
              <a:ahLst/>
              <a:cxnLst/>
              <a:rect l="l" t="t" r="r" b="b"/>
              <a:pathLst>
                <a:path w="1132" h="1132" extrusionOk="0">
                  <a:moveTo>
                    <a:pt x="572" y="1"/>
                  </a:moveTo>
                  <a:cubicBezTo>
                    <a:pt x="251" y="1"/>
                    <a:pt x="0" y="251"/>
                    <a:pt x="0" y="560"/>
                  </a:cubicBezTo>
                  <a:cubicBezTo>
                    <a:pt x="0"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1946463"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181885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1498113" y="-5903"/>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1626581"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1690385" y="186335"/>
              <a:ext cx="38894" cy="38516"/>
            </a:xfrm>
            <a:custGeom>
              <a:avLst/>
              <a:gdLst/>
              <a:ahLst/>
              <a:cxnLst/>
              <a:rect l="l" t="t" r="r" b="b"/>
              <a:pathLst>
                <a:path w="1132"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1562742" y="186335"/>
              <a:ext cx="38482" cy="38929"/>
            </a:xfrm>
            <a:custGeom>
              <a:avLst/>
              <a:gdLst/>
              <a:ahLst/>
              <a:cxnLst/>
              <a:rect l="l" t="t" r="r" b="b"/>
              <a:pathLst>
                <a:path w="1120" h="1133" extrusionOk="0">
                  <a:moveTo>
                    <a:pt x="560" y="1"/>
                  </a:moveTo>
                  <a:cubicBezTo>
                    <a:pt x="251" y="1"/>
                    <a:pt x="1" y="251"/>
                    <a:pt x="1" y="561"/>
                  </a:cubicBezTo>
                  <a:cubicBezTo>
                    <a:pt x="1" y="870"/>
                    <a:pt x="251" y="1132"/>
                    <a:pt x="560" y="1132"/>
                  </a:cubicBezTo>
                  <a:cubicBezTo>
                    <a:pt x="870" y="1132"/>
                    <a:pt x="1120" y="870"/>
                    <a:pt x="1120" y="561"/>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1498113" y="250174"/>
              <a:ext cx="38894" cy="38894"/>
            </a:xfrm>
            <a:custGeom>
              <a:avLst/>
              <a:gdLst/>
              <a:ahLst/>
              <a:cxnLst/>
              <a:rect l="l" t="t" r="r" b="b"/>
              <a:pathLst>
                <a:path w="1132" h="1132" extrusionOk="0">
                  <a:moveTo>
                    <a:pt x="572" y="0"/>
                  </a:moveTo>
                  <a:cubicBezTo>
                    <a:pt x="251" y="0"/>
                    <a:pt x="1" y="250"/>
                    <a:pt x="1" y="560"/>
                  </a:cubicBezTo>
                  <a:cubicBezTo>
                    <a:pt x="13"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1626581" y="250174"/>
              <a:ext cx="38894" cy="38894"/>
            </a:xfrm>
            <a:custGeom>
              <a:avLst/>
              <a:gdLst/>
              <a:ahLst/>
              <a:cxnLst/>
              <a:rect l="l" t="t" r="r" b="b"/>
              <a:pathLst>
                <a:path w="1132" h="1132" extrusionOk="0">
                  <a:moveTo>
                    <a:pt x="560" y="0"/>
                  </a:moveTo>
                  <a:cubicBezTo>
                    <a:pt x="250" y="0"/>
                    <a:pt x="0" y="250"/>
                    <a:pt x="0" y="560"/>
                  </a:cubicBezTo>
                  <a:cubicBezTo>
                    <a:pt x="0"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1498113" y="121706"/>
              <a:ext cx="38894" cy="38894"/>
            </a:xfrm>
            <a:custGeom>
              <a:avLst/>
              <a:gdLst/>
              <a:ahLst/>
              <a:cxnLst/>
              <a:rect l="l" t="t" r="r" b="b"/>
              <a:pathLst>
                <a:path w="1132" h="1132" extrusionOk="0">
                  <a:moveTo>
                    <a:pt x="572" y="1"/>
                  </a:moveTo>
                  <a:cubicBezTo>
                    <a:pt x="251" y="1"/>
                    <a:pt x="1" y="251"/>
                    <a:pt x="1" y="572"/>
                  </a:cubicBezTo>
                  <a:cubicBezTo>
                    <a:pt x="13"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1626581" y="121706"/>
              <a:ext cx="38894" cy="38894"/>
            </a:xfrm>
            <a:custGeom>
              <a:avLst/>
              <a:gdLst/>
              <a:ahLst/>
              <a:cxnLst/>
              <a:rect l="l" t="t" r="r" b="b"/>
              <a:pathLst>
                <a:path w="1132" h="1132" extrusionOk="0">
                  <a:moveTo>
                    <a:pt x="560" y="1"/>
                  </a:moveTo>
                  <a:cubicBezTo>
                    <a:pt x="250" y="1"/>
                    <a:pt x="0" y="251"/>
                    <a:pt x="0" y="572"/>
                  </a:cubicBezTo>
                  <a:cubicBezTo>
                    <a:pt x="0"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1690385" y="58314"/>
              <a:ext cx="38894" cy="38894"/>
            </a:xfrm>
            <a:custGeom>
              <a:avLst/>
              <a:gdLst/>
              <a:ahLst/>
              <a:cxnLst/>
              <a:rect l="l" t="t" r="r" b="b"/>
              <a:pathLst>
                <a:path w="1132" h="1132" extrusionOk="0">
                  <a:moveTo>
                    <a:pt x="572" y="0"/>
                  </a:moveTo>
                  <a:cubicBezTo>
                    <a:pt x="251" y="0"/>
                    <a:pt x="1" y="250"/>
                    <a:pt x="1" y="572"/>
                  </a:cubicBezTo>
                  <a:cubicBezTo>
                    <a:pt x="12"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1562742" y="58314"/>
              <a:ext cx="38482" cy="38894"/>
            </a:xfrm>
            <a:custGeom>
              <a:avLst/>
              <a:gdLst/>
              <a:ahLst/>
              <a:cxnLst/>
              <a:rect l="l" t="t" r="r" b="b"/>
              <a:pathLst>
                <a:path w="1120" h="1132" extrusionOk="0">
                  <a:moveTo>
                    <a:pt x="560" y="0"/>
                  </a:moveTo>
                  <a:cubicBezTo>
                    <a:pt x="251" y="0"/>
                    <a:pt x="1" y="250"/>
                    <a:pt x="1" y="572"/>
                  </a:cubicBezTo>
                  <a:cubicBezTo>
                    <a:pt x="1" y="881"/>
                    <a:pt x="251" y="1131"/>
                    <a:pt x="560" y="1131"/>
                  </a:cubicBezTo>
                  <a:cubicBezTo>
                    <a:pt x="870" y="1131"/>
                    <a:pt x="1120" y="881"/>
                    <a:pt x="1120" y="572"/>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1690385" y="442447"/>
              <a:ext cx="38894" cy="38894"/>
            </a:xfrm>
            <a:custGeom>
              <a:avLst/>
              <a:gdLst/>
              <a:ahLst/>
              <a:cxnLst/>
              <a:rect l="l" t="t" r="r" b="b"/>
              <a:pathLst>
                <a:path w="1132" h="1132" extrusionOk="0">
                  <a:moveTo>
                    <a:pt x="572" y="0"/>
                  </a:moveTo>
                  <a:cubicBezTo>
                    <a:pt x="251" y="0"/>
                    <a:pt x="1" y="250"/>
                    <a:pt x="1" y="560"/>
                  </a:cubicBezTo>
                  <a:cubicBezTo>
                    <a:pt x="12"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1562742" y="442447"/>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1498113" y="506252"/>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1626581" y="506252"/>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1498113" y="377818"/>
              <a:ext cx="38894" cy="38894"/>
            </a:xfrm>
            <a:custGeom>
              <a:avLst/>
              <a:gdLst/>
              <a:ahLst/>
              <a:cxnLst/>
              <a:rect l="l" t="t" r="r" b="b"/>
              <a:pathLst>
                <a:path w="1132" h="1132" extrusionOk="0">
                  <a:moveTo>
                    <a:pt x="572" y="0"/>
                  </a:moveTo>
                  <a:cubicBezTo>
                    <a:pt x="251" y="0"/>
                    <a:pt x="1" y="262"/>
                    <a:pt x="1" y="572"/>
                  </a:cubicBezTo>
                  <a:cubicBezTo>
                    <a:pt x="13"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1626581" y="377818"/>
              <a:ext cx="38894" cy="38894"/>
            </a:xfrm>
            <a:custGeom>
              <a:avLst/>
              <a:gdLst/>
              <a:ahLst/>
              <a:cxnLst/>
              <a:rect l="l" t="t" r="r" b="b"/>
              <a:pathLst>
                <a:path w="1132" h="1132" extrusionOk="0">
                  <a:moveTo>
                    <a:pt x="560" y="0"/>
                  </a:moveTo>
                  <a:cubicBezTo>
                    <a:pt x="250" y="0"/>
                    <a:pt x="0" y="262"/>
                    <a:pt x="0" y="572"/>
                  </a:cubicBezTo>
                  <a:cubicBezTo>
                    <a:pt x="0"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1690385" y="313979"/>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1562742" y="314391"/>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1690385" y="698525"/>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1562742" y="698525"/>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1498113" y="762330"/>
              <a:ext cx="38894" cy="38929"/>
            </a:xfrm>
            <a:custGeom>
              <a:avLst/>
              <a:gdLst/>
              <a:ahLst/>
              <a:cxnLst/>
              <a:rect l="l" t="t" r="r" b="b"/>
              <a:pathLst>
                <a:path w="1132" h="1133" extrusionOk="0">
                  <a:moveTo>
                    <a:pt x="572" y="1"/>
                  </a:moveTo>
                  <a:cubicBezTo>
                    <a:pt x="251" y="1"/>
                    <a:pt x="1" y="263"/>
                    <a:pt x="1" y="572"/>
                  </a:cubicBezTo>
                  <a:cubicBezTo>
                    <a:pt x="13"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1626581" y="762330"/>
              <a:ext cx="38894" cy="38929"/>
            </a:xfrm>
            <a:custGeom>
              <a:avLst/>
              <a:gdLst/>
              <a:ahLst/>
              <a:cxnLst/>
              <a:rect l="l" t="t" r="r" b="b"/>
              <a:pathLst>
                <a:path w="1132" h="1133" extrusionOk="0">
                  <a:moveTo>
                    <a:pt x="560" y="1"/>
                  </a:moveTo>
                  <a:cubicBezTo>
                    <a:pt x="250" y="1"/>
                    <a:pt x="0" y="263"/>
                    <a:pt x="0" y="572"/>
                  </a:cubicBezTo>
                  <a:cubicBezTo>
                    <a:pt x="0"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1498113" y="634308"/>
              <a:ext cx="38894" cy="38894"/>
            </a:xfrm>
            <a:custGeom>
              <a:avLst/>
              <a:gdLst/>
              <a:ahLst/>
              <a:cxnLst/>
              <a:rect l="l" t="t" r="r" b="b"/>
              <a:pathLst>
                <a:path w="1132" h="1132" extrusionOk="0">
                  <a:moveTo>
                    <a:pt x="572" y="0"/>
                  </a:moveTo>
                  <a:cubicBezTo>
                    <a:pt x="251" y="0"/>
                    <a:pt x="1" y="250"/>
                    <a:pt x="1" y="560"/>
                  </a:cubicBezTo>
                  <a:cubicBezTo>
                    <a:pt x="1"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1626581"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1690385" y="570091"/>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1562742" y="570881"/>
              <a:ext cx="38482" cy="38482"/>
            </a:xfrm>
            <a:custGeom>
              <a:avLst/>
              <a:gdLst/>
              <a:ahLst/>
              <a:cxnLst/>
              <a:rect l="l" t="t" r="r" b="b"/>
              <a:pathLst>
                <a:path w="1120" h="1120" extrusionOk="0">
                  <a:moveTo>
                    <a:pt x="560" y="1"/>
                  </a:moveTo>
                  <a:cubicBezTo>
                    <a:pt x="251" y="1"/>
                    <a:pt x="1" y="251"/>
                    <a:pt x="1" y="560"/>
                  </a:cubicBezTo>
                  <a:cubicBezTo>
                    <a:pt x="1" y="870"/>
                    <a:pt x="251" y="1120"/>
                    <a:pt x="560" y="1120"/>
                  </a:cubicBezTo>
                  <a:cubicBezTo>
                    <a:pt x="870" y="1120"/>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
            <p:cNvSpPr/>
            <p:nvPr/>
          </p:nvSpPr>
          <p:spPr>
            <a:xfrm>
              <a:off x="1690385" y="954603"/>
              <a:ext cx="38894" cy="38894"/>
            </a:xfrm>
            <a:custGeom>
              <a:avLst/>
              <a:gdLst/>
              <a:ahLst/>
              <a:cxnLst/>
              <a:rect l="l" t="t" r="r" b="b"/>
              <a:pathLst>
                <a:path w="1132" h="1132" extrusionOk="0">
                  <a:moveTo>
                    <a:pt x="572" y="1"/>
                  </a:moveTo>
                  <a:cubicBezTo>
                    <a:pt x="251" y="1"/>
                    <a:pt x="1" y="263"/>
                    <a:pt x="1" y="572"/>
                  </a:cubicBezTo>
                  <a:cubicBezTo>
                    <a:pt x="12"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
            <p:cNvSpPr/>
            <p:nvPr/>
          </p:nvSpPr>
          <p:spPr>
            <a:xfrm>
              <a:off x="1562742" y="954603"/>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
            <p:cNvSpPr/>
            <p:nvPr/>
          </p:nvSpPr>
          <p:spPr>
            <a:xfrm>
              <a:off x="1498113" y="1018854"/>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
            <p:cNvSpPr/>
            <p:nvPr/>
          </p:nvSpPr>
          <p:spPr>
            <a:xfrm>
              <a:off x="1626581" y="1018854"/>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
            <p:cNvSpPr/>
            <p:nvPr/>
          </p:nvSpPr>
          <p:spPr>
            <a:xfrm>
              <a:off x="1498113" y="890386"/>
              <a:ext cx="38894" cy="38894"/>
            </a:xfrm>
            <a:custGeom>
              <a:avLst/>
              <a:gdLst/>
              <a:ahLst/>
              <a:cxnLst/>
              <a:rect l="l" t="t" r="r" b="b"/>
              <a:pathLst>
                <a:path w="1132" h="1132" extrusionOk="0">
                  <a:moveTo>
                    <a:pt x="572" y="1"/>
                  </a:moveTo>
                  <a:cubicBezTo>
                    <a:pt x="251" y="1"/>
                    <a:pt x="1" y="251"/>
                    <a:pt x="1" y="560"/>
                  </a:cubicBezTo>
                  <a:cubicBezTo>
                    <a:pt x="1"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
            <p:cNvSpPr/>
            <p:nvPr/>
          </p:nvSpPr>
          <p:spPr>
            <a:xfrm>
              <a:off x="1626581"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
            <p:cNvSpPr/>
            <p:nvPr/>
          </p:nvSpPr>
          <p:spPr>
            <a:xfrm>
              <a:off x="1690385" y="826581"/>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
            <p:cNvSpPr/>
            <p:nvPr/>
          </p:nvSpPr>
          <p:spPr>
            <a:xfrm>
              <a:off x="1562742" y="826993"/>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
            <p:cNvSpPr/>
            <p:nvPr/>
          </p:nvSpPr>
          <p:spPr>
            <a:xfrm>
              <a:off x="1690385" y="1210302"/>
              <a:ext cx="38894" cy="38894"/>
            </a:xfrm>
            <a:custGeom>
              <a:avLst/>
              <a:gdLst/>
              <a:ahLst/>
              <a:cxnLst/>
              <a:rect l="l" t="t" r="r" b="b"/>
              <a:pathLst>
                <a:path w="1132" h="1132" extrusionOk="0">
                  <a:moveTo>
                    <a:pt x="572" y="0"/>
                  </a:moveTo>
                  <a:cubicBezTo>
                    <a:pt x="251" y="0"/>
                    <a:pt x="1" y="262"/>
                    <a:pt x="1" y="572"/>
                  </a:cubicBezTo>
                  <a:cubicBezTo>
                    <a:pt x="12"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
            <p:cNvSpPr/>
            <p:nvPr/>
          </p:nvSpPr>
          <p:spPr>
            <a:xfrm>
              <a:off x="1562742" y="1210714"/>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
            <p:cNvSpPr/>
            <p:nvPr/>
          </p:nvSpPr>
          <p:spPr>
            <a:xfrm>
              <a:off x="1498113" y="1274519"/>
              <a:ext cx="38894" cy="38894"/>
            </a:xfrm>
            <a:custGeom>
              <a:avLst/>
              <a:gdLst/>
              <a:ahLst/>
              <a:cxnLst/>
              <a:rect l="l" t="t" r="r" b="b"/>
              <a:pathLst>
                <a:path w="1132" h="1132" extrusionOk="0">
                  <a:moveTo>
                    <a:pt x="572" y="1"/>
                  </a:moveTo>
                  <a:cubicBezTo>
                    <a:pt x="251" y="1"/>
                    <a:pt x="1" y="251"/>
                    <a:pt x="1" y="560"/>
                  </a:cubicBezTo>
                  <a:cubicBezTo>
                    <a:pt x="13"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
            <p:cNvSpPr/>
            <p:nvPr/>
          </p:nvSpPr>
          <p:spPr>
            <a:xfrm>
              <a:off x="1626581" y="1274519"/>
              <a:ext cx="38894" cy="38894"/>
            </a:xfrm>
            <a:custGeom>
              <a:avLst/>
              <a:gdLst/>
              <a:ahLst/>
              <a:cxnLst/>
              <a:rect l="l" t="t" r="r" b="b"/>
              <a:pathLst>
                <a:path w="1132" h="1132" extrusionOk="0">
                  <a:moveTo>
                    <a:pt x="560" y="1"/>
                  </a:moveTo>
                  <a:cubicBezTo>
                    <a:pt x="250" y="1"/>
                    <a:pt x="0" y="251"/>
                    <a:pt x="0" y="560"/>
                  </a:cubicBezTo>
                  <a:cubicBezTo>
                    <a:pt x="0"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
            <p:cNvSpPr/>
            <p:nvPr/>
          </p:nvSpPr>
          <p:spPr>
            <a:xfrm>
              <a:off x="1498113" y="1146463"/>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
            <p:cNvSpPr/>
            <p:nvPr/>
          </p:nvSpPr>
          <p:spPr>
            <a:xfrm>
              <a:off x="1626581" y="1146463"/>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
            <p:cNvSpPr/>
            <p:nvPr/>
          </p:nvSpPr>
          <p:spPr>
            <a:xfrm>
              <a:off x="1690385" y="1082659"/>
              <a:ext cx="38894" cy="38894"/>
            </a:xfrm>
            <a:custGeom>
              <a:avLst/>
              <a:gdLst/>
              <a:ahLst/>
              <a:cxnLst/>
              <a:rect l="l" t="t" r="r" b="b"/>
              <a:pathLst>
                <a:path w="1132"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
            <p:cNvSpPr/>
            <p:nvPr/>
          </p:nvSpPr>
          <p:spPr>
            <a:xfrm>
              <a:off x="1562742" y="1082659"/>
              <a:ext cx="38482" cy="38894"/>
            </a:xfrm>
            <a:custGeom>
              <a:avLst/>
              <a:gdLst/>
              <a:ahLst/>
              <a:cxnLst/>
              <a:rect l="l" t="t" r="r" b="b"/>
              <a:pathLst>
                <a:path w="1120" h="1132" extrusionOk="0">
                  <a:moveTo>
                    <a:pt x="560" y="1"/>
                  </a:moveTo>
                  <a:cubicBezTo>
                    <a:pt x="251" y="1"/>
                    <a:pt x="1" y="251"/>
                    <a:pt x="1" y="560"/>
                  </a:cubicBezTo>
                  <a:cubicBezTo>
                    <a:pt x="1" y="870"/>
                    <a:pt x="251" y="1132"/>
                    <a:pt x="560" y="1132"/>
                  </a:cubicBezTo>
                  <a:cubicBezTo>
                    <a:pt x="870" y="1132"/>
                    <a:pt x="1120" y="870"/>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
            <p:cNvSpPr/>
            <p:nvPr/>
          </p:nvSpPr>
          <p:spPr>
            <a:xfrm>
              <a:off x="1690385" y="1466792"/>
              <a:ext cx="38894" cy="38894"/>
            </a:xfrm>
            <a:custGeom>
              <a:avLst/>
              <a:gdLst/>
              <a:ahLst/>
              <a:cxnLst/>
              <a:rect l="l" t="t" r="r" b="b"/>
              <a:pathLst>
                <a:path w="1132" h="1132" extrusionOk="0">
                  <a:moveTo>
                    <a:pt x="572" y="0"/>
                  </a:moveTo>
                  <a:cubicBezTo>
                    <a:pt x="251" y="0"/>
                    <a:pt x="1" y="250"/>
                    <a:pt x="1" y="560"/>
                  </a:cubicBezTo>
                  <a:cubicBezTo>
                    <a:pt x="12"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
            <p:cNvSpPr/>
            <p:nvPr/>
          </p:nvSpPr>
          <p:spPr>
            <a:xfrm>
              <a:off x="1562742" y="1467204"/>
              <a:ext cx="38482" cy="38894"/>
            </a:xfrm>
            <a:custGeom>
              <a:avLst/>
              <a:gdLst/>
              <a:ahLst/>
              <a:cxnLst/>
              <a:rect l="l" t="t" r="r" b="b"/>
              <a:pathLst>
                <a:path w="1120" h="1132" extrusionOk="0">
                  <a:moveTo>
                    <a:pt x="560" y="0"/>
                  </a:moveTo>
                  <a:cubicBezTo>
                    <a:pt x="251" y="0"/>
                    <a:pt x="1" y="250"/>
                    <a:pt x="1" y="560"/>
                  </a:cubicBezTo>
                  <a:cubicBezTo>
                    <a:pt x="1" y="870"/>
                    <a:pt x="251" y="1131"/>
                    <a:pt x="560" y="1131"/>
                  </a:cubicBezTo>
                  <a:cubicBezTo>
                    <a:pt x="870" y="1131"/>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
            <p:cNvSpPr/>
            <p:nvPr/>
          </p:nvSpPr>
          <p:spPr>
            <a:xfrm>
              <a:off x="1498113" y="1531009"/>
              <a:ext cx="38894" cy="38894"/>
            </a:xfrm>
            <a:custGeom>
              <a:avLst/>
              <a:gdLst/>
              <a:ahLst/>
              <a:cxnLst/>
              <a:rect l="l" t="t" r="r" b="b"/>
              <a:pathLst>
                <a:path w="1132" h="1132" extrusionOk="0">
                  <a:moveTo>
                    <a:pt x="572" y="1"/>
                  </a:moveTo>
                  <a:cubicBezTo>
                    <a:pt x="251" y="1"/>
                    <a:pt x="1" y="251"/>
                    <a:pt x="1" y="572"/>
                  </a:cubicBezTo>
                  <a:cubicBezTo>
                    <a:pt x="13"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
            <p:cNvSpPr/>
            <p:nvPr/>
          </p:nvSpPr>
          <p:spPr>
            <a:xfrm>
              <a:off x="1626581" y="153100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
            <p:cNvSpPr/>
            <p:nvPr/>
          </p:nvSpPr>
          <p:spPr>
            <a:xfrm>
              <a:off x="1498113" y="1402575"/>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
            <p:cNvSpPr/>
            <p:nvPr/>
          </p:nvSpPr>
          <p:spPr>
            <a:xfrm>
              <a:off x="1626581" y="1402575"/>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
            <p:cNvSpPr/>
            <p:nvPr/>
          </p:nvSpPr>
          <p:spPr>
            <a:xfrm>
              <a:off x="1690385" y="1338736"/>
              <a:ext cx="38894" cy="38894"/>
            </a:xfrm>
            <a:custGeom>
              <a:avLst/>
              <a:gdLst/>
              <a:ahLst/>
              <a:cxnLst/>
              <a:rect l="l" t="t" r="r" b="b"/>
              <a:pathLst>
                <a:path w="1132" h="1132" extrusionOk="0">
                  <a:moveTo>
                    <a:pt x="572" y="1"/>
                  </a:moveTo>
                  <a:cubicBezTo>
                    <a:pt x="251" y="1"/>
                    <a:pt x="1" y="251"/>
                    <a:pt x="1" y="572"/>
                  </a:cubicBezTo>
                  <a:cubicBezTo>
                    <a:pt x="12"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
            <p:cNvSpPr/>
            <p:nvPr/>
          </p:nvSpPr>
          <p:spPr>
            <a:xfrm>
              <a:off x="1562742" y="1338736"/>
              <a:ext cx="38482" cy="38894"/>
            </a:xfrm>
            <a:custGeom>
              <a:avLst/>
              <a:gdLst/>
              <a:ahLst/>
              <a:cxnLst/>
              <a:rect l="l" t="t" r="r" b="b"/>
              <a:pathLst>
                <a:path w="1120" h="1132" extrusionOk="0">
                  <a:moveTo>
                    <a:pt x="560" y="1"/>
                  </a:moveTo>
                  <a:cubicBezTo>
                    <a:pt x="251" y="1"/>
                    <a:pt x="1" y="251"/>
                    <a:pt x="1" y="560"/>
                  </a:cubicBezTo>
                  <a:cubicBezTo>
                    <a:pt x="1" y="882"/>
                    <a:pt x="251" y="1132"/>
                    <a:pt x="560" y="1132"/>
                  </a:cubicBezTo>
                  <a:cubicBezTo>
                    <a:pt x="870" y="1132"/>
                    <a:pt x="1120" y="882"/>
                    <a:pt x="1120" y="560"/>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
            <p:cNvSpPr/>
            <p:nvPr/>
          </p:nvSpPr>
          <p:spPr>
            <a:xfrm>
              <a:off x="1690385" y="1722870"/>
              <a:ext cx="38894" cy="38894"/>
            </a:xfrm>
            <a:custGeom>
              <a:avLst/>
              <a:gdLst/>
              <a:ahLst/>
              <a:cxnLst/>
              <a:rect l="l" t="t" r="r" b="b"/>
              <a:pathLst>
                <a:path w="1132" h="1132" extrusionOk="0">
                  <a:moveTo>
                    <a:pt x="572" y="1"/>
                  </a:moveTo>
                  <a:cubicBezTo>
                    <a:pt x="251" y="1"/>
                    <a:pt x="1" y="251"/>
                    <a:pt x="1" y="560"/>
                  </a:cubicBezTo>
                  <a:cubicBezTo>
                    <a:pt x="12"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
            <p:cNvSpPr/>
            <p:nvPr/>
          </p:nvSpPr>
          <p:spPr>
            <a:xfrm>
              <a:off x="1562742" y="1723282"/>
              <a:ext cx="38482" cy="38894"/>
            </a:xfrm>
            <a:custGeom>
              <a:avLst/>
              <a:gdLst/>
              <a:ahLst/>
              <a:cxnLst/>
              <a:rect l="l" t="t" r="r" b="b"/>
              <a:pathLst>
                <a:path w="1120" h="1132" extrusionOk="0">
                  <a:moveTo>
                    <a:pt x="560" y="1"/>
                  </a:moveTo>
                  <a:cubicBezTo>
                    <a:pt x="251" y="1"/>
                    <a:pt x="1" y="251"/>
                    <a:pt x="1" y="572"/>
                  </a:cubicBezTo>
                  <a:cubicBezTo>
                    <a:pt x="1" y="882"/>
                    <a:pt x="251" y="1132"/>
                    <a:pt x="560" y="1132"/>
                  </a:cubicBezTo>
                  <a:cubicBezTo>
                    <a:pt x="870" y="1132"/>
                    <a:pt x="1120" y="882"/>
                    <a:pt x="1120" y="572"/>
                  </a:cubicBezTo>
                  <a:cubicBezTo>
                    <a:pt x="1120"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
            <p:cNvSpPr/>
            <p:nvPr/>
          </p:nvSpPr>
          <p:spPr>
            <a:xfrm>
              <a:off x="1498113" y="1787121"/>
              <a:ext cx="38894" cy="38894"/>
            </a:xfrm>
            <a:custGeom>
              <a:avLst/>
              <a:gdLst/>
              <a:ahLst/>
              <a:cxnLst/>
              <a:rect l="l" t="t" r="r" b="b"/>
              <a:pathLst>
                <a:path w="1132" h="1132" extrusionOk="0">
                  <a:moveTo>
                    <a:pt x="572" y="0"/>
                  </a:moveTo>
                  <a:cubicBezTo>
                    <a:pt x="251" y="0"/>
                    <a:pt x="1" y="262"/>
                    <a:pt x="1" y="572"/>
                  </a:cubicBezTo>
                  <a:cubicBezTo>
                    <a:pt x="1"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
            <p:cNvSpPr/>
            <p:nvPr/>
          </p:nvSpPr>
          <p:spPr>
            <a:xfrm>
              <a:off x="1626581"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
            <p:cNvSpPr/>
            <p:nvPr/>
          </p:nvSpPr>
          <p:spPr>
            <a:xfrm>
              <a:off x="1498113" y="1659065"/>
              <a:ext cx="38894" cy="38894"/>
            </a:xfrm>
            <a:custGeom>
              <a:avLst/>
              <a:gdLst/>
              <a:ahLst/>
              <a:cxnLst/>
              <a:rect l="l" t="t" r="r" b="b"/>
              <a:pathLst>
                <a:path w="1132" h="1132" extrusionOk="0">
                  <a:moveTo>
                    <a:pt x="572" y="0"/>
                  </a:moveTo>
                  <a:cubicBezTo>
                    <a:pt x="251" y="0"/>
                    <a:pt x="1" y="250"/>
                    <a:pt x="1" y="560"/>
                  </a:cubicBezTo>
                  <a:cubicBezTo>
                    <a:pt x="13"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
            <p:cNvSpPr/>
            <p:nvPr/>
          </p:nvSpPr>
          <p:spPr>
            <a:xfrm>
              <a:off x="1626581" y="1659065"/>
              <a:ext cx="38894" cy="38894"/>
            </a:xfrm>
            <a:custGeom>
              <a:avLst/>
              <a:gdLst/>
              <a:ahLst/>
              <a:cxnLst/>
              <a:rect l="l" t="t" r="r" b="b"/>
              <a:pathLst>
                <a:path w="1132" h="1132" extrusionOk="0">
                  <a:moveTo>
                    <a:pt x="560" y="0"/>
                  </a:moveTo>
                  <a:cubicBezTo>
                    <a:pt x="250" y="0"/>
                    <a:pt x="0" y="250"/>
                    <a:pt x="0" y="560"/>
                  </a:cubicBezTo>
                  <a:cubicBezTo>
                    <a:pt x="0"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
            <p:cNvSpPr/>
            <p:nvPr/>
          </p:nvSpPr>
          <p:spPr>
            <a:xfrm>
              <a:off x="1690385" y="1594848"/>
              <a:ext cx="38894" cy="38894"/>
            </a:xfrm>
            <a:custGeom>
              <a:avLst/>
              <a:gdLst/>
              <a:ahLst/>
              <a:cxnLst/>
              <a:rect l="l" t="t" r="r" b="b"/>
              <a:pathLst>
                <a:path w="1132" h="1132" extrusionOk="0">
                  <a:moveTo>
                    <a:pt x="572" y="0"/>
                  </a:moveTo>
                  <a:cubicBezTo>
                    <a:pt x="251" y="0"/>
                    <a:pt x="1" y="262"/>
                    <a:pt x="1" y="572"/>
                  </a:cubicBezTo>
                  <a:cubicBezTo>
                    <a:pt x="12"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
            <p:cNvSpPr/>
            <p:nvPr/>
          </p:nvSpPr>
          <p:spPr>
            <a:xfrm>
              <a:off x="1562742" y="1594848"/>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
            <p:cNvSpPr/>
            <p:nvPr/>
          </p:nvSpPr>
          <p:spPr>
            <a:xfrm>
              <a:off x="1690385" y="1978982"/>
              <a:ext cx="38894" cy="38894"/>
            </a:xfrm>
            <a:custGeom>
              <a:avLst/>
              <a:gdLst/>
              <a:ahLst/>
              <a:cxnLst/>
              <a:rect l="l" t="t" r="r" b="b"/>
              <a:pathLst>
                <a:path w="1132"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
            <p:cNvSpPr/>
            <p:nvPr/>
          </p:nvSpPr>
          <p:spPr>
            <a:xfrm>
              <a:off x="1562742" y="1979359"/>
              <a:ext cx="38482" cy="38929"/>
            </a:xfrm>
            <a:custGeom>
              <a:avLst/>
              <a:gdLst/>
              <a:ahLst/>
              <a:cxnLst/>
              <a:rect l="l" t="t" r="r" b="b"/>
              <a:pathLst>
                <a:path w="1120" h="1133"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
            <p:cNvSpPr/>
            <p:nvPr/>
          </p:nvSpPr>
          <p:spPr>
            <a:xfrm>
              <a:off x="1498113" y="2043611"/>
              <a:ext cx="38894" cy="38894"/>
            </a:xfrm>
            <a:custGeom>
              <a:avLst/>
              <a:gdLst/>
              <a:ahLst/>
              <a:cxnLst/>
              <a:rect l="l" t="t" r="r" b="b"/>
              <a:pathLst>
                <a:path w="1132" h="1132" extrusionOk="0">
                  <a:moveTo>
                    <a:pt x="572" y="0"/>
                  </a:moveTo>
                  <a:cubicBezTo>
                    <a:pt x="251" y="0"/>
                    <a:pt x="1" y="250"/>
                    <a:pt x="1" y="560"/>
                  </a:cubicBezTo>
                  <a:cubicBezTo>
                    <a:pt x="13"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
            <p:cNvSpPr/>
            <p:nvPr/>
          </p:nvSpPr>
          <p:spPr>
            <a:xfrm>
              <a:off x="1626581" y="204361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
            <p:cNvSpPr/>
            <p:nvPr/>
          </p:nvSpPr>
          <p:spPr>
            <a:xfrm>
              <a:off x="1498113" y="1915143"/>
              <a:ext cx="38894" cy="38894"/>
            </a:xfrm>
            <a:custGeom>
              <a:avLst/>
              <a:gdLst/>
              <a:ahLst/>
              <a:cxnLst/>
              <a:rect l="l" t="t" r="r" b="b"/>
              <a:pathLst>
                <a:path w="1132" h="1132" extrusionOk="0">
                  <a:moveTo>
                    <a:pt x="572" y="1"/>
                  </a:moveTo>
                  <a:cubicBezTo>
                    <a:pt x="251" y="1"/>
                    <a:pt x="1" y="251"/>
                    <a:pt x="1" y="560"/>
                  </a:cubicBezTo>
                  <a:cubicBezTo>
                    <a:pt x="13"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
            <p:cNvSpPr/>
            <p:nvPr/>
          </p:nvSpPr>
          <p:spPr>
            <a:xfrm>
              <a:off x="1626581" y="1915143"/>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
            <p:cNvSpPr/>
            <p:nvPr/>
          </p:nvSpPr>
          <p:spPr>
            <a:xfrm>
              <a:off x="1690385" y="1851338"/>
              <a:ext cx="38894" cy="38894"/>
            </a:xfrm>
            <a:custGeom>
              <a:avLst/>
              <a:gdLst/>
              <a:ahLst/>
              <a:cxnLst/>
              <a:rect l="l" t="t" r="r" b="b"/>
              <a:pathLst>
                <a:path w="1132"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
            <p:cNvSpPr/>
            <p:nvPr/>
          </p:nvSpPr>
          <p:spPr>
            <a:xfrm>
              <a:off x="1562742" y="1851338"/>
              <a:ext cx="38482" cy="38894"/>
            </a:xfrm>
            <a:custGeom>
              <a:avLst/>
              <a:gdLst/>
              <a:ahLst/>
              <a:cxnLst/>
              <a:rect l="l" t="t" r="r" b="b"/>
              <a:pathLst>
                <a:path w="1120" h="1132" extrusionOk="0">
                  <a:moveTo>
                    <a:pt x="560" y="0"/>
                  </a:moveTo>
                  <a:cubicBezTo>
                    <a:pt x="251" y="0"/>
                    <a:pt x="1" y="250"/>
                    <a:pt x="1" y="560"/>
                  </a:cubicBezTo>
                  <a:cubicBezTo>
                    <a:pt x="1" y="869"/>
                    <a:pt x="251" y="1131"/>
                    <a:pt x="560" y="1131"/>
                  </a:cubicBezTo>
                  <a:cubicBezTo>
                    <a:pt x="870" y="1131"/>
                    <a:pt x="1120" y="869"/>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
            <p:cNvSpPr/>
            <p:nvPr/>
          </p:nvSpPr>
          <p:spPr>
            <a:xfrm>
              <a:off x="1242035" y="-5903"/>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
            <p:cNvSpPr/>
            <p:nvPr/>
          </p:nvSpPr>
          <p:spPr>
            <a:xfrm>
              <a:off x="1370469"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
            <p:cNvSpPr/>
            <p:nvPr/>
          </p:nvSpPr>
          <p:spPr>
            <a:xfrm>
              <a:off x="1434308" y="186335"/>
              <a:ext cx="38894" cy="38516"/>
            </a:xfrm>
            <a:custGeom>
              <a:avLst/>
              <a:gdLst/>
              <a:ahLst/>
              <a:cxnLst/>
              <a:rect l="l" t="t" r="r" b="b"/>
              <a:pathLst>
                <a:path w="1132" h="1121" extrusionOk="0">
                  <a:moveTo>
                    <a:pt x="560" y="1"/>
                  </a:moveTo>
                  <a:cubicBezTo>
                    <a:pt x="250" y="1"/>
                    <a:pt x="0" y="251"/>
                    <a:pt x="0" y="561"/>
                  </a:cubicBezTo>
                  <a:cubicBezTo>
                    <a:pt x="0" y="870"/>
                    <a:pt x="262" y="1120"/>
                    <a:pt x="560" y="1120"/>
                  </a:cubicBezTo>
                  <a:cubicBezTo>
                    <a:pt x="881" y="1120"/>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
            <p:cNvSpPr/>
            <p:nvPr/>
          </p:nvSpPr>
          <p:spPr>
            <a:xfrm>
              <a:off x="1306252" y="186335"/>
              <a:ext cx="38894" cy="38929"/>
            </a:xfrm>
            <a:custGeom>
              <a:avLst/>
              <a:gdLst/>
              <a:ahLst/>
              <a:cxnLst/>
              <a:rect l="l" t="t" r="r" b="b"/>
              <a:pathLst>
                <a:path w="1132" h="1133" extrusionOk="0">
                  <a:moveTo>
                    <a:pt x="572" y="1"/>
                  </a:moveTo>
                  <a:cubicBezTo>
                    <a:pt x="263" y="1"/>
                    <a:pt x="1" y="251"/>
                    <a:pt x="1" y="561"/>
                  </a:cubicBezTo>
                  <a:cubicBezTo>
                    <a:pt x="1" y="870"/>
                    <a:pt x="263" y="1132"/>
                    <a:pt x="572" y="1132"/>
                  </a:cubicBezTo>
                  <a:cubicBezTo>
                    <a:pt x="882" y="1132"/>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
            <p:cNvSpPr/>
            <p:nvPr/>
          </p:nvSpPr>
          <p:spPr>
            <a:xfrm>
              <a:off x="1242035" y="250174"/>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
            <p:cNvSpPr/>
            <p:nvPr/>
          </p:nvSpPr>
          <p:spPr>
            <a:xfrm>
              <a:off x="1370469"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
            <p:cNvSpPr/>
            <p:nvPr/>
          </p:nvSpPr>
          <p:spPr>
            <a:xfrm>
              <a:off x="1242035" y="121706"/>
              <a:ext cx="38894" cy="38894"/>
            </a:xfrm>
            <a:custGeom>
              <a:avLst/>
              <a:gdLst/>
              <a:ahLst/>
              <a:cxnLst/>
              <a:rect l="l" t="t" r="r" b="b"/>
              <a:pathLst>
                <a:path w="1132" h="1132" extrusionOk="0">
                  <a:moveTo>
                    <a:pt x="560" y="1"/>
                  </a:moveTo>
                  <a:cubicBezTo>
                    <a:pt x="250" y="1"/>
                    <a:pt x="0" y="251"/>
                    <a:pt x="0" y="572"/>
                  </a:cubicBezTo>
                  <a:cubicBezTo>
                    <a:pt x="12" y="894"/>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
            <p:cNvSpPr/>
            <p:nvPr/>
          </p:nvSpPr>
          <p:spPr>
            <a:xfrm>
              <a:off x="1370469"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
            <p:cNvSpPr/>
            <p:nvPr/>
          </p:nvSpPr>
          <p:spPr>
            <a:xfrm>
              <a:off x="1434308" y="58314"/>
              <a:ext cx="38894" cy="38894"/>
            </a:xfrm>
            <a:custGeom>
              <a:avLst/>
              <a:gdLst/>
              <a:ahLst/>
              <a:cxnLst/>
              <a:rect l="l" t="t" r="r" b="b"/>
              <a:pathLst>
                <a:path w="1132" h="1132" extrusionOk="0">
                  <a:moveTo>
                    <a:pt x="560" y="0"/>
                  </a:moveTo>
                  <a:cubicBezTo>
                    <a:pt x="250" y="0"/>
                    <a:pt x="0" y="250"/>
                    <a:pt x="0" y="572"/>
                  </a:cubicBezTo>
                  <a:cubicBezTo>
                    <a:pt x="12"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
            <p:cNvSpPr/>
            <p:nvPr/>
          </p:nvSpPr>
          <p:spPr>
            <a:xfrm>
              <a:off x="1306252" y="58314"/>
              <a:ext cx="38894" cy="38894"/>
            </a:xfrm>
            <a:custGeom>
              <a:avLst/>
              <a:gdLst/>
              <a:ahLst/>
              <a:cxnLst/>
              <a:rect l="l" t="t" r="r" b="b"/>
              <a:pathLst>
                <a:path w="1132" h="1132" extrusionOk="0">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
            <p:cNvSpPr/>
            <p:nvPr/>
          </p:nvSpPr>
          <p:spPr>
            <a:xfrm>
              <a:off x="1434308" y="442447"/>
              <a:ext cx="38894" cy="38894"/>
            </a:xfrm>
            <a:custGeom>
              <a:avLst/>
              <a:gdLst/>
              <a:ahLst/>
              <a:cxnLst/>
              <a:rect l="l" t="t" r="r" b="b"/>
              <a:pathLst>
                <a:path w="1132" h="1132" extrusionOk="0">
                  <a:moveTo>
                    <a:pt x="560" y="0"/>
                  </a:moveTo>
                  <a:cubicBezTo>
                    <a:pt x="250" y="0"/>
                    <a:pt x="0" y="250"/>
                    <a:pt x="0" y="560"/>
                  </a:cubicBezTo>
                  <a:cubicBezTo>
                    <a:pt x="12" y="881"/>
                    <a:pt x="262" y="1131"/>
                    <a:pt x="560" y="1131"/>
                  </a:cubicBezTo>
                  <a:cubicBezTo>
                    <a:pt x="881" y="1131"/>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
            <p:cNvSpPr/>
            <p:nvPr/>
          </p:nvSpPr>
          <p:spPr>
            <a:xfrm>
              <a:off x="1306252" y="442447"/>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
            <p:cNvSpPr/>
            <p:nvPr/>
          </p:nvSpPr>
          <p:spPr>
            <a:xfrm>
              <a:off x="1242035" y="506252"/>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
            <p:cNvSpPr/>
            <p:nvPr/>
          </p:nvSpPr>
          <p:spPr>
            <a:xfrm>
              <a:off x="1370469"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
            <p:cNvSpPr/>
            <p:nvPr/>
          </p:nvSpPr>
          <p:spPr>
            <a:xfrm>
              <a:off x="1242035" y="377818"/>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
            <p:cNvSpPr/>
            <p:nvPr/>
          </p:nvSpPr>
          <p:spPr>
            <a:xfrm>
              <a:off x="1370469"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
            <p:cNvSpPr/>
            <p:nvPr/>
          </p:nvSpPr>
          <p:spPr>
            <a:xfrm>
              <a:off x="1434308" y="31397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
            <p:cNvSpPr/>
            <p:nvPr/>
          </p:nvSpPr>
          <p:spPr>
            <a:xfrm>
              <a:off x="1306252" y="314391"/>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
            <p:cNvSpPr/>
            <p:nvPr/>
          </p:nvSpPr>
          <p:spPr>
            <a:xfrm>
              <a:off x="1434308" y="698525"/>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
            <p:cNvSpPr/>
            <p:nvPr/>
          </p:nvSpPr>
          <p:spPr>
            <a:xfrm>
              <a:off x="1306252" y="698525"/>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
            <p:cNvSpPr/>
            <p:nvPr/>
          </p:nvSpPr>
          <p:spPr>
            <a:xfrm>
              <a:off x="1242035" y="762330"/>
              <a:ext cx="38894" cy="38929"/>
            </a:xfrm>
            <a:custGeom>
              <a:avLst/>
              <a:gdLst/>
              <a:ahLst/>
              <a:cxnLst/>
              <a:rect l="l" t="t" r="r" b="b"/>
              <a:pathLst>
                <a:path w="1132" h="1133"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
            <p:cNvSpPr/>
            <p:nvPr/>
          </p:nvSpPr>
          <p:spPr>
            <a:xfrm>
              <a:off x="1370469"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
            <p:cNvSpPr/>
            <p:nvPr/>
          </p:nvSpPr>
          <p:spPr>
            <a:xfrm>
              <a:off x="1242035" y="63430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
            <p:cNvSpPr/>
            <p:nvPr/>
          </p:nvSpPr>
          <p:spPr>
            <a:xfrm>
              <a:off x="1370469"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
            <p:cNvSpPr/>
            <p:nvPr/>
          </p:nvSpPr>
          <p:spPr>
            <a:xfrm>
              <a:off x="1434308" y="570091"/>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
            <p:cNvSpPr/>
            <p:nvPr/>
          </p:nvSpPr>
          <p:spPr>
            <a:xfrm>
              <a:off x="1306252" y="570881"/>
              <a:ext cx="38894" cy="38482"/>
            </a:xfrm>
            <a:custGeom>
              <a:avLst/>
              <a:gdLst/>
              <a:ahLst/>
              <a:cxnLst/>
              <a:rect l="l" t="t" r="r" b="b"/>
              <a:pathLst>
                <a:path w="1132" h="1120" extrusionOk="0">
                  <a:moveTo>
                    <a:pt x="572" y="1"/>
                  </a:moveTo>
                  <a:cubicBezTo>
                    <a:pt x="263" y="1"/>
                    <a:pt x="1" y="251"/>
                    <a:pt x="1" y="560"/>
                  </a:cubicBezTo>
                  <a:cubicBezTo>
                    <a:pt x="1" y="870"/>
                    <a:pt x="263" y="1120"/>
                    <a:pt x="572" y="1120"/>
                  </a:cubicBezTo>
                  <a:cubicBezTo>
                    <a:pt x="882" y="1120"/>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
            <p:cNvSpPr/>
            <p:nvPr/>
          </p:nvSpPr>
          <p:spPr>
            <a:xfrm>
              <a:off x="1434308" y="954603"/>
              <a:ext cx="38894" cy="38894"/>
            </a:xfrm>
            <a:custGeom>
              <a:avLst/>
              <a:gdLst/>
              <a:ahLst/>
              <a:cxnLst/>
              <a:rect l="l" t="t" r="r" b="b"/>
              <a:pathLst>
                <a:path w="1132" h="1132" extrusionOk="0">
                  <a:moveTo>
                    <a:pt x="560" y="1"/>
                  </a:moveTo>
                  <a:cubicBezTo>
                    <a:pt x="250" y="1"/>
                    <a:pt x="0" y="263"/>
                    <a:pt x="0" y="572"/>
                  </a:cubicBezTo>
                  <a:cubicBezTo>
                    <a:pt x="12" y="882"/>
                    <a:pt x="262"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
            <p:cNvSpPr/>
            <p:nvPr/>
          </p:nvSpPr>
          <p:spPr>
            <a:xfrm>
              <a:off x="1306252" y="954603"/>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
            <p:cNvSpPr/>
            <p:nvPr/>
          </p:nvSpPr>
          <p:spPr>
            <a:xfrm>
              <a:off x="1242035" y="1018854"/>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
            <p:cNvSpPr/>
            <p:nvPr/>
          </p:nvSpPr>
          <p:spPr>
            <a:xfrm>
              <a:off x="1370469"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
            <p:cNvSpPr/>
            <p:nvPr/>
          </p:nvSpPr>
          <p:spPr>
            <a:xfrm>
              <a:off x="1242035" y="890386"/>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
            <p:cNvSpPr/>
            <p:nvPr/>
          </p:nvSpPr>
          <p:spPr>
            <a:xfrm>
              <a:off x="1370469"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
            <p:cNvSpPr/>
            <p:nvPr/>
          </p:nvSpPr>
          <p:spPr>
            <a:xfrm>
              <a:off x="1434308" y="826581"/>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
            <p:cNvSpPr/>
            <p:nvPr/>
          </p:nvSpPr>
          <p:spPr>
            <a:xfrm>
              <a:off x="1306252" y="82699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
            <p:cNvSpPr/>
            <p:nvPr/>
          </p:nvSpPr>
          <p:spPr>
            <a:xfrm>
              <a:off x="1434308" y="1210302"/>
              <a:ext cx="38894" cy="38894"/>
            </a:xfrm>
            <a:custGeom>
              <a:avLst/>
              <a:gdLst/>
              <a:ahLst/>
              <a:cxnLst/>
              <a:rect l="l" t="t" r="r" b="b"/>
              <a:pathLst>
                <a:path w="1132" h="1132" extrusionOk="0">
                  <a:moveTo>
                    <a:pt x="560" y="0"/>
                  </a:moveTo>
                  <a:cubicBezTo>
                    <a:pt x="250" y="0"/>
                    <a:pt x="0" y="262"/>
                    <a:pt x="0" y="572"/>
                  </a:cubicBezTo>
                  <a:cubicBezTo>
                    <a:pt x="12" y="893"/>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
            <p:cNvSpPr/>
            <p:nvPr/>
          </p:nvSpPr>
          <p:spPr>
            <a:xfrm>
              <a:off x="1306252" y="1210714"/>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
            <p:cNvSpPr/>
            <p:nvPr/>
          </p:nvSpPr>
          <p:spPr>
            <a:xfrm>
              <a:off x="1242035" y="1274519"/>
              <a:ext cx="38894" cy="38894"/>
            </a:xfrm>
            <a:custGeom>
              <a:avLst/>
              <a:gdLst/>
              <a:ahLst/>
              <a:cxnLst/>
              <a:rect l="l" t="t" r="r" b="b"/>
              <a:pathLst>
                <a:path w="1132" h="1132" extrusionOk="0">
                  <a:moveTo>
                    <a:pt x="560" y="1"/>
                  </a:moveTo>
                  <a:cubicBezTo>
                    <a:pt x="250" y="1"/>
                    <a:pt x="0" y="251"/>
                    <a:pt x="0" y="560"/>
                  </a:cubicBezTo>
                  <a:cubicBezTo>
                    <a:pt x="12" y="894"/>
                    <a:pt x="262"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
            <p:cNvSpPr/>
            <p:nvPr/>
          </p:nvSpPr>
          <p:spPr>
            <a:xfrm>
              <a:off x="1370469"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
            <p:cNvSpPr/>
            <p:nvPr/>
          </p:nvSpPr>
          <p:spPr>
            <a:xfrm>
              <a:off x="1242035" y="1146463"/>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
            <p:cNvSpPr/>
            <p:nvPr/>
          </p:nvSpPr>
          <p:spPr>
            <a:xfrm>
              <a:off x="1370469"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
            <p:cNvSpPr/>
            <p:nvPr/>
          </p:nvSpPr>
          <p:spPr>
            <a:xfrm>
              <a:off x="1434308" y="1082659"/>
              <a:ext cx="38894" cy="38894"/>
            </a:xfrm>
            <a:custGeom>
              <a:avLst/>
              <a:gdLst/>
              <a:ahLst/>
              <a:cxnLst/>
              <a:rect l="l" t="t" r="r" b="b"/>
              <a:pathLst>
                <a:path w="1132" h="1132" extrusionOk="0">
                  <a:moveTo>
                    <a:pt x="560" y="1"/>
                  </a:moveTo>
                  <a:cubicBezTo>
                    <a:pt x="250" y="1"/>
                    <a:pt x="0" y="251"/>
                    <a:pt x="0" y="560"/>
                  </a:cubicBezTo>
                  <a:cubicBezTo>
                    <a:pt x="0"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
            <p:cNvSpPr/>
            <p:nvPr/>
          </p:nvSpPr>
          <p:spPr>
            <a:xfrm>
              <a:off x="1306252" y="1082659"/>
              <a:ext cx="38894" cy="38894"/>
            </a:xfrm>
            <a:custGeom>
              <a:avLst/>
              <a:gdLst/>
              <a:ahLst/>
              <a:cxnLst/>
              <a:rect l="l" t="t" r="r" b="b"/>
              <a:pathLst>
                <a:path w="1132" h="1132" extrusionOk="0">
                  <a:moveTo>
                    <a:pt x="572" y="1"/>
                  </a:moveTo>
                  <a:cubicBezTo>
                    <a:pt x="263" y="1"/>
                    <a:pt x="1" y="251"/>
                    <a:pt x="1" y="560"/>
                  </a:cubicBezTo>
                  <a:cubicBezTo>
                    <a:pt x="1" y="870"/>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
            <p:cNvSpPr/>
            <p:nvPr/>
          </p:nvSpPr>
          <p:spPr>
            <a:xfrm>
              <a:off x="1434308" y="1466792"/>
              <a:ext cx="38894" cy="38894"/>
            </a:xfrm>
            <a:custGeom>
              <a:avLst/>
              <a:gdLst/>
              <a:ahLst/>
              <a:cxnLst/>
              <a:rect l="l" t="t" r="r" b="b"/>
              <a:pathLst>
                <a:path w="1132" h="1132" extrusionOk="0">
                  <a:moveTo>
                    <a:pt x="560" y="0"/>
                  </a:moveTo>
                  <a:cubicBezTo>
                    <a:pt x="250" y="0"/>
                    <a:pt x="0" y="250"/>
                    <a:pt x="0" y="560"/>
                  </a:cubicBezTo>
                  <a:cubicBezTo>
                    <a:pt x="12" y="893"/>
                    <a:pt x="262"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
            <p:cNvSpPr/>
            <p:nvPr/>
          </p:nvSpPr>
          <p:spPr>
            <a:xfrm>
              <a:off x="1306252" y="1467204"/>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
            <p:cNvSpPr/>
            <p:nvPr/>
          </p:nvSpPr>
          <p:spPr>
            <a:xfrm>
              <a:off x="1242035" y="1531009"/>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
            <p:cNvSpPr/>
            <p:nvPr/>
          </p:nvSpPr>
          <p:spPr>
            <a:xfrm>
              <a:off x="1370469"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
            <p:cNvSpPr/>
            <p:nvPr/>
          </p:nvSpPr>
          <p:spPr>
            <a:xfrm>
              <a:off x="1242035" y="1402575"/>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
            <p:cNvSpPr/>
            <p:nvPr/>
          </p:nvSpPr>
          <p:spPr>
            <a:xfrm>
              <a:off x="1370469"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
            <p:cNvSpPr/>
            <p:nvPr/>
          </p:nvSpPr>
          <p:spPr>
            <a:xfrm>
              <a:off x="1434308" y="1338736"/>
              <a:ext cx="38894" cy="38894"/>
            </a:xfrm>
            <a:custGeom>
              <a:avLst/>
              <a:gdLst/>
              <a:ahLst/>
              <a:cxnLst/>
              <a:rect l="l" t="t" r="r" b="b"/>
              <a:pathLst>
                <a:path w="1132" h="1132" extrusionOk="0">
                  <a:moveTo>
                    <a:pt x="560" y="1"/>
                  </a:moveTo>
                  <a:cubicBezTo>
                    <a:pt x="250" y="1"/>
                    <a:pt x="0" y="251"/>
                    <a:pt x="0" y="572"/>
                  </a:cubicBezTo>
                  <a:cubicBezTo>
                    <a:pt x="12" y="882"/>
                    <a:pt x="262" y="1132"/>
                    <a:pt x="560" y="1132"/>
                  </a:cubicBezTo>
                  <a:cubicBezTo>
                    <a:pt x="881" y="1132"/>
                    <a:pt x="1131" y="882"/>
                    <a:pt x="1131" y="572"/>
                  </a:cubicBezTo>
                  <a:cubicBezTo>
                    <a:pt x="1131" y="275"/>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
            <p:cNvSpPr/>
            <p:nvPr/>
          </p:nvSpPr>
          <p:spPr>
            <a:xfrm>
              <a:off x="1306252" y="133873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
            <p:cNvSpPr/>
            <p:nvPr/>
          </p:nvSpPr>
          <p:spPr>
            <a:xfrm>
              <a:off x="1434308" y="1722870"/>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
            <p:cNvSpPr/>
            <p:nvPr/>
          </p:nvSpPr>
          <p:spPr>
            <a:xfrm>
              <a:off x="1306252" y="172328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
            <p:cNvSpPr/>
            <p:nvPr/>
          </p:nvSpPr>
          <p:spPr>
            <a:xfrm>
              <a:off x="1242035" y="1787121"/>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
            <p:cNvSpPr/>
            <p:nvPr/>
          </p:nvSpPr>
          <p:spPr>
            <a:xfrm>
              <a:off x="1370469"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
            <p:cNvSpPr/>
            <p:nvPr/>
          </p:nvSpPr>
          <p:spPr>
            <a:xfrm>
              <a:off x="1242035" y="1659065"/>
              <a:ext cx="38894" cy="38894"/>
            </a:xfrm>
            <a:custGeom>
              <a:avLst/>
              <a:gdLst/>
              <a:ahLst/>
              <a:cxnLst/>
              <a:rect l="l" t="t" r="r" b="b"/>
              <a:pathLst>
                <a:path w="1132" h="1132" extrusionOk="0">
                  <a:moveTo>
                    <a:pt x="560" y="0"/>
                  </a:moveTo>
                  <a:cubicBezTo>
                    <a:pt x="250" y="0"/>
                    <a:pt x="0" y="250"/>
                    <a:pt x="0" y="560"/>
                  </a:cubicBezTo>
                  <a:cubicBezTo>
                    <a:pt x="12" y="870"/>
                    <a:pt x="262"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
            <p:cNvSpPr/>
            <p:nvPr/>
          </p:nvSpPr>
          <p:spPr>
            <a:xfrm>
              <a:off x="1370469"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
            <p:cNvSpPr/>
            <p:nvPr/>
          </p:nvSpPr>
          <p:spPr>
            <a:xfrm>
              <a:off x="1434308" y="1594848"/>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
            <p:cNvSpPr/>
            <p:nvPr/>
          </p:nvSpPr>
          <p:spPr>
            <a:xfrm>
              <a:off x="1306252" y="1594848"/>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
            <p:cNvSpPr/>
            <p:nvPr/>
          </p:nvSpPr>
          <p:spPr>
            <a:xfrm>
              <a:off x="1434308" y="1978982"/>
              <a:ext cx="38894" cy="38894"/>
            </a:xfrm>
            <a:custGeom>
              <a:avLst/>
              <a:gdLst/>
              <a:ahLst/>
              <a:cxnLst/>
              <a:rect l="l" t="t" r="r" b="b"/>
              <a:pathLst>
                <a:path w="1132" h="1132" extrusionOk="0">
                  <a:moveTo>
                    <a:pt x="560" y="0"/>
                  </a:moveTo>
                  <a:cubicBezTo>
                    <a:pt x="250" y="0"/>
                    <a:pt x="0" y="250"/>
                    <a:pt x="0" y="572"/>
                  </a:cubicBezTo>
                  <a:cubicBezTo>
                    <a:pt x="0" y="881"/>
                    <a:pt x="262"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
            <p:cNvSpPr/>
            <p:nvPr/>
          </p:nvSpPr>
          <p:spPr>
            <a:xfrm>
              <a:off x="1306252" y="1979359"/>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
            <p:cNvSpPr/>
            <p:nvPr/>
          </p:nvSpPr>
          <p:spPr>
            <a:xfrm>
              <a:off x="1242035" y="2043611"/>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
            <p:cNvSpPr/>
            <p:nvPr/>
          </p:nvSpPr>
          <p:spPr>
            <a:xfrm>
              <a:off x="1370469"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
            <p:cNvSpPr/>
            <p:nvPr/>
          </p:nvSpPr>
          <p:spPr>
            <a:xfrm>
              <a:off x="1242035" y="1915143"/>
              <a:ext cx="38894" cy="38894"/>
            </a:xfrm>
            <a:custGeom>
              <a:avLst/>
              <a:gdLst/>
              <a:ahLst/>
              <a:cxnLst/>
              <a:rect l="l" t="t" r="r" b="b"/>
              <a:pathLst>
                <a:path w="1132" h="1132" extrusionOk="0">
                  <a:moveTo>
                    <a:pt x="560" y="1"/>
                  </a:moveTo>
                  <a:cubicBezTo>
                    <a:pt x="250" y="1"/>
                    <a:pt x="0" y="251"/>
                    <a:pt x="0" y="560"/>
                  </a:cubicBezTo>
                  <a:cubicBezTo>
                    <a:pt x="12" y="882"/>
                    <a:pt x="262"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
            <p:cNvSpPr/>
            <p:nvPr/>
          </p:nvSpPr>
          <p:spPr>
            <a:xfrm>
              <a:off x="1370469"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
            <p:cNvSpPr/>
            <p:nvPr/>
          </p:nvSpPr>
          <p:spPr>
            <a:xfrm>
              <a:off x="1434308" y="1851338"/>
              <a:ext cx="38894" cy="38894"/>
            </a:xfrm>
            <a:custGeom>
              <a:avLst/>
              <a:gdLst/>
              <a:ahLst/>
              <a:cxnLst/>
              <a:rect l="l" t="t" r="r" b="b"/>
              <a:pathLst>
                <a:path w="1132" h="1132" extrusionOk="0">
                  <a:moveTo>
                    <a:pt x="560" y="0"/>
                  </a:moveTo>
                  <a:cubicBezTo>
                    <a:pt x="250" y="0"/>
                    <a:pt x="0" y="250"/>
                    <a:pt x="0" y="560"/>
                  </a:cubicBezTo>
                  <a:cubicBezTo>
                    <a:pt x="0"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
            <p:cNvSpPr/>
            <p:nvPr/>
          </p:nvSpPr>
          <p:spPr>
            <a:xfrm>
              <a:off x="1306252" y="185133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
            <p:cNvSpPr/>
            <p:nvPr/>
          </p:nvSpPr>
          <p:spPr>
            <a:xfrm>
              <a:off x="986335" y="-590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
            <p:cNvSpPr/>
            <p:nvPr/>
          </p:nvSpPr>
          <p:spPr>
            <a:xfrm>
              <a:off x="1113979" y="-5903"/>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
            <p:cNvSpPr/>
            <p:nvPr/>
          </p:nvSpPr>
          <p:spPr>
            <a:xfrm>
              <a:off x="1178196" y="186335"/>
              <a:ext cx="38894" cy="38516"/>
            </a:xfrm>
            <a:custGeom>
              <a:avLst/>
              <a:gdLst/>
              <a:ahLst/>
              <a:cxnLst/>
              <a:rect l="l" t="t" r="r" b="b"/>
              <a:pathLst>
                <a:path w="1132" h="1121" extrusionOk="0">
                  <a:moveTo>
                    <a:pt x="561" y="1"/>
                  </a:moveTo>
                  <a:cubicBezTo>
                    <a:pt x="251" y="1"/>
                    <a:pt x="1" y="251"/>
                    <a:pt x="1" y="561"/>
                  </a:cubicBezTo>
                  <a:cubicBezTo>
                    <a:pt x="1" y="870"/>
                    <a:pt x="263" y="1120"/>
                    <a:pt x="561" y="1120"/>
                  </a:cubicBezTo>
                  <a:cubicBezTo>
                    <a:pt x="870" y="1120"/>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
            <p:cNvSpPr/>
            <p:nvPr/>
          </p:nvSpPr>
          <p:spPr>
            <a:xfrm>
              <a:off x="1050174" y="186335"/>
              <a:ext cx="38894" cy="38929"/>
            </a:xfrm>
            <a:custGeom>
              <a:avLst/>
              <a:gdLst/>
              <a:ahLst/>
              <a:cxnLst/>
              <a:rect l="l" t="t" r="r" b="b"/>
              <a:pathLst>
                <a:path w="1132" h="1133" extrusionOk="0">
                  <a:moveTo>
                    <a:pt x="560" y="1"/>
                  </a:moveTo>
                  <a:cubicBezTo>
                    <a:pt x="250" y="1"/>
                    <a:pt x="0" y="251"/>
                    <a:pt x="0" y="561"/>
                  </a:cubicBezTo>
                  <a:cubicBezTo>
                    <a:pt x="0" y="870"/>
                    <a:pt x="250" y="1132"/>
                    <a:pt x="560" y="1132"/>
                  </a:cubicBezTo>
                  <a:cubicBezTo>
                    <a:pt x="881" y="1132"/>
                    <a:pt x="1131" y="870"/>
                    <a:pt x="1131" y="561"/>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
            <p:cNvSpPr/>
            <p:nvPr/>
          </p:nvSpPr>
          <p:spPr>
            <a:xfrm>
              <a:off x="986335"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
            <p:cNvSpPr/>
            <p:nvPr/>
          </p:nvSpPr>
          <p:spPr>
            <a:xfrm>
              <a:off x="1113979" y="250174"/>
              <a:ext cx="38894" cy="38894"/>
            </a:xfrm>
            <a:custGeom>
              <a:avLst/>
              <a:gdLst/>
              <a:ahLst/>
              <a:cxnLst/>
              <a:rect l="l" t="t" r="r" b="b"/>
              <a:pathLst>
                <a:path w="1132" h="1132" extrusionOk="0">
                  <a:moveTo>
                    <a:pt x="572" y="0"/>
                  </a:moveTo>
                  <a:cubicBezTo>
                    <a:pt x="263" y="0"/>
                    <a:pt x="1" y="250"/>
                    <a:pt x="1" y="560"/>
                  </a:cubicBezTo>
                  <a:cubicBezTo>
                    <a:pt x="1" y="881"/>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
            <p:cNvSpPr/>
            <p:nvPr/>
          </p:nvSpPr>
          <p:spPr>
            <a:xfrm>
              <a:off x="986335"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
            <p:cNvSpPr/>
            <p:nvPr/>
          </p:nvSpPr>
          <p:spPr>
            <a:xfrm>
              <a:off x="1113979" y="121706"/>
              <a:ext cx="38894" cy="38894"/>
            </a:xfrm>
            <a:custGeom>
              <a:avLst/>
              <a:gdLst/>
              <a:ahLst/>
              <a:cxnLst/>
              <a:rect l="l" t="t" r="r" b="b"/>
              <a:pathLst>
                <a:path w="1132" h="1132" extrusionOk="0">
                  <a:moveTo>
                    <a:pt x="572" y="1"/>
                  </a:moveTo>
                  <a:cubicBezTo>
                    <a:pt x="263" y="1"/>
                    <a:pt x="1" y="251"/>
                    <a:pt x="1" y="572"/>
                  </a:cubicBezTo>
                  <a:cubicBezTo>
                    <a:pt x="1" y="894"/>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
            <p:cNvSpPr/>
            <p:nvPr/>
          </p:nvSpPr>
          <p:spPr>
            <a:xfrm>
              <a:off x="1178196" y="58314"/>
              <a:ext cx="38894" cy="38894"/>
            </a:xfrm>
            <a:custGeom>
              <a:avLst/>
              <a:gdLst/>
              <a:ahLst/>
              <a:cxnLst/>
              <a:rect l="l" t="t" r="r" b="b"/>
              <a:pathLst>
                <a:path w="1132" h="1132" extrusionOk="0">
                  <a:moveTo>
                    <a:pt x="561" y="0"/>
                  </a:moveTo>
                  <a:cubicBezTo>
                    <a:pt x="251" y="0"/>
                    <a:pt x="1" y="250"/>
                    <a:pt x="1" y="572"/>
                  </a:cubicBezTo>
                  <a:cubicBezTo>
                    <a:pt x="13"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
            <p:cNvSpPr/>
            <p:nvPr/>
          </p:nvSpPr>
          <p:spPr>
            <a:xfrm>
              <a:off x="1050174"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81" y="1131"/>
                    <a:pt x="1131" y="881"/>
                    <a:pt x="1131" y="572"/>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
            <p:cNvSpPr/>
            <p:nvPr/>
          </p:nvSpPr>
          <p:spPr>
            <a:xfrm>
              <a:off x="1178196" y="442447"/>
              <a:ext cx="38894" cy="38894"/>
            </a:xfrm>
            <a:custGeom>
              <a:avLst/>
              <a:gdLst/>
              <a:ahLst/>
              <a:cxnLst/>
              <a:rect l="l" t="t" r="r" b="b"/>
              <a:pathLst>
                <a:path w="1132" h="1132" extrusionOk="0">
                  <a:moveTo>
                    <a:pt x="561" y="0"/>
                  </a:moveTo>
                  <a:cubicBezTo>
                    <a:pt x="251" y="0"/>
                    <a:pt x="1" y="250"/>
                    <a:pt x="1" y="560"/>
                  </a:cubicBezTo>
                  <a:cubicBezTo>
                    <a:pt x="13" y="881"/>
                    <a:pt x="263" y="1131"/>
                    <a:pt x="561" y="1131"/>
                  </a:cubicBezTo>
                  <a:cubicBezTo>
                    <a:pt x="870" y="1131"/>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
            <p:cNvSpPr/>
            <p:nvPr/>
          </p:nvSpPr>
          <p:spPr>
            <a:xfrm>
              <a:off x="1050174" y="44244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
            <p:cNvSpPr/>
            <p:nvPr/>
          </p:nvSpPr>
          <p:spPr>
            <a:xfrm>
              <a:off x="986335"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
            <p:cNvSpPr/>
            <p:nvPr/>
          </p:nvSpPr>
          <p:spPr>
            <a:xfrm>
              <a:off x="1113979" y="506252"/>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
            <p:cNvSpPr/>
            <p:nvPr/>
          </p:nvSpPr>
          <p:spPr>
            <a:xfrm>
              <a:off x="986335"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
            <p:cNvSpPr/>
            <p:nvPr/>
          </p:nvSpPr>
          <p:spPr>
            <a:xfrm>
              <a:off x="1113979" y="377818"/>
              <a:ext cx="38894" cy="38894"/>
            </a:xfrm>
            <a:custGeom>
              <a:avLst/>
              <a:gdLst/>
              <a:ahLst/>
              <a:cxnLst/>
              <a:rect l="l" t="t" r="r" b="b"/>
              <a:pathLst>
                <a:path w="1132" h="1132" extrusionOk="0">
                  <a:moveTo>
                    <a:pt x="572" y="0"/>
                  </a:moveTo>
                  <a:cubicBezTo>
                    <a:pt x="263" y="0"/>
                    <a:pt x="1" y="262"/>
                    <a:pt x="1" y="572"/>
                  </a:cubicBezTo>
                  <a:cubicBezTo>
                    <a:pt x="1" y="893"/>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
            <p:cNvSpPr/>
            <p:nvPr/>
          </p:nvSpPr>
          <p:spPr>
            <a:xfrm>
              <a:off x="1178196" y="313979"/>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
            <p:cNvSpPr/>
            <p:nvPr/>
          </p:nvSpPr>
          <p:spPr>
            <a:xfrm>
              <a:off x="1050174" y="314391"/>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
            <p:cNvSpPr/>
            <p:nvPr/>
          </p:nvSpPr>
          <p:spPr>
            <a:xfrm>
              <a:off x="1178196" y="698525"/>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
            <p:cNvSpPr/>
            <p:nvPr/>
          </p:nvSpPr>
          <p:spPr>
            <a:xfrm>
              <a:off x="1050174"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
            <p:cNvSpPr/>
            <p:nvPr/>
          </p:nvSpPr>
          <p:spPr>
            <a:xfrm>
              <a:off x="986335"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
            <p:cNvSpPr/>
            <p:nvPr/>
          </p:nvSpPr>
          <p:spPr>
            <a:xfrm>
              <a:off x="1113979" y="762330"/>
              <a:ext cx="38894" cy="38929"/>
            </a:xfrm>
            <a:custGeom>
              <a:avLst/>
              <a:gdLst/>
              <a:ahLst/>
              <a:cxnLst/>
              <a:rect l="l" t="t" r="r" b="b"/>
              <a:pathLst>
                <a:path w="1132" h="1133"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
            <p:cNvSpPr/>
            <p:nvPr/>
          </p:nvSpPr>
          <p:spPr>
            <a:xfrm>
              <a:off x="986335"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
            <p:cNvSpPr/>
            <p:nvPr/>
          </p:nvSpPr>
          <p:spPr>
            <a:xfrm>
              <a:off x="1113979" y="634308"/>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
            <p:cNvSpPr/>
            <p:nvPr/>
          </p:nvSpPr>
          <p:spPr>
            <a:xfrm>
              <a:off x="1178196" y="570091"/>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
            <p:cNvSpPr/>
            <p:nvPr/>
          </p:nvSpPr>
          <p:spPr>
            <a:xfrm>
              <a:off x="1050174" y="570881"/>
              <a:ext cx="38894" cy="38482"/>
            </a:xfrm>
            <a:custGeom>
              <a:avLst/>
              <a:gdLst/>
              <a:ahLst/>
              <a:cxnLst/>
              <a:rect l="l" t="t" r="r" b="b"/>
              <a:pathLst>
                <a:path w="1132" h="1120" extrusionOk="0">
                  <a:moveTo>
                    <a:pt x="560" y="1"/>
                  </a:moveTo>
                  <a:cubicBezTo>
                    <a:pt x="250" y="1"/>
                    <a:pt x="0" y="251"/>
                    <a:pt x="0" y="560"/>
                  </a:cubicBezTo>
                  <a:cubicBezTo>
                    <a:pt x="0" y="870"/>
                    <a:pt x="250" y="1120"/>
                    <a:pt x="560" y="1120"/>
                  </a:cubicBezTo>
                  <a:cubicBezTo>
                    <a:pt x="881" y="1120"/>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
            <p:cNvSpPr/>
            <p:nvPr/>
          </p:nvSpPr>
          <p:spPr>
            <a:xfrm>
              <a:off x="1178196" y="954603"/>
              <a:ext cx="38894" cy="38894"/>
            </a:xfrm>
            <a:custGeom>
              <a:avLst/>
              <a:gdLst/>
              <a:ahLst/>
              <a:cxnLst/>
              <a:rect l="l" t="t" r="r" b="b"/>
              <a:pathLst>
                <a:path w="1132" h="1132" extrusionOk="0">
                  <a:moveTo>
                    <a:pt x="561" y="1"/>
                  </a:moveTo>
                  <a:cubicBezTo>
                    <a:pt x="251" y="1"/>
                    <a:pt x="1" y="263"/>
                    <a:pt x="1" y="572"/>
                  </a:cubicBezTo>
                  <a:cubicBezTo>
                    <a:pt x="13" y="882"/>
                    <a:pt x="263"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
            <p:cNvSpPr/>
            <p:nvPr/>
          </p:nvSpPr>
          <p:spPr>
            <a:xfrm>
              <a:off x="1050174"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
            <p:cNvSpPr/>
            <p:nvPr/>
          </p:nvSpPr>
          <p:spPr>
            <a:xfrm>
              <a:off x="986335"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
            <p:cNvSpPr/>
            <p:nvPr/>
          </p:nvSpPr>
          <p:spPr>
            <a:xfrm>
              <a:off x="1113979" y="1018854"/>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
            <p:cNvSpPr/>
            <p:nvPr/>
          </p:nvSpPr>
          <p:spPr>
            <a:xfrm>
              <a:off x="986335"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
            <p:cNvSpPr/>
            <p:nvPr/>
          </p:nvSpPr>
          <p:spPr>
            <a:xfrm>
              <a:off x="1113979" y="890386"/>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
            <p:cNvSpPr/>
            <p:nvPr/>
          </p:nvSpPr>
          <p:spPr>
            <a:xfrm>
              <a:off x="1178196" y="826581"/>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
            <p:cNvSpPr/>
            <p:nvPr/>
          </p:nvSpPr>
          <p:spPr>
            <a:xfrm>
              <a:off x="1050174" y="82699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
            <p:cNvSpPr/>
            <p:nvPr/>
          </p:nvSpPr>
          <p:spPr>
            <a:xfrm>
              <a:off x="1178196" y="1210302"/>
              <a:ext cx="38894" cy="38894"/>
            </a:xfrm>
            <a:custGeom>
              <a:avLst/>
              <a:gdLst/>
              <a:ahLst/>
              <a:cxnLst/>
              <a:rect l="l" t="t" r="r" b="b"/>
              <a:pathLst>
                <a:path w="1132" h="1132" extrusionOk="0">
                  <a:moveTo>
                    <a:pt x="561" y="0"/>
                  </a:moveTo>
                  <a:cubicBezTo>
                    <a:pt x="251" y="0"/>
                    <a:pt x="1" y="262"/>
                    <a:pt x="1" y="572"/>
                  </a:cubicBezTo>
                  <a:cubicBezTo>
                    <a:pt x="13" y="893"/>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
            <p:cNvSpPr/>
            <p:nvPr/>
          </p:nvSpPr>
          <p:spPr>
            <a:xfrm>
              <a:off x="1050174" y="1210714"/>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
            <p:cNvSpPr/>
            <p:nvPr/>
          </p:nvSpPr>
          <p:spPr>
            <a:xfrm>
              <a:off x="986335"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
            <p:cNvSpPr/>
            <p:nvPr/>
          </p:nvSpPr>
          <p:spPr>
            <a:xfrm>
              <a:off x="1113979" y="1274519"/>
              <a:ext cx="38894" cy="38894"/>
            </a:xfrm>
            <a:custGeom>
              <a:avLst/>
              <a:gdLst/>
              <a:ahLst/>
              <a:cxnLst/>
              <a:rect l="l" t="t" r="r" b="b"/>
              <a:pathLst>
                <a:path w="1132" h="1132" extrusionOk="0">
                  <a:moveTo>
                    <a:pt x="572" y="1"/>
                  </a:moveTo>
                  <a:cubicBezTo>
                    <a:pt x="263" y="1"/>
                    <a:pt x="1" y="251"/>
                    <a:pt x="1" y="560"/>
                  </a:cubicBezTo>
                  <a:cubicBezTo>
                    <a:pt x="1" y="894"/>
                    <a:pt x="263"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
            <p:cNvSpPr/>
            <p:nvPr/>
          </p:nvSpPr>
          <p:spPr>
            <a:xfrm>
              <a:off x="986335"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
            <p:cNvSpPr/>
            <p:nvPr/>
          </p:nvSpPr>
          <p:spPr>
            <a:xfrm>
              <a:off x="1113979" y="1146463"/>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
            <p:cNvSpPr/>
            <p:nvPr/>
          </p:nvSpPr>
          <p:spPr>
            <a:xfrm>
              <a:off x="1178196" y="1082659"/>
              <a:ext cx="38894" cy="38894"/>
            </a:xfrm>
            <a:custGeom>
              <a:avLst/>
              <a:gdLst/>
              <a:ahLst/>
              <a:cxnLst/>
              <a:rect l="l" t="t" r="r" b="b"/>
              <a:pathLst>
                <a:path w="1132" h="1132" extrusionOk="0">
                  <a:moveTo>
                    <a:pt x="561" y="1"/>
                  </a:moveTo>
                  <a:cubicBezTo>
                    <a:pt x="251" y="1"/>
                    <a:pt x="1" y="251"/>
                    <a:pt x="1" y="560"/>
                  </a:cubicBezTo>
                  <a:cubicBezTo>
                    <a:pt x="1"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
            <p:cNvSpPr/>
            <p:nvPr/>
          </p:nvSpPr>
          <p:spPr>
            <a:xfrm>
              <a:off x="1050174" y="1082659"/>
              <a:ext cx="38894" cy="38894"/>
            </a:xfrm>
            <a:custGeom>
              <a:avLst/>
              <a:gdLst/>
              <a:ahLst/>
              <a:cxnLst/>
              <a:rect l="l" t="t" r="r" b="b"/>
              <a:pathLst>
                <a:path w="1132" h="1132" extrusionOk="0">
                  <a:moveTo>
                    <a:pt x="560" y="1"/>
                  </a:moveTo>
                  <a:cubicBezTo>
                    <a:pt x="250" y="1"/>
                    <a:pt x="0" y="251"/>
                    <a:pt x="0" y="560"/>
                  </a:cubicBezTo>
                  <a:cubicBezTo>
                    <a:pt x="0" y="870"/>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
            <p:cNvSpPr/>
            <p:nvPr/>
          </p:nvSpPr>
          <p:spPr>
            <a:xfrm>
              <a:off x="1178196" y="1466792"/>
              <a:ext cx="38894" cy="38894"/>
            </a:xfrm>
            <a:custGeom>
              <a:avLst/>
              <a:gdLst/>
              <a:ahLst/>
              <a:cxnLst/>
              <a:rect l="l" t="t" r="r" b="b"/>
              <a:pathLst>
                <a:path w="1132" h="1132" extrusionOk="0">
                  <a:moveTo>
                    <a:pt x="561" y="0"/>
                  </a:moveTo>
                  <a:cubicBezTo>
                    <a:pt x="251" y="0"/>
                    <a:pt x="1" y="250"/>
                    <a:pt x="1" y="560"/>
                  </a:cubicBezTo>
                  <a:cubicBezTo>
                    <a:pt x="13" y="893"/>
                    <a:pt x="263"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
            <p:cNvSpPr/>
            <p:nvPr/>
          </p:nvSpPr>
          <p:spPr>
            <a:xfrm>
              <a:off x="1050174" y="1467204"/>
              <a:ext cx="38894" cy="38894"/>
            </a:xfrm>
            <a:custGeom>
              <a:avLst/>
              <a:gdLst/>
              <a:ahLst/>
              <a:cxnLst/>
              <a:rect l="l" t="t" r="r" b="b"/>
              <a:pathLst>
                <a:path w="1132" h="1132" extrusionOk="0">
                  <a:moveTo>
                    <a:pt x="560" y="0"/>
                  </a:moveTo>
                  <a:cubicBezTo>
                    <a:pt x="250" y="0"/>
                    <a:pt x="0" y="250"/>
                    <a:pt x="0" y="560"/>
                  </a:cubicBezTo>
                  <a:cubicBezTo>
                    <a:pt x="0"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
            <p:cNvSpPr/>
            <p:nvPr/>
          </p:nvSpPr>
          <p:spPr>
            <a:xfrm>
              <a:off x="986335"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
            <p:cNvSpPr/>
            <p:nvPr/>
          </p:nvSpPr>
          <p:spPr>
            <a:xfrm>
              <a:off x="1113979" y="153100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
            <p:cNvSpPr/>
            <p:nvPr/>
          </p:nvSpPr>
          <p:spPr>
            <a:xfrm>
              <a:off x="986335"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
            <p:cNvSpPr/>
            <p:nvPr/>
          </p:nvSpPr>
          <p:spPr>
            <a:xfrm>
              <a:off x="1113979" y="14025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
            <p:cNvSpPr/>
            <p:nvPr/>
          </p:nvSpPr>
          <p:spPr>
            <a:xfrm>
              <a:off x="1178196" y="1338736"/>
              <a:ext cx="38894" cy="38894"/>
            </a:xfrm>
            <a:custGeom>
              <a:avLst/>
              <a:gdLst/>
              <a:ahLst/>
              <a:cxnLst/>
              <a:rect l="l" t="t" r="r" b="b"/>
              <a:pathLst>
                <a:path w="1132" h="1132" extrusionOk="0">
                  <a:moveTo>
                    <a:pt x="561" y="1"/>
                  </a:moveTo>
                  <a:cubicBezTo>
                    <a:pt x="251" y="1"/>
                    <a:pt x="1" y="251"/>
                    <a:pt x="1" y="572"/>
                  </a:cubicBezTo>
                  <a:cubicBezTo>
                    <a:pt x="13" y="882"/>
                    <a:pt x="263" y="1132"/>
                    <a:pt x="561" y="1132"/>
                  </a:cubicBezTo>
                  <a:cubicBezTo>
                    <a:pt x="870" y="1132"/>
                    <a:pt x="1132" y="882"/>
                    <a:pt x="1132" y="572"/>
                  </a:cubicBezTo>
                  <a:cubicBezTo>
                    <a:pt x="1132" y="275"/>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
            <p:cNvSpPr/>
            <p:nvPr/>
          </p:nvSpPr>
          <p:spPr>
            <a:xfrm>
              <a:off x="1050174" y="133873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
            <p:cNvSpPr/>
            <p:nvPr/>
          </p:nvSpPr>
          <p:spPr>
            <a:xfrm>
              <a:off x="1178196" y="1722870"/>
              <a:ext cx="38894" cy="38894"/>
            </a:xfrm>
            <a:custGeom>
              <a:avLst/>
              <a:gdLst/>
              <a:ahLst/>
              <a:cxnLst/>
              <a:rect l="l" t="t" r="r" b="b"/>
              <a:pathLst>
                <a:path w="1132" h="1132" extrusionOk="0">
                  <a:moveTo>
                    <a:pt x="561" y="1"/>
                  </a:moveTo>
                  <a:cubicBezTo>
                    <a:pt x="251" y="1"/>
                    <a:pt x="1" y="251"/>
                    <a:pt x="1" y="560"/>
                  </a:cubicBezTo>
                  <a:cubicBezTo>
                    <a:pt x="13" y="882"/>
                    <a:pt x="263"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
            <p:cNvSpPr/>
            <p:nvPr/>
          </p:nvSpPr>
          <p:spPr>
            <a:xfrm>
              <a:off x="1050174" y="1723282"/>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
            <p:cNvSpPr/>
            <p:nvPr/>
          </p:nvSpPr>
          <p:spPr>
            <a:xfrm>
              <a:off x="986335" y="1787121"/>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
            <p:cNvSpPr/>
            <p:nvPr/>
          </p:nvSpPr>
          <p:spPr>
            <a:xfrm>
              <a:off x="1113979" y="1787121"/>
              <a:ext cx="38894" cy="38894"/>
            </a:xfrm>
            <a:custGeom>
              <a:avLst/>
              <a:gdLst/>
              <a:ahLst/>
              <a:cxnLst/>
              <a:rect l="l" t="t" r="r" b="b"/>
              <a:pathLst>
                <a:path w="1132" h="1132" extrusionOk="0">
                  <a:moveTo>
                    <a:pt x="572" y="0"/>
                  </a:moveTo>
                  <a:cubicBezTo>
                    <a:pt x="263" y="0"/>
                    <a:pt x="1" y="262"/>
                    <a:pt x="1" y="572"/>
                  </a:cubicBezTo>
                  <a:cubicBezTo>
                    <a:pt x="1" y="869"/>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
            <p:cNvSpPr/>
            <p:nvPr/>
          </p:nvSpPr>
          <p:spPr>
            <a:xfrm>
              <a:off x="986335"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
            <p:cNvSpPr/>
            <p:nvPr/>
          </p:nvSpPr>
          <p:spPr>
            <a:xfrm>
              <a:off x="1113979" y="1659065"/>
              <a:ext cx="38894" cy="38894"/>
            </a:xfrm>
            <a:custGeom>
              <a:avLst/>
              <a:gdLst/>
              <a:ahLst/>
              <a:cxnLst/>
              <a:rect l="l" t="t" r="r" b="b"/>
              <a:pathLst>
                <a:path w="1132" h="1132" extrusionOk="0">
                  <a:moveTo>
                    <a:pt x="572" y="0"/>
                  </a:moveTo>
                  <a:cubicBezTo>
                    <a:pt x="263" y="0"/>
                    <a:pt x="1" y="250"/>
                    <a:pt x="1" y="560"/>
                  </a:cubicBezTo>
                  <a:cubicBezTo>
                    <a:pt x="1" y="870"/>
                    <a:pt x="263"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
            <p:cNvSpPr/>
            <p:nvPr/>
          </p:nvSpPr>
          <p:spPr>
            <a:xfrm>
              <a:off x="1178196" y="1594848"/>
              <a:ext cx="38894" cy="38894"/>
            </a:xfrm>
            <a:custGeom>
              <a:avLst/>
              <a:gdLst/>
              <a:ahLst/>
              <a:cxnLst/>
              <a:rect l="l" t="t" r="r" b="b"/>
              <a:pathLst>
                <a:path w="1132" h="1132" extrusionOk="0">
                  <a:moveTo>
                    <a:pt x="561" y="0"/>
                  </a:moveTo>
                  <a:cubicBezTo>
                    <a:pt x="251" y="0"/>
                    <a:pt x="1" y="262"/>
                    <a:pt x="1" y="572"/>
                  </a:cubicBezTo>
                  <a:cubicBezTo>
                    <a:pt x="13" y="881"/>
                    <a:pt x="263"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
            <p:cNvSpPr/>
            <p:nvPr/>
          </p:nvSpPr>
          <p:spPr>
            <a:xfrm>
              <a:off x="1050174"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
            <p:cNvSpPr/>
            <p:nvPr/>
          </p:nvSpPr>
          <p:spPr>
            <a:xfrm>
              <a:off x="1178196" y="1978982"/>
              <a:ext cx="38894" cy="38894"/>
            </a:xfrm>
            <a:custGeom>
              <a:avLst/>
              <a:gdLst/>
              <a:ahLst/>
              <a:cxnLst/>
              <a:rect l="l" t="t" r="r" b="b"/>
              <a:pathLst>
                <a:path w="1132" h="1132" extrusionOk="0">
                  <a:moveTo>
                    <a:pt x="561" y="0"/>
                  </a:moveTo>
                  <a:cubicBezTo>
                    <a:pt x="251" y="0"/>
                    <a:pt x="1" y="250"/>
                    <a:pt x="1" y="572"/>
                  </a:cubicBezTo>
                  <a:cubicBezTo>
                    <a:pt x="1" y="881"/>
                    <a:pt x="263"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
            <p:cNvSpPr/>
            <p:nvPr/>
          </p:nvSpPr>
          <p:spPr>
            <a:xfrm>
              <a:off x="1050174" y="1979359"/>
              <a:ext cx="38894" cy="38929"/>
            </a:xfrm>
            <a:custGeom>
              <a:avLst/>
              <a:gdLst/>
              <a:ahLst/>
              <a:cxnLst/>
              <a:rect l="l" t="t" r="r" b="b"/>
              <a:pathLst>
                <a:path w="1132" h="1133"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
            <p:cNvSpPr/>
            <p:nvPr/>
          </p:nvSpPr>
          <p:spPr>
            <a:xfrm>
              <a:off x="986335"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
            <p:cNvSpPr/>
            <p:nvPr/>
          </p:nvSpPr>
          <p:spPr>
            <a:xfrm>
              <a:off x="1113979" y="2043611"/>
              <a:ext cx="38894" cy="38894"/>
            </a:xfrm>
            <a:custGeom>
              <a:avLst/>
              <a:gdLst/>
              <a:ahLst/>
              <a:cxnLst/>
              <a:rect l="l" t="t" r="r" b="b"/>
              <a:pathLst>
                <a:path w="1132" h="1132" extrusionOk="0">
                  <a:moveTo>
                    <a:pt x="572" y="0"/>
                  </a:moveTo>
                  <a:cubicBezTo>
                    <a:pt x="263" y="0"/>
                    <a:pt x="1" y="250"/>
                    <a:pt x="1" y="560"/>
                  </a:cubicBezTo>
                  <a:cubicBezTo>
                    <a:pt x="1"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
            <p:cNvSpPr/>
            <p:nvPr/>
          </p:nvSpPr>
          <p:spPr>
            <a:xfrm>
              <a:off x="986335"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
            <p:cNvSpPr/>
            <p:nvPr/>
          </p:nvSpPr>
          <p:spPr>
            <a:xfrm>
              <a:off x="1113979" y="1915143"/>
              <a:ext cx="38894" cy="38894"/>
            </a:xfrm>
            <a:custGeom>
              <a:avLst/>
              <a:gdLst/>
              <a:ahLst/>
              <a:cxnLst/>
              <a:rect l="l" t="t" r="r" b="b"/>
              <a:pathLst>
                <a:path w="1132" h="1132" extrusionOk="0">
                  <a:moveTo>
                    <a:pt x="572" y="1"/>
                  </a:moveTo>
                  <a:cubicBezTo>
                    <a:pt x="263" y="1"/>
                    <a:pt x="1" y="251"/>
                    <a:pt x="1" y="560"/>
                  </a:cubicBezTo>
                  <a:cubicBezTo>
                    <a:pt x="1" y="882"/>
                    <a:pt x="263"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
            <p:cNvSpPr/>
            <p:nvPr/>
          </p:nvSpPr>
          <p:spPr>
            <a:xfrm>
              <a:off x="1178196" y="1851338"/>
              <a:ext cx="38894" cy="38894"/>
            </a:xfrm>
            <a:custGeom>
              <a:avLst/>
              <a:gdLst/>
              <a:ahLst/>
              <a:cxnLst/>
              <a:rect l="l" t="t" r="r" b="b"/>
              <a:pathLst>
                <a:path w="1132" h="1132" extrusionOk="0">
                  <a:moveTo>
                    <a:pt x="561" y="0"/>
                  </a:moveTo>
                  <a:cubicBezTo>
                    <a:pt x="251" y="0"/>
                    <a:pt x="1" y="250"/>
                    <a:pt x="1" y="560"/>
                  </a:cubicBezTo>
                  <a:cubicBezTo>
                    <a:pt x="1"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
            <p:cNvSpPr/>
            <p:nvPr/>
          </p:nvSpPr>
          <p:spPr>
            <a:xfrm>
              <a:off x="1050174"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
            <p:cNvSpPr/>
            <p:nvPr/>
          </p:nvSpPr>
          <p:spPr>
            <a:xfrm>
              <a:off x="729845" y="-5903"/>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
            <p:cNvSpPr/>
            <p:nvPr/>
          </p:nvSpPr>
          <p:spPr>
            <a:xfrm>
              <a:off x="857901"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
            <p:cNvSpPr/>
            <p:nvPr/>
          </p:nvSpPr>
          <p:spPr>
            <a:xfrm>
              <a:off x="92253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70" y="1120"/>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
            <p:cNvSpPr/>
            <p:nvPr/>
          </p:nvSpPr>
          <p:spPr>
            <a:xfrm>
              <a:off x="794062" y="186335"/>
              <a:ext cx="38929" cy="38929"/>
            </a:xfrm>
            <a:custGeom>
              <a:avLst/>
              <a:gdLst/>
              <a:ahLst/>
              <a:cxnLst/>
              <a:rect l="l" t="t" r="r" b="b"/>
              <a:pathLst>
                <a:path w="1133" h="1133" extrusionOk="0">
                  <a:moveTo>
                    <a:pt x="561" y="1"/>
                  </a:moveTo>
                  <a:cubicBezTo>
                    <a:pt x="251" y="1"/>
                    <a:pt x="1" y="251"/>
                    <a:pt x="1" y="561"/>
                  </a:cubicBezTo>
                  <a:cubicBezTo>
                    <a:pt x="1" y="870"/>
                    <a:pt x="251" y="1132"/>
                    <a:pt x="561" y="1132"/>
                  </a:cubicBezTo>
                  <a:cubicBezTo>
                    <a:pt x="870" y="1132"/>
                    <a:pt x="1132" y="870"/>
                    <a:pt x="1132" y="561"/>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
            <p:cNvSpPr/>
            <p:nvPr/>
          </p:nvSpPr>
          <p:spPr>
            <a:xfrm>
              <a:off x="729845" y="250174"/>
              <a:ext cx="39307" cy="38894"/>
            </a:xfrm>
            <a:custGeom>
              <a:avLst/>
              <a:gdLst/>
              <a:ahLst/>
              <a:cxnLst/>
              <a:rect l="l" t="t" r="r" b="b"/>
              <a:pathLst>
                <a:path w="1144" h="1132" extrusionOk="0">
                  <a:moveTo>
                    <a:pt x="572" y="0"/>
                  </a:moveTo>
                  <a:cubicBezTo>
                    <a:pt x="263" y="0"/>
                    <a:pt x="1" y="250"/>
                    <a:pt x="1" y="560"/>
                  </a:cubicBezTo>
                  <a:cubicBezTo>
                    <a:pt x="13" y="881"/>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
            <p:cNvSpPr/>
            <p:nvPr/>
          </p:nvSpPr>
          <p:spPr>
            <a:xfrm>
              <a:off x="857901" y="250174"/>
              <a:ext cx="38894" cy="38894"/>
            </a:xfrm>
            <a:custGeom>
              <a:avLst/>
              <a:gdLst/>
              <a:ahLst/>
              <a:cxnLst/>
              <a:rect l="l" t="t" r="r" b="b"/>
              <a:pathLst>
                <a:path w="1132" h="1132" extrusionOk="0">
                  <a:moveTo>
                    <a:pt x="572" y="0"/>
                  </a:moveTo>
                  <a:cubicBezTo>
                    <a:pt x="250" y="0"/>
                    <a:pt x="0" y="250"/>
                    <a:pt x="0" y="560"/>
                  </a:cubicBezTo>
                  <a:cubicBezTo>
                    <a:pt x="12"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
            <p:cNvSpPr/>
            <p:nvPr/>
          </p:nvSpPr>
          <p:spPr>
            <a:xfrm>
              <a:off x="729845" y="121706"/>
              <a:ext cx="39307" cy="38894"/>
            </a:xfrm>
            <a:custGeom>
              <a:avLst/>
              <a:gdLst/>
              <a:ahLst/>
              <a:cxnLst/>
              <a:rect l="l" t="t" r="r" b="b"/>
              <a:pathLst>
                <a:path w="1144" h="1132" extrusionOk="0">
                  <a:moveTo>
                    <a:pt x="572" y="1"/>
                  </a:moveTo>
                  <a:cubicBezTo>
                    <a:pt x="263" y="1"/>
                    <a:pt x="1" y="251"/>
                    <a:pt x="1" y="572"/>
                  </a:cubicBezTo>
                  <a:cubicBezTo>
                    <a:pt x="13" y="894"/>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
            <p:cNvSpPr/>
            <p:nvPr/>
          </p:nvSpPr>
          <p:spPr>
            <a:xfrm>
              <a:off x="857901" y="121706"/>
              <a:ext cx="38894" cy="38894"/>
            </a:xfrm>
            <a:custGeom>
              <a:avLst/>
              <a:gdLst/>
              <a:ahLst/>
              <a:cxnLst/>
              <a:rect l="l" t="t" r="r" b="b"/>
              <a:pathLst>
                <a:path w="1132" h="1132" extrusionOk="0">
                  <a:moveTo>
                    <a:pt x="572" y="1"/>
                  </a:moveTo>
                  <a:cubicBezTo>
                    <a:pt x="250" y="1"/>
                    <a:pt x="0" y="251"/>
                    <a:pt x="0" y="572"/>
                  </a:cubicBezTo>
                  <a:cubicBezTo>
                    <a:pt x="12"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
            <p:cNvSpPr/>
            <p:nvPr/>
          </p:nvSpPr>
          <p:spPr>
            <a:xfrm>
              <a:off x="92253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
            <p:cNvSpPr/>
            <p:nvPr/>
          </p:nvSpPr>
          <p:spPr>
            <a:xfrm>
              <a:off x="794062" y="58314"/>
              <a:ext cx="38929" cy="38894"/>
            </a:xfrm>
            <a:custGeom>
              <a:avLst/>
              <a:gdLst/>
              <a:ahLst/>
              <a:cxnLst/>
              <a:rect l="l" t="t" r="r" b="b"/>
              <a:pathLst>
                <a:path w="1133" h="1132" extrusionOk="0">
                  <a:moveTo>
                    <a:pt x="561" y="0"/>
                  </a:moveTo>
                  <a:cubicBezTo>
                    <a:pt x="251" y="0"/>
                    <a:pt x="1" y="250"/>
                    <a:pt x="1" y="572"/>
                  </a:cubicBezTo>
                  <a:cubicBezTo>
                    <a:pt x="1" y="881"/>
                    <a:pt x="251" y="1131"/>
                    <a:pt x="561" y="1131"/>
                  </a:cubicBezTo>
                  <a:cubicBezTo>
                    <a:pt x="870" y="1131"/>
                    <a:pt x="1132" y="881"/>
                    <a:pt x="1132" y="572"/>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
            <p:cNvSpPr/>
            <p:nvPr/>
          </p:nvSpPr>
          <p:spPr>
            <a:xfrm>
              <a:off x="92253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70" y="1131"/>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
            <p:cNvSpPr/>
            <p:nvPr/>
          </p:nvSpPr>
          <p:spPr>
            <a:xfrm>
              <a:off x="794062" y="442447"/>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
            <p:cNvSpPr/>
            <p:nvPr/>
          </p:nvSpPr>
          <p:spPr>
            <a:xfrm>
              <a:off x="729845" y="506252"/>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
            <p:cNvSpPr/>
            <p:nvPr/>
          </p:nvSpPr>
          <p:spPr>
            <a:xfrm>
              <a:off x="857901" y="506252"/>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
            <p:cNvSpPr/>
            <p:nvPr/>
          </p:nvSpPr>
          <p:spPr>
            <a:xfrm>
              <a:off x="729845" y="377818"/>
              <a:ext cx="39307" cy="38894"/>
            </a:xfrm>
            <a:custGeom>
              <a:avLst/>
              <a:gdLst/>
              <a:ahLst/>
              <a:cxnLst/>
              <a:rect l="l" t="t" r="r" b="b"/>
              <a:pathLst>
                <a:path w="1144" h="1132" extrusionOk="0">
                  <a:moveTo>
                    <a:pt x="572" y="0"/>
                  </a:moveTo>
                  <a:cubicBezTo>
                    <a:pt x="263" y="0"/>
                    <a:pt x="1" y="262"/>
                    <a:pt x="1" y="572"/>
                  </a:cubicBezTo>
                  <a:cubicBezTo>
                    <a:pt x="13" y="893"/>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
            <p:cNvSpPr/>
            <p:nvPr/>
          </p:nvSpPr>
          <p:spPr>
            <a:xfrm>
              <a:off x="857901" y="377818"/>
              <a:ext cx="38894" cy="38894"/>
            </a:xfrm>
            <a:custGeom>
              <a:avLst/>
              <a:gdLst/>
              <a:ahLst/>
              <a:cxnLst/>
              <a:rect l="l" t="t" r="r" b="b"/>
              <a:pathLst>
                <a:path w="1132" h="1132" extrusionOk="0">
                  <a:moveTo>
                    <a:pt x="572" y="0"/>
                  </a:moveTo>
                  <a:cubicBezTo>
                    <a:pt x="250" y="0"/>
                    <a:pt x="0" y="262"/>
                    <a:pt x="0" y="572"/>
                  </a:cubicBezTo>
                  <a:cubicBezTo>
                    <a:pt x="12"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
            <p:cNvSpPr/>
            <p:nvPr/>
          </p:nvSpPr>
          <p:spPr>
            <a:xfrm>
              <a:off x="92253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
            <p:cNvSpPr/>
            <p:nvPr/>
          </p:nvSpPr>
          <p:spPr>
            <a:xfrm>
              <a:off x="794062" y="314391"/>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
            <p:cNvSpPr/>
            <p:nvPr/>
          </p:nvSpPr>
          <p:spPr>
            <a:xfrm>
              <a:off x="92253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
            <p:cNvSpPr/>
            <p:nvPr/>
          </p:nvSpPr>
          <p:spPr>
            <a:xfrm>
              <a:off x="794062" y="698525"/>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
            <p:cNvSpPr/>
            <p:nvPr/>
          </p:nvSpPr>
          <p:spPr>
            <a:xfrm>
              <a:off x="729845" y="762330"/>
              <a:ext cx="39307" cy="38929"/>
            </a:xfrm>
            <a:custGeom>
              <a:avLst/>
              <a:gdLst/>
              <a:ahLst/>
              <a:cxnLst/>
              <a:rect l="l" t="t" r="r" b="b"/>
              <a:pathLst>
                <a:path w="1144" h="1133" extrusionOk="0">
                  <a:moveTo>
                    <a:pt x="572" y="1"/>
                  </a:moveTo>
                  <a:cubicBezTo>
                    <a:pt x="263" y="1"/>
                    <a:pt x="1" y="263"/>
                    <a:pt x="1" y="572"/>
                  </a:cubicBezTo>
                  <a:cubicBezTo>
                    <a:pt x="13" y="882"/>
                    <a:pt x="263"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
            <p:cNvSpPr/>
            <p:nvPr/>
          </p:nvSpPr>
          <p:spPr>
            <a:xfrm>
              <a:off x="857901" y="762330"/>
              <a:ext cx="38894" cy="38929"/>
            </a:xfrm>
            <a:custGeom>
              <a:avLst/>
              <a:gdLst/>
              <a:ahLst/>
              <a:cxnLst/>
              <a:rect l="l" t="t" r="r" b="b"/>
              <a:pathLst>
                <a:path w="1132" h="1133" extrusionOk="0">
                  <a:moveTo>
                    <a:pt x="572" y="1"/>
                  </a:moveTo>
                  <a:cubicBezTo>
                    <a:pt x="250" y="1"/>
                    <a:pt x="0" y="263"/>
                    <a:pt x="0" y="572"/>
                  </a:cubicBezTo>
                  <a:cubicBezTo>
                    <a:pt x="12"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
            <p:cNvSpPr/>
            <p:nvPr/>
          </p:nvSpPr>
          <p:spPr>
            <a:xfrm>
              <a:off x="729845" y="634308"/>
              <a:ext cx="39307" cy="38894"/>
            </a:xfrm>
            <a:custGeom>
              <a:avLst/>
              <a:gdLst/>
              <a:ahLst/>
              <a:cxnLst/>
              <a:rect l="l" t="t" r="r" b="b"/>
              <a:pathLst>
                <a:path w="1144" h="1132" extrusionOk="0">
                  <a:moveTo>
                    <a:pt x="572" y="0"/>
                  </a:moveTo>
                  <a:cubicBezTo>
                    <a:pt x="263" y="0"/>
                    <a:pt x="1" y="250"/>
                    <a:pt x="1" y="560"/>
                  </a:cubicBezTo>
                  <a:cubicBezTo>
                    <a:pt x="1"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
            <p:cNvSpPr/>
            <p:nvPr/>
          </p:nvSpPr>
          <p:spPr>
            <a:xfrm>
              <a:off x="857901"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
            <p:cNvSpPr/>
            <p:nvPr/>
          </p:nvSpPr>
          <p:spPr>
            <a:xfrm>
              <a:off x="92253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
            <p:cNvSpPr/>
            <p:nvPr/>
          </p:nvSpPr>
          <p:spPr>
            <a:xfrm>
              <a:off x="794062" y="570881"/>
              <a:ext cx="38929" cy="38482"/>
            </a:xfrm>
            <a:custGeom>
              <a:avLst/>
              <a:gdLst/>
              <a:ahLst/>
              <a:cxnLst/>
              <a:rect l="l" t="t" r="r" b="b"/>
              <a:pathLst>
                <a:path w="1133" h="1120" extrusionOk="0">
                  <a:moveTo>
                    <a:pt x="561" y="1"/>
                  </a:moveTo>
                  <a:cubicBezTo>
                    <a:pt x="251" y="1"/>
                    <a:pt x="1" y="251"/>
                    <a:pt x="1" y="560"/>
                  </a:cubicBezTo>
                  <a:cubicBezTo>
                    <a:pt x="1" y="870"/>
                    <a:pt x="251" y="1120"/>
                    <a:pt x="561" y="1120"/>
                  </a:cubicBezTo>
                  <a:cubicBezTo>
                    <a:pt x="870" y="1120"/>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
            <p:cNvSpPr/>
            <p:nvPr/>
          </p:nvSpPr>
          <p:spPr>
            <a:xfrm>
              <a:off x="92253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
            <p:cNvSpPr/>
            <p:nvPr/>
          </p:nvSpPr>
          <p:spPr>
            <a:xfrm>
              <a:off x="794062" y="954603"/>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
            <p:cNvSpPr/>
            <p:nvPr/>
          </p:nvSpPr>
          <p:spPr>
            <a:xfrm>
              <a:off x="729845" y="1018854"/>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
            <p:cNvSpPr/>
            <p:nvPr/>
          </p:nvSpPr>
          <p:spPr>
            <a:xfrm>
              <a:off x="857901" y="1018854"/>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
            <p:cNvSpPr/>
            <p:nvPr/>
          </p:nvSpPr>
          <p:spPr>
            <a:xfrm>
              <a:off x="729845" y="890386"/>
              <a:ext cx="39307" cy="38894"/>
            </a:xfrm>
            <a:custGeom>
              <a:avLst/>
              <a:gdLst/>
              <a:ahLst/>
              <a:cxnLst/>
              <a:rect l="l" t="t" r="r" b="b"/>
              <a:pathLst>
                <a:path w="1144" h="1132" extrusionOk="0">
                  <a:moveTo>
                    <a:pt x="572" y="1"/>
                  </a:moveTo>
                  <a:cubicBezTo>
                    <a:pt x="263" y="1"/>
                    <a:pt x="1" y="251"/>
                    <a:pt x="1" y="560"/>
                  </a:cubicBezTo>
                  <a:cubicBezTo>
                    <a:pt x="1"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
            <p:cNvSpPr/>
            <p:nvPr/>
          </p:nvSpPr>
          <p:spPr>
            <a:xfrm>
              <a:off x="857901"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
            <p:cNvSpPr/>
            <p:nvPr/>
          </p:nvSpPr>
          <p:spPr>
            <a:xfrm>
              <a:off x="92253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
            <p:cNvSpPr/>
            <p:nvPr/>
          </p:nvSpPr>
          <p:spPr>
            <a:xfrm>
              <a:off x="794062" y="826993"/>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
            <p:cNvSpPr/>
            <p:nvPr/>
          </p:nvSpPr>
          <p:spPr>
            <a:xfrm>
              <a:off x="92253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
            <p:cNvSpPr/>
            <p:nvPr/>
          </p:nvSpPr>
          <p:spPr>
            <a:xfrm>
              <a:off x="794062" y="1210714"/>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
            <p:cNvSpPr/>
            <p:nvPr/>
          </p:nvSpPr>
          <p:spPr>
            <a:xfrm>
              <a:off x="729845" y="1274519"/>
              <a:ext cx="39307" cy="38894"/>
            </a:xfrm>
            <a:custGeom>
              <a:avLst/>
              <a:gdLst/>
              <a:ahLst/>
              <a:cxnLst/>
              <a:rect l="l" t="t" r="r" b="b"/>
              <a:pathLst>
                <a:path w="1144" h="1132" extrusionOk="0">
                  <a:moveTo>
                    <a:pt x="572" y="1"/>
                  </a:moveTo>
                  <a:cubicBezTo>
                    <a:pt x="263" y="1"/>
                    <a:pt x="1" y="251"/>
                    <a:pt x="1" y="560"/>
                  </a:cubicBezTo>
                  <a:cubicBezTo>
                    <a:pt x="13" y="894"/>
                    <a:pt x="263"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
            <p:cNvSpPr/>
            <p:nvPr/>
          </p:nvSpPr>
          <p:spPr>
            <a:xfrm>
              <a:off x="857901" y="1274519"/>
              <a:ext cx="38894" cy="38894"/>
            </a:xfrm>
            <a:custGeom>
              <a:avLst/>
              <a:gdLst/>
              <a:ahLst/>
              <a:cxnLst/>
              <a:rect l="l" t="t" r="r" b="b"/>
              <a:pathLst>
                <a:path w="1132" h="1132" extrusionOk="0">
                  <a:moveTo>
                    <a:pt x="572" y="1"/>
                  </a:moveTo>
                  <a:cubicBezTo>
                    <a:pt x="250" y="1"/>
                    <a:pt x="0" y="251"/>
                    <a:pt x="0" y="560"/>
                  </a:cubicBezTo>
                  <a:cubicBezTo>
                    <a:pt x="12"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
            <p:cNvSpPr/>
            <p:nvPr/>
          </p:nvSpPr>
          <p:spPr>
            <a:xfrm>
              <a:off x="729845" y="1146463"/>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
            <p:cNvSpPr/>
            <p:nvPr/>
          </p:nvSpPr>
          <p:spPr>
            <a:xfrm>
              <a:off x="857901" y="1146463"/>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
            <p:cNvSpPr/>
            <p:nvPr/>
          </p:nvSpPr>
          <p:spPr>
            <a:xfrm>
              <a:off x="92253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
            <p:cNvSpPr/>
            <p:nvPr/>
          </p:nvSpPr>
          <p:spPr>
            <a:xfrm>
              <a:off x="794062" y="1082659"/>
              <a:ext cx="38929" cy="38894"/>
            </a:xfrm>
            <a:custGeom>
              <a:avLst/>
              <a:gdLst/>
              <a:ahLst/>
              <a:cxnLst/>
              <a:rect l="l" t="t" r="r" b="b"/>
              <a:pathLst>
                <a:path w="1133" h="1132" extrusionOk="0">
                  <a:moveTo>
                    <a:pt x="561" y="1"/>
                  </a:moveTo>
                  <a:cubicBezTo>
                    <a:pt x="251" y="1"/>
                    <a:pt x="1" y="251"/>
                    <a:pt x="1" y="560"/>
                  </a:cubicBezTo>
                  <a:cubicBezTo>
                    <a:pt x="1" y="870"/>
                    <a:pt x="251" y="1132"/>
                    <a:pt x="561" y="1132"/>
                  </a:cubicBezTo>
                  <a:cubicBezTo>
                    <a:pt x="870" y="1132"/>
                    <a:pt x="1132" y="870"/>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
            <p:cNvSpPr/>
            <p:nvPr/>
          </p:nvSpPr>
          <p:spPr>
            <a:xfrm>
              <a:off x="92253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
            <p:cNvSpPr/>
            <p:nvPr/>
          </p:nvSpPr>
          <p:spPr>
            <a:xfrm>
              <a:off x="794062" y="1467204"/>
              <a:ext cx="38929" cy="38894"/>
            </a:xfrm>
            <a:custGeom>
              <a:avLst/>
              <a:gdLst/>
              <a:ahLst/>
              <a:cxnLst/>
              <a:rect l="l" t="t" r="r" b="b"/>
              <a:pathLst>
                <a:path w="1133" h="1132" extrusionOk="0">
                  <a:moveTo>
                    <a:pt x="561" y="0"/>
                  </a:moveTo>
                  <a:cubicBezTo>
                    <a:pt x="251" y="0"/>
                    <a:pt x="1" y="250"/>
                    <a:pt x="1" y="560"/>
                  </a:cubicBezTo>
                  <a:cubicBezTo>
                    <a:pt x="1" y="870"/>
                    <a:pt x="251" y="1131"/>
                    <a:pt x="561" y="1131"/>
                  </a:cubicBezTo>
                  <a:cubicBezTo>
                    <a:pt x="870" y="1131"/>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
            <p:cNvSpPr/>
            <p:nvPr/>
          </p:nvSpPr>
          <p:spPr>
            <a:xfrm>
              <a:off x="729845" y="1531009"/>
              <a:ext cx="39307" cy="38894"/>
            </a:xfrm>
            <a:custGeom>
              <a:avLst/>
              <a:gdLst/>
              <a:ahLst/>
              <a:cxnLst/>
              <a:rect l="l" t="t" r="r" b="b"/>
              <a:pathLst>
                <a:path w="1144" h="1132" extrusionOk="0">
                  <a:moveTo>
                    <a:pt x="572" y="1"/>
                  </a:moveTo>
                  <a:cubicBezTo>
                    <a:pt x="263" y="1"/>
                    <a:pt x="1" y="251"/>
                    <a:pt x="1" y="572"/>
                  </a:cubicBezTo>
                  <a:cubicBezTo>
                    <a:pt x="13"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
            <p:cNvSpPr/>
            <p:nvPr/>
          </p:nvSpPr>
          <p:spPr>
            <a:xfrm>
              <a:off x="857901" y="1531009"/>
              <a:ext cx="38894" cy="38894"/>
            </a:xfrm>
            <a:custGeom>
              <a:avLst/>
              <a:gdLst/>
              <a:ahLst/>
              <a:cxnLst/>
              <a:rect l="l" t="t" r="r" b="b"/>
              <a:pathLst>
                <a:path w="1132" h="1132" extrusionOk="0">
                  <a:moveTo>
                    <a:pt x="572" y="1"/>
                  </a:moveTo>
                  <a:cubicBezTo>
                    <a:pt x="250" y="1"/>
                    <a:pt x="0" y="251"/>
                    <a:pt x="0" y="572"/>
                  </a:cubicBezTo>
                  <a:cubicBezTo>
                    <a:pt x="12"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
            <p:cNvSpPr/>
            <p:nvPr/>
          </p:nvSpPr>
          <p:spPr>
            <a:xfrm>
              <a:off x="729845" y="1402575"/>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
            <p:cNvSpPr/>
            <p:nvPr/>
          </p:nvSpPr>
          <p:spPr>
            <a:xfrm>
              <a:off x="857901" y="1402575"/>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
            <p:cNvSpPr/>
            <p:nvPr/>
          </p:nvSpPr>
          <p:spPr>
            <a:xfrm>
              <a:off x="92253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
            <p:cNvSpPr/>
            <p:nvPr/>
          </p:nvSpPr>
          <p:spPr>
            <a:xfrm>
              <a:off x="794062" y="1338736"/>
              <a:ext cx="38929" cy="38894"/>
            </a:xfrm>
            <a:custGeom>
              <a:avLst/>
              <a:gdLst/>
              <a:ahLst/>
              <a:cxnLst/>
              <a:rect l="l" t="t" r="r" b="b"/>
              <a:pathLst>
                <a:path w="1133" h="1132" extrusionOk="0">
                  <a:moveTo>
                    <a:pt x="561" y="1"/>
                  </a:moveTo>
                  <a:cubicBezTo>
                    <a:pt x="251" y="1"/>
                    <a:pt x="1" y="251"/>
                    <a:pt x="1" y="560"/>
                  </a:cubicBezTo>
                  <a:cubicBezTo>
                    <a:pt x="1" y="882"/>
                    <a:pt x="251" y="1132"/>
                    <a:pt x="561" y="1132"/>
                  </a:cubicBezTo>
                  <a:cubicBezTo>
                    <a:pt x="870" y="1132"/>
                    <a:pt x="1132" y="882"/>
                    <a:pt x="1132" y="560"/>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
            <p:cNvSpPr/>
            <p:nvPr/>
          </p:nvSpPr>
          <p:spPr>
            <a:xfrm>
              <a:off x="92253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
            <p:cNvSpPr/>
            <p:nvPr/>
          </p:nvSpPr>
          <p:spPr>
            <a:xfrm>
              <a:off x="794062" y="1723282"/>
              <a:ext cx="38929" cy="38894"/>
            </a:xfrm>
            <a:custGeom>
              <a:avLst/>
              <a:gdLst/>
              <a:ahLst/>
              <a:cxnLst/>
              <a:rect l="l" t="t" r="r" b="b"/>
              <a:pathLst>
                <a:path w="1133" h="1132" extrusionOk="0">
                  <a:moveTo>
                    <a:pt x="561" y="1"/>
                  </a:moveTo>
                  <a:cubicBezTo>
                    <a:pt x="251" y="1"/>
                    <a:pt x="1" y="251"/>
                    <a:pt x="1" y="572"/>
                  </a:cubicBezTo>
                  <a:cubicBezTo>
                    <a:pt x="1" y="882"/>
                    <a:pt x="251"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
            <p:cNvSpPr/>
            <p:nvPr/>
          </p:nvSpPr>
          <p:spPr>
            <a:xfrm>
              <a:off x="729845" y="1787121"/>
              <a:ext cx="39307" cy="38894"/>
            </a:xfrm>
            <a:custGeom>
              <a:avLst/>
              <a:gdLst/>
              <a:ahLst/>
              <a:cxnLst/>
              <a:rect l="l" t="t" r="r" b="b"/>
              <a:pathLst>
                <a:path w="1144" h="1132" extrusionOk="0">
                  <a:moveTo>
                    <a:pt x="572" y="0"/>
                  </a:moveTo>
                  <a:cubicBezTo>
                    <a:pt x="263" y="0"/>
                    <a:pt x="1" y="262"/>
                    <a:pt x="1" y="572"/>
                  </a:cubicBezTo>
                  <a:cubicBezTo>
                    <a:pt x="1"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
            <p:cNvSpPr/>
            <p:nvPr/>
          </p:nvSpPr>
          <p:spPr>
            <a:xfrm>
              <a:off x="857901"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
            <p:cNvSpPr/>
            <p:nvPr/>
          </p:nvSpPr>
          <p:spPr>
            <a:xfrm>
              <a:off x="729845" y="1659065"/>
              <a:ext cx="39307" cy="38894"/>
            </a:xfrm>
            <a:custGeom>
              <a:avLst/>
              <a:gdLst/>
              <a:ahLst/>
              <a:cxnLst/>
              <a:rect l="l" t="t" r="r" b="b"/>
              <a:pathLst>
                <a:path w="1144" h="1132" extrusionOk="0">
                  <a:moveTo>
                    <a:pt x="572" y="0"/>
                  </a:moveTo>
                  <a:cubicBezTo>
                    <a:pt x="263" y="0"/>
                    <a:pt x="1" y="250"/>
                    <a:pt x="1" y="560"/>
                  </a:cubicBezTo>
                  <a:cubicBezTo>
                    <a:pt x="13" y="870"/>
                    <a:pt x="263"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
            <p:cNvSpPr/>
            <p:nvPr/>
          </p:nvSpPr>
          <p:spPr>
            <a:xfrm>
              <a:off x="857901" y="1659065"/>
              <a:ext cx="38894" cy="38894"/>
            </a:xfrm>
            <a:custGeom>
              <a:avLst/>
              <a:gdLst/>
              <a:ahLst/>
              <a:cxnLst/>
              <a:rect l="l" t="t" r="r" b="b"/>
              <a:pathLst>
                <a:path w="1132" h="1132" extrusionOk="0">
                  <a:moveTo>
                    <a:pt x="572" y="0"/>
                  </a:moveTo>
                  <a:cubicBezTo>
                    <a:pt x="250" y="0"/>
                    <a:pt x="0" y="250"/>
                    <a:pt x="0" y="560"/>
                  </a:cubicBezTo>
                  <a:cubicBezTo>
                    <a:pt x="12"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
            <p:cNvSpPr/>
            <p:nvPr/>
          </p:nvSpPr>
          <p:spPr>
            <a:xfrm>
              <a:off x="92253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
            <p:cNvSpPr/>
            <p:nvPr/>
          </p:nvSpPr>
          <p:spPr>
            <a:xfrm>
              <a:off x="794062" y="1594848"/>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
            <p:cNvSpPr/>
            <p:nvPr/>
          </p:nvSpPr>
          <p:spPr>
            <a:xfrm>
              <a:off x="92253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
            <p:cNvSpPr/>
            <p:nvPr/>
          </p:nvSpPr>
          <p:spPr>
            <a:xfrm>
              <a:off x="794062" y="1979359"/>
              <a:ext cx="38929" cy="38929"/>
            </a:xfrm>
            <a:custGeom>
              <a:avLst/>
              <a:gdLst/>
              <a:ahLst/>
              <a:cxnLst/>
              <a:rect l="l" t="t" r="r" b="b"/>
              <a:pathLst>
                <a:path w="1133" h="1133"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
            <p:cNvSpPr/>
            <p:nvPr/>
          </p:nvSpPr>
          <p:spPr>
            <a:xfrm>
              <a:off x="729845" y="2043611"/>
              <a:ext cx="39307" cy="38894"/>
            </a:xfrm>
            <a:custGeom>
              <a:avLst/>
              <a:gdLst/>
              <a:ahLst/>
              <a:cxnLst/>
              <a:rect l="l" t="t" r="r" b="b"/>
              <a:pathLst>
                <a:path w="1144" h="1132" extrusionOk="0">
                  <a:moveTo>
                    <a:pt x="572" y="0"/>
                  </a:moveTo>
                  <a:cubicBezTo>
                    <a:pt x="263" y="0"/>
                    <a:pt x="1" y="250"/>
                    <a:pt x="1" y="560"/>
                  </a:cubicBezTo>
                  <a:cubicBezTo>
                    <a:pt x="13" y="869"/>
                    <a:pt x="263"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
            <p:cNvSpPr/>
            <p:nvPr/>
          </p:nvSpPr>
          <p:spPr>
            <a:xfrm>
              <a:off x="857901" y="2043611"/>
              <a:ext cx="38894" cy="38894"/>
            </a:xfrm>
            <a:custGeom>
              <a:avLst/>
              <a:gdLst/>
              <a:ahLst/>
              <a:cxnLst/>
              <a:rect l="l" t="t" r="r" b="b"/>
              <a:pathLst>
                <a:path w="1132" h="1132" extrusionOk="0">
                  <a:moveTo>
                    <a:pt x="572" y="0"/>
                  </a:moveTo>
                  <a:cubicBezTo>
                    <a:pt x="250" y="0"/>
                    <a:pt x="0" y="250"/>
                    <a:pt x="0" y="560"/>
                  </a:cubicBezTo>
                  <a:cubicBezTo>
                    <a:pt x="12"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
            <p:cNvSpPr/>
            <p:nvPr/>
          </p:nvSpPr>
          <p:spPr>
            <a:xfrm>
              <a:off x="729845" y="1915143"/>
              <a:ext cx="39307" cy="38894"/>
            </a:xfrm>
            <a:custGeom>
              <a:avLst/>
              <a:gdLst/>
              <a:ahLst/>
              <a:cxnLst/>
              <a:rect l="l" t="t" r="r" b="b"/>
              <a:pathLst>
                <a:path w="1144" h="1132" extrusionOk="0">
                  <a:moveTo>
                    <a:pt x="572" y="1"/>
                  </a:moveTo>
                  <a:cubicBezTo>
                    <a:pt x="263" y="1"/>
                    <a:pt x="1" y="251"/>
                    <a:pt x="1" y="560"/>
                  </a:cubicBezTo>
                  <a:cubicBezTo>
                    <a:pt x="13" y="882"/>
                    <a:pt x="263"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
            <p:cNvSpPr/>
            <p:nvPr/>
          </p:nvSpPr>
          <p:spPr>
            <a:xfrm>
              <a:off x="857901" y="1915143"/>
              <a:ext cx="38894" cy="38894"/>
            </a:xfrm>
            <a:custGeom>
              <a:avLst/>
              <a:gdLst/>
              <a:ahLst/>
              <a:cxnLst/>
              <a:rect l="l" t="t" r="r" b="b"/>
              <a:pathLst>
                <a:path w="1132" h="1132" extrusionOk="0">
                  <a:moveTo>
                    <a:pt x="572" y="1"/>
                  </a:moveTo>
                  <a:cubicBezTo>
                    <a:pt x="250" y="1"/>
                    <a:pt x="0" y="251"/>
                    <a:pt x="0" y="560"/>
                  </a:cubicBezTo>
                  <a:cubicBezTo>
                    <a:pt x="12"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
            <p:cNvSpPr/>
            <p:nvPr/>
          </p:nvSpPr>
          <p:spPr>
            <a:xfrm>
              <a:off x="92253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
            <p:cNvSpPr/>
            <p:nvPr/>
          </p:nvSpPr>
          <p:spPr>
            <a:xfrm>
              <a:off x="794062" y="1851338"/>
              <a:ext cx="38929" cy="38894"/>
            </a:xfrm>
            <a:custGeom>
              <a:avLst/>
              <a:gdLst/>
              <a:ahLst/>
              <a:cxnLst/>
              <a:rect l="l" t="t" r="r" b="b"/>
              <a:pathLst>
                <a:path w="1133" h="1132" extrusionOk="0">
                  <a:moveTo>
                    <a:pt x="561" y="0"/>
                  </a:moveTo>
                  <a:cubicBezTo>
                    <a:pt x="251" y="0"/>
                    <a:pt x="1" y="250"/>
                    <a:pt x="1" y="560"/>
                  </a:cubicBezTo>
                  <a:cubicBezTo>
                    <a:pt x="1" y="869"/>
                    <a:pt x="251"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
            <p:cNvSpPr/>
            <p:nvPr/>
          </p:nvSpPr>
          <p:spPr>
            <a:xfrm>
              <a:off x="473768" y="-590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
            <p:cNvSpPr/>
            <p:nvPr/>
          </p:nvSpPr>
          <p:spPr>
            <a:xfrm>
              <a:off x="601824" y="-5903"/>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
            <p:cNvSpPr/>
            <p:nvPr/>
          </p:nvSpPr>
          <p:spPr>
            <a:xfrm>
              <a:off x="666041" y="186335"/>
              <a:ext cx="38894" cy="38516"/>
            </a:xfrm>
            <a:custGeom>
              <a:avLst/>
              <a:gdLst/>
              <a:ahLst/>
              <a:cxnLst/>
              <a:rect l="l" t="t" r="r" b="b"/>
              <a:pathLst>
                <a:path w="1132" h="1121" extrusionOk="0">
                  <a:moveTo>
                    <a:pt x="572" y="1"/>
                  </a:moveTo>
                  <a:cubicBezTo>
                    <a:pt x="262" y="1"/>
                    <a:pt x="0" y="251"/>
                    <a:pt x="0" y="561"/>
                  </a:cubicBezTo>
                  <a:cubicBezTo>
                    <a:pt x="0" y="870"/>
                    <a:pt x="262" y="1120"/>
                    <a:pt x="572" y="1120"/>
                  </a:cubicBezTo>
                  <a:cubicBezTo>
                    <a:pt x="881" y="1120"/>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
            <p:cNvSpPr/>
            <p:nvPr/>
          </p:nvSpPr>
          <p:spPr>
            <a:xfrm>
              <a:off x="537985" y="186335"/>
              <a:ext cx="38894" cy="38929"/>
            </a:xfrm>
            <a:custGeom>
              <a:avLst/>
              <a:gdLst/>
              <a:ahLst/>
              <a:cxnLst/>
              <a:rect l="l" t="t" r="r" b="b"/>
              <a:pathLst>
                <a:path w="1132" h="1133" extrusionOk="0">
                  <a:moveTo>
                    <a:pt x="560" y="1"/>
                  </a:moveTo>
                  <a:cubicBezTo>
                    <a:pt x="251" y="1"/>
                    <a:pt x="1" y="251"/>
                    <a:pt x="1" y="561"/>
                  </a:cubicBezTo>
                  <a:cubicBezTo>
                    <a:pt x="1" y="870"/>
                    <a:pt x="251" y="1132"/>
                    <a:pt x="560" y="1132"/>
                  </a:cubicBezTo>
                  <a:cubicBezTo>
                    <a:pt x="870" y="1132"/>
                    <a:pt x="1132" y="870"/>
                    <a:pt x="1132" y="561"/>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
            <p:cNvSpPr/>
            <p:nvPr/>
          </p:nvSpPr>
          <p:spPr>
            <a:xfrm>
              <a:off x="473768" y="250174"/>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
            <p:cNvSpPr/>
            <p:nvPr/>
          </p:nvSpPr>
          <p:spPr>
            <a:xfrm>
              <a:off x="601824" y="250174"/>
              <a:ext cx="38894" cy="38894"/>
            </a:xfrm>
            <a:custGeom>
              <a:avLst/>
              <a:gdLst/>
              <a:ahLst/>
              <a:cxnLst/>
              <a:rect l="l" t="t" r="r" b="b"/>
              <a:pathLst>
                <a:path w="1132" h="1132" extrusionOk="0">
                  <a:moveTo>
                    <a:pt x="560" y="0"/>
                  </a:moveTo>
                  <a:cubicBezTo>
                    <a:pt x="250" y="0"/>
                    <a:pt x="0" y="250"/>
                    <a:pt x="0" y="560"/>
                  </a:cubicBezTo>
                  <a:cubicBezTo>
                    <a:pt x="12" y="881"/>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
            <p:cNvSpPr/>
            <p:nvPr/>
          </p:nvSpPr>
          <p:spPr>
            <a:xfrm>
              <a:off x="473768" y="121706"/>
              <a:ext cx="38894" cy="38894"/>
            </a:xfrm>
            <a:custGeom>
              <a:avLst/>
              <a:gdLst/>
              <a:ahLst/>
              <a:cxnLst/>
              <a:rect l="l" t="t" r="r" b="b"/>
              <a:pathLst>
                <a:path w="1132" h="1132" extrusionOk="0">
                  <a:moveTo>
                    <a:pt x="572" y="1"/>
                  </a:moveTo>
                  <a:cubicBezTo>
                    <a:pt x="262" y="1"/>
                    <a:pt x="0" y="251"/>
                    <a:pt x="0" y="572"/>
                  </a:cubicBezTo>
                  <a:cubicBezTo>
                    <a:pt x="0" y="894"/>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
            <p:cNvSpPr/>
            <p:nvPr/>
          </p:nvSpPr>
          <p:spPr>
            <a:xfrm>
              <a:off x="601824" y="121706"/>
              <a:ext cx="38894" cy="38894"/>
            </a:xfrm>
            <a:custGeom>
              <a:avLst/>
              <a:gdLst/>
              <a:ahLst/>
              <a:cxnLst/>
              <a:rect l="l" t="t" r="r" b="b"/>
              <a:pathLst>
                <a:path w="1132" h="1132" extrusionOk="0">
                  <a:moveTo>
                    <a:pt x="560" y="1"/>
                  </a:moveTo>
                  <a:cubicBezTo>
                    <a:pt x="250" y="1"/>
                    <a:pt x="0" y="251"/>
                    <a:pt x="0" y="572"/>
                  </a:cubicBezTo>
                  <a:cubicBezTo>
                    <a:pt x="12" y="894"/>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
            <p:cNvSpPr/>
            <p:nvPr/>
          </p:nvSpPr>
          <p:spPr>
            <a:xfrm>
              <a:off x="666041"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
            <p:cNvSpPr/>
            <p:nvPr/>
          </p:nvSpPr>
          <p:spPr>
            <a:xfrm>
              <a:off x="537985"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70" y="1131"/>
                    <a:pt x="1132" y="881"/>
                    <a:pt x="1132" y="572"/>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
            <p:cNvSpPr/>
            <p:nvPr/>
          </p:nvSpPr>
          <p:spPr>
            <a:xfrm>
              <a:off x="666041" y="442447"/>
              <a:ext cx="38894" cy="38894"/>
            </a:xfrm>
            <a:custGeom>
              <a:avLst/>
              <a:gdLst/>
              <a:ahLst/>
              <a:cxnLst/>
              <a:rect l="l" t="t" r="r" b="b"/>
              <a:pathLst>
                <a:path w="1132" h="1132" extrusionOk="0">
                  <a:moveTo>
                    <a:pt x="572" y="0"/>
                  </a:moveTo>
                  <a:cubicBezTo>
                    <a:pt x="262" y="0"/>
                    <a:pt x="0" y="250"/>
                    <a:pt x="0" y="560"/>
                  </a:cubicBezTo>
                  <a:cubicBezTo>
                    <a:pt x="0" y="881"/>
                    <a:pt x="262" y="1131"/>
                    <a:pt x="572" y="1131"/>
                  </a:cubicBezTo>
                  <a:cubicBezTo>
                    <a:pt x="881" y="1131"/>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
            <p:cNvSpPr/>
            <p:nvPr/>
          </p:nvSpPr>
          <p:spPr>
            <a:xfrm>
              <a:off x="537985" y="44244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
            <p:cNvSpPr/>
            <p:nvPr/>
          </p:nvSpPr>
          <p:spPr>
            <a:xfrm>
              <a:off x="473768" y="50625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
            <p:cNvSpPr/>
            <p:nvPr/>
          </p:nvSpPr>
          <p:spPr>
            <a:xfrm>
              <a:off x="601824" y="506252"/>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
            <p:cNvSpPr/>
            <p:nvPr/>
          </p:nvSpPr>
          <p:spPr>
            <a:xfrm>
              <a:off x="473768" y="377818"/>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
            <p:cNvSpPr/>
            <p:nvPr/>
          </p:nvSpPr>
          <p:spPr>
            <a:xfrm>
              <a:off x="601824" y="377818"/>
              <a:ext cx="38894" cy="38894"/>
            </a:xfrm>
            <a:custGeom>
              <a:avLst/>
              <a:gdLst/>
              <a:ahLst/>
              <a:cxnLst/>
              <a:rect l="l" t="t" r="r" b="b"/>
              <a:pathLst>
                <a:path w="1132" h="1132" extrusionOk="0">
                  <a:moveTo>
                    <a:pt x="560" y="0"/>
                  </a:moveTo>
                  <a:cubicBezTo>
                    <a:pt x="250" y="0"/>
                    <a:pt x="0" y="262"/>
                    <a:pt x="0" y="572"/>
                  </a:cubicBezTo>
                  <a:cubicBezTo>
                    <a:pt x="12" y="893"/>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
            <p:cNvSpPr/>
            <p:nvPr/>
          </p:nvSpPr>
          <p:spPr>
            <a:xfrm>
              <a:off x="666041" y="31397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
            <p:cNvSpPr/>
            <p:nvPr/>
          </p:nvSpPr>
          <p:spPr>
            <a:xfrm>
              <a:off x="537985" y="314391"/>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
            <p:cNvSpPr/>
            <p:nvPr/>
          </p:nvSpPr>
          <p:spPr>
            <a:xfrm>
              <a:off x="666041"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
            <p:cNvSpPr/>
            <p:nvPr/>
          </p:nvSpPr>
          <p:spPr>
            <a:xfrm>
              <a:off x="537985"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
            <p:cNvSpPr/>
            <p:nvPr/>
          </p:nvSpPr>
          <p:spPr>
            <a:xfrm>
              <a:off x="473768" y="762330"/>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
            <p:cNvSpPr/>
            <p:nvPr/>
          </p:nvSpPr>
          <p:spPr>
            <a:xfrm>
              <a:off x="601824" y="762330"/>
              <a:ext cx="38894" cy="38929"/>
            </a:xfrm>
            <a:custGeom>
              <a:avLst/>
              <a:gdLst/>
              <a:ahLst/>
              <a:cxnLst/>
              <a:rect l="l" t="t" r="r" b="b"/>
              <a:pathLst>
                <a:path w="1132" h="1133" extrusionOk="0">
                  <a:moveTo>
                    <a:pt x="560" y="1"/>
                  </a:moveTo>
                  <a:cubicBezTo>
                    <a:pt x="250" y="1"/>
                    <a:pt x="0" y="263"/>
                    <a:pt x="0" y="572"/>
                  </a:cubicBezTo>
                  <a:cubicBezTo>
                    <a:pt x="12"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
            <p:cNvSpPr/>
            <p:nvPr/>
          </p:nvSpPr>
          <p:spPr>
            <a:xfrm>
              <a:off x="473768" y="63430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
            <p:cNvSpPr/>
            <p:nvPr/>
          </p:nvSpPr>
          <p:spPr>
            <a:xfrm>
              <a:off x="601824" y="63430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
            <p:cNvSpPr/>
            <p:nvPr/>
          </p:nvSpPr>
          <p:spPr>
            <a:xfrm>
              <a:off x="666041" y="570091"/>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
            <p:cNvSpPr/>
            <p:nvPr/>
          </p:nvSpPr>
          <p:spPr>
            <a:xfrm>
              <a:off x="537985" y="570881"/>
              <a:ext cx="38894" cy="38482"/>
            </a:xfrm>
            <a:custGeom>
              <a:avLst/>
              <a:gdLst/>
              <a:ahLst/>
              <a:cxnLst/>
              <a:rect l="l" t="t" r="r" b="b"/>
              <a:pathLst>
                <a:path w="1132" h="1120" extrusionOk="0">
                  <a:moveTo>
                    <a:pt x="560" y="1"/>
                  </a:moveTo>
                  <a:cubicBezTo>
                    <a:pt x="251" y="1"/>
                    <a:pt x="1" y="251"/>
                    <a:pt x="1" y="560"/>
                  </a:cubicBezTo>
                  <a:cubicBezTo>
                    <a:pt x="1" y="870"/>
                    <a:pt x="251" y="1120"/>
                    <a:pt x="560" y="1120"/>
                  </a:cubicBezTo>
                  <a:cubicBezTo>
                    <a:pt x="870" y="1120"/>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
            <p:cNvSpPr/>
            <p:nvPr/>
          </p:nvSpPr>
          <p:spPr>
            <a:xfrm>
              <a:off x="666041"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
            <p:cNvSpPr/>
            <p:nvPr/>
          </p:nvSpPr>
          <p:spPr>
            <a:xfrm>
              <a:off x="537985"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
            <p:cNvSpPr/>
            <p:nvPr/>
          </p:nvSpPr>
          <p:spPr>
            <a:xfrm>
              <a:off x="473768" y="1018854"/>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
            <p:cNvSpPr/>
            <p:nvPr/>
          </p:nvSpPr>
          <p:spPr>
            <a:xfrm>
              <a:off x="601824" y="1018854"/>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
            <p:cNvSpPr/>
            <p:nvPr/>
          </p:nvSpPr>
          <p:spPr>
            <a:xfrm>
              <a:off x="473768" y="89038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
            <p:cNvSpPr/>
            <p:nvPr/>
          </p:nvSpPr>
          <p:spPr>
            <a:xfrm>
              <a:off x="601824" y="890386"/>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
            <p:cNvSpPr/>
            <p:nvPr/>
          </p:nvSpPr>
          <p:spPr>
            <a:xfrm>
              <a:off x="666041" y="82658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
            <p:cNvSpPr/>
            <p:nvPr/>
          </p:nvSpPr>
          <p:spPr>
            <a:xfrm>
              <a:off x="537985" y="826993"/>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
            <p:cNvSpPr/>
            <p:nvPr/>
          </p:nvSpPr>
          <p:spPr>
            <a:xfrm>
              <a:off x="666041" y="1210302"/>
              <a:ext cx="38894" cy="38894"/>
            </a:xfrm>
            <a:custGeom>
              <a:avLst/>
              <a:gdLst/>
              <a:ahLst/>
              <a:cxnLst/>
              <a:rect l="l" t="t" r="r" b="b"/>
              <a:pathLst>
                <a:path w="1132" h="1132" extrusionOk="0">
                  <a:moveTo>
                    <a:pt x="572" y="0"/>
                  </a:moveTo>
                  <a:cubicBezTo>
                    <a:pt x="262" y="0"/>
                    <a:pt x="0" y="262"/>
                    <a:pt x="0" y="572"/>
                  </a:cubicBezTo>
                  <a:cubicBezTo>
                    <a:pt x="0" y="893"/>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
            <p:cNvSpPr/>
            <p:nvPr/>
          </p:nvSpPr>
          <p:spPr>
            <a:xfrm>
              <a:off x="537985" y="1210714"/>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
            <p:cNvSpPr/>
            <p:nvPr/>
          </p:nvSpPr>
          <p:spPr>
            <a:xfrm>
              <a:off x="473768" y="1274519"/>
              <a:ext cx="38894" cy="38894"/>
            </a:xfrm>
            <a:custGeom>
              <a:avLst/>
              <a:gdLst/>
              <a:ahLst/>
              <a:cxnLst/>
              <a:rect l="l" t="t" r="r" b="b"/>
              <a:pathLst>
                <a:path w="1132" h="1132" extrusionOk="0">
                  <a:moveTo>
                    <a:pt x="572" y="1"/>
                  </a:moveTo>
                  <a:cubicBezTo>
                    <a:pt x="262" y="1"/>
                    <a:pt x="0" y="251"/>
                    <a:pt x="0" y="560"/>
                  </a:cubicBezTo>
                  <a:cubicBezTo>
                    <a:pt x="0" y="894"/>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
            <p:cNvSpPr/>
            <p:nvPr/>
          </p:nvSpPr>
          <p:spPr>
            <a:xfrm>
              <a:off x="601824" y="1274519"/>
              <a:ext cx="38894" cy="38894"/>
            </a:xfrm>
            <a:custGeom>
              <a:avLst/>
              <a:gdLst/>
              <a:ahLst/>
              <a:cxnLst/>
              <a:rect l="l" t="t" r="r" b="b"/>
              <a:pathLst>
                <a:path w="1132" h="1132" extrusionOk="0">
                  <a:moveTo>
                    <a:pt x="560" y="1"/>
                  </a:moveTo>
                  <a:cubicBezTo>
                    <a:pt x="250" y="1"/>
                    <a:pt x="0" y="251"/>
                    <a:pt x="0" y="560"/>
                  </a:cubicBezTo>
                  <a:cubicBezTo>
                    <a:pt x="12" y="894"/>
                    <a:pt x="250" y="1132"/>
                    <a:pt x="560" y="1132"/>
                  </a:cubicBezTo>
                  <a:cubicBezTo>
                    <a:pt x="881" y="1132"/>
                    <a:pt x="1131" y="870"/>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
            <p:cNvSpPr/>
            <p:nvPr/>
          </p:nvSpPr>
          <p:spPr>
            <a:xfrm>
              <a:off x="473768" y="1146463"/>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
            <p:cNvSpPr/>
            <p:nvPr/>
          </p:nvSpPr>
          <p:spPr>
            <a:xfrm>
              <a:off x="601824" y="1146463"/>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
            <p:cNvSpPr/>
            <p:nvPr/>
          </p:nvSpPr>
          <p:spPr>
            <a:xfrm>
              <a:off x="666041" y="1082659"/>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
            <p:cNvSpPr/>
            <p:nvPr/>
          </p:nvSpPr>
          <p:spPr>
            <a:xfrm>
              <a:off x="537985" y="1082659"/>
              <a:ext cx="38894" cy="38894"/>
            </a:xfrm>
            <a:custGeom>
              <a:avLst/>
              <a:gdLst/>
              <a:ahLst/>
              <a:cxnLst/>
              <a:rect l="l" t="t" r="r" b="b"/>
              <a:pathLst>
                <a:path w="1132" h="1132" extrusionOk="0">
                  <a:moveTo>
                    <a:pt x="560" y="1"/>
                  </a:moveTo>
                  <a:cubicBezTo>
                    <a:pt x="251" y="1"/>
                    <a:pt x="1" y="251"/>
                    <a:pt x="1" y="560"/>
                  </a:cubicBezTo>
                  <a:cubicBezTo>
                    <a:pt x="1" y="870"/>
                    <a:pt x="251" y="1132"/>
                    <a:pt x="560" y="1132"/>
                  </a:cubicBezTo>
                  <a:cubicBezTo>
                    <a:pt x="870" y="1132"/>
                    <a:pt x="1132" y="870"/>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
            <p:cNvSpPr/>
            <p:nvPr/>
          </p:nvSpPr>
          <p:spPr>
            <a:xfrm>
              <a:off x="666041" y="1466792"/>
              <a:ext cx="38894" cy="38894"/>
            </a:xfrm>
            <a:custGeom>
              <a:avLst/>
              <a:gdLst/>
              <a:ahLst/>
              <a:cxnLst/>
              <a:rect l="l" t="t" r="r" b="b"/>
              <a:pathLst>
                <a:path w="1132" h="1132" extrusionOk="0">
                  <a:moveTo>
                    <a:pt x="572" y="0"/>
                  </a:moveTo>
                  <a:cubicBezTo>
                    <a:pt x="262" y="0"/>
                    <a:pt x="0" y="250"/>
                    <a:pt x="0" y="560"/>
                  </a:cubicBezTo>
                  <a:cubicBezTo>
                    <a:pt x="0" y="893"/>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
            <p:cNvSpPr/>
            <p:nvPr/>
          </p:nvSpPr>
          <p:spPr>
            <a:xfrm>
              <a:off x="537985" y="1467204"/>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70" y="1131"/>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
            <p:cNvSpPr/>
            <p:nvPr/>
          </p:nvSpPr>
          <p:spPr>
            <a:xfrm>
              <a:off x="473768" y="153100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
            <p:cNvSpPr/>
            <p:nvPr/>
          </p:nvSpPr>
          <p:spPr>
            <a:xfrm>
              <a:off x="601824" y="1531009"/>
              <a:ext cx="38894" cy="38894"/>
            </a:xfrm>
            <a:custGeom>
              <a:avLst/>
              <a:gdLst/>
              <a:ahLst/>
              <a:cxnLst/>
              <a:rect l="l" t="t" r="r" b="b"/>
              <a:pathLst>
                <a:path w="1132" h="1132" extrusionOk="0">
                  <a:moveTo>
                    <a:pt x="560" y="1"/>
                  </a:moveTo>
                  <a:cubicBezTo>
                    <a:pt x="250" y="1"/>
                    <a:pt x="0" y="251"/>
                    <a:pt x="0" y="572"/>
                  </a:cubicBezTo>
                  <a:cubicBezTo>
                    <a:pt x="12"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
            <p:cNvSpPr/>
            <p:nvPr/>
          </p:nvSpPr>
          <p:spPr>
            <a:xfrm>
              <a:off x="473768" y="14025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
            <p:cNvSpPr/>
            <p:nvPr/>
          </p:nvSpPr>
          <p:spPr>
            <a:xfrm>
              <a:off x="601824" y="1402575"/>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
            <p:cNvSpPr/>
            <p:nvPr/>
          </p:nvSpPr>
          <p:spPr>
            <a:xfrm>
              <a:off x="666041" y="1338736"/>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75"/>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
            <p:cNvSpPr/>
            <p:nvPr/>
          </p:nvSpPr>
          <p:spPr>
            <a:xfrm>
              <a:off x="537985" y="133873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70" y="1132"/>
                    <a:pt x="1132" y="882"/>
                    <a:pt x="1132" y="560"/>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
            <p:cNvSpPr/>
            <p:nvPr/>
          </p:nvSpPr>
          <p:spPr>
            <a:xfrm>
              <a:off x="666041" y="1722870"/>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
            <p:cNvSpPr/>
            <p:nvPr/>
          </p:nvSpPr>
          <p:spPr>
            <a:xfrm>
              <a:off x="537985" y="172328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
            <p:cNvSpPr/>
            <p:nvPr/>
          </p:nvSpPr>
          <p:spPr>
            <a:xfrm>
              <a:off x="473768" y="1787121"/>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
            <p:cNvSpPr/>
            <p:nvPr/>
          </p:nvSpPr>
          <p:spPr>
            <a:xfrm>
              <a:off x="601824" y="1787121"/>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
            <p:cNvSpPr/>
            <p:nvPr/>
          </p:nvSpPr>
          <p:spPr>
            <a:xfrm>
              <a:off x="473768" y="1659065"/>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
            <p:cNvSpPr/>
            <p:nvPr/>
          </p:nvSpPr>
          <p:spPr>
            <a:xfrm>
              <a:off x="601824" y="1659065"/>
              <a:ext cx="38894" cy="38894"/>
            </a:xfrm>
            <a:custGeom>
              <a:avLst/>
              <a:gdLst/>
              <a:ahLst/>
              <a:cxnLst/>
              <a:rect l="l" t="t" r="r" b="b"/>
              <a:pathLst>
                <a:path w="1132" h="1132" extrusionOk="0">
                  <a:moveTo>
                    <a:pt x="560" y="0"/>
                  </a:moveTo>
                  <a:cubicBezTo>
                    <a:pt x="250" y="0"/>
                    <a:pt x="0" y="250"/>
                    <a:pt x="0" y="560"/>
                  </a:cubicBezTo>
                  <a:cubicBezTo>
                    <a:pt x="12" y="870"/>
                    <a:pt x="250" y="1131"/>
                    <a:pt x="560" y="1131"/>
                  </a:cubicBezTo>
                  <a:cubicBezTo>
                    <a:pt x="881" y="1131"/>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
            <p:cNvSpPr/>
            <p:nvPr/>
          </p:nvSpPr>
          <p:spPr>
            <a:xfrm>
              <a:off x="666041"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
            <p:cNvSpPr/>
            <p:nvPr/>
          </p:nvSpPr>
          <p:spPr>
            <a:xfrm>
              <a:off x="537985"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
            <p:cNvSpPr/>
            <p:nvPr/>
          </p:nvSpPr>
          <p:spPr>
            <a:xfrm>
              <a:off x="666041" y="1978982"/>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
            <p:cNvSpPr/>
            <p:nvPr/>
          </p:nvSpPr>
          <p:spPr>
            <a:xfrm>
              <a:off x="537985" y="1979359"/>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
            <p:cNvSpPr/>
            <p:nvPr/>
          </p:nvSpPr>
          <p:spPr>
            <a:xfrm>
              <a:off x="473768" y="2043611"/>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
            <p:cNvSpPr/>
            <p:nvPr/>
          </p:nvSpPr>
          <p:spPr>
            <a:xfrm>
              <a:off x="601824" y="2043611"/>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
            <p:cNvSpPr/>
            <p:nvPr/>
          </p:nvSpPr>
          <p:spPr>
            <a:xfrm>
              <a:off x="473768" y="1915143"/>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
            <p:cNvSpPr/>
            <p:nvPr/>
          </p:nvSpPr>
          <p:spPr>
            <a:xfrm>
              <a:off x="601824" y="1915143"/>
              <a:ext cx="38894" cy="38894"/>
            </a:xfrm>
            <a:custGeom>
              <a:avLst/>
              <a:gdLst/>
              <a:ahLst/>
              <a:cxnLst/>
              <a:rect l="l" t="t" r="r" b="b"/>
              <a:pathLst>
                <a:path w="1132" h="1132" extrusionOk="0">
                  <a:moveTo>
                    <a:pt x="560" y="1"/>
                  </a:moveTo>
                  <a:cubicBezTo>
                    <a:pt x="250" y="1"/>
                    <a:pt x="0" y="251"/>
                    <a:pt x="0" y="560"/>
                  </a:cubicBezTo>
                  <a:cubicBezTo>
                    <a:pt x="12" y="882"/>
                    <a:pt x="250" y="1132"/>
                    <a:pt x="560" y="1132"/>
                  </a:cubicBezTo>
                  <a:cubicBezTo>
                    <a:pt x="881" y="1132"/>
                    <a:pt x="1131" y="882"/>
                    <a:pt x="1131" y="560"/>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
            <p:cNvSpPr/>
            <p:nvPr/>
          </p:nvSpPr>
          <p:spPr>
            <a:xfrm>
              <a:off x="666041"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
            <p:cNvSpPr/>
            <p:nvPr/>
          </p:nvSpPr>
          <p:spPr>
            <a:xfrm>
              <a:off x="537985"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
            <p:cNvSpPr/>
            <p:nvPr/>
          </p:nvSpPr>
          <p:spPr>
            <a:xfrm>
              <a:off x="217690" y="-5903"/>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
            <p:cNvSpPr/>
            <p:nvPr/>
          </p:nvSpPr>
          <p:spPr>
            <a:xfrm>
              <a:off x="345300" y="-5903"/>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
            <p:cNvSpPr/>
            <p:nvPr/>
          </p:nvSpPr>
          <p:spPr>
            <a:xfrm>
              <a:off x="409929" y="186335"/>
              <a:ext cx="38929" cy="38516"/>
            </a:xfrm>
            <a:custGeom>
              <a:avLst/>
              <a:gdLst/>
              <a:ahLst/>
              <a:cxnLst/>
              <a:rect l="l" t="t" r="r" b="b"/>
              <a:pathLst>
                <a:path w="1133" h="1121" extrusionOk="0">
                  <a:moveTo>
                    <a:pt x="572" y="1"/>
                  </a:moveTo>
                  <a:cubicBezTo>
                    <a:pt x="251" y="1"/>
                    <a:pt x="1" y="251"/>
                    <a:pt x="1" y="561"/>
                  </a:cubicBezTo>
                  <a:cubicBezTo>
                    <a:pt x="1" y="870"/>
                    <a:pt x="251" y="1120"/>
                    <a:pt x="572" y="1120"/>
                  </a:cubicBezTo>
                  <a:cubicBezTo>
                    <a:pt x="882" y="1120"/>
                    <a:pt x="1132" y="870"/>
                    <a:pt x="1132" y="561"/>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
            <p:cNvSpPr/>
            <p:nvPr/>
          </p:nvSpPr>
          <p:spPr>
            <a:xfrm>
              <a:off x="281495"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2" y="870"/>
                    <a:pt x="1132" y="561"/>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
            <p:cNvSpPr/>
            <p:nvPr/>
          </p:nvSpPr>
          <p:spPr>
            <a:xfrm>
              <a:off x="217690" y="250174"/>
              <a:ext cx="38894" cy="38894"/>
            </a:xfrm>
            <a:custGeom>
              <a:avLst/>
              <a:gdLst/>
              <a:ahLst/>
              <a:cxnLst/>
              <a:rect l="l" t="t" r="r" b="b"/>
              <a:pathLst>
                <a:path w="1132" h="1132" extrusionOk="0">
                  <a:moveTo>
                    <a:pt x="572" y="0"/>
                  </a:moveTo>
                  <a:cubicBezTo>
                    <a:pt x="250" y="0"/>
                    <a:pt x="0" y="250"/>
                    <a:pt x="0" y="560"/>
                  </a:cubicBezTo>
                  <a:cubicBezTo>
                    <a:pt x="0" y="881"/>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
            <p:cNvSpPr/>
            <p:nvPr/>
          </p:nvSpPr>
          <p:spPr>
            <a:xfrm>
              <a:off x="345300" y="250174"/>
              <a:ext cx="39307" cy="38894"/>
            </a:xfrm>
            <a:custGeom>
              <a:avLst/>
              <a:gdLst/>
              <a:ahLst/>
              <a:cxnLst/>
              <a:rect l="l" t="t" r="r" b="b"/>
              <a:pathLst>
                <a:path w="1144" h="1132" extrusionOk="0">
                  <a:moveTo>
                    <a:pt x="572" y="0"/>
                  </a:moveTo>
                  <a:cubicBezTo>
                    <a:pt x="263" y="0"/>
                    <a:pt x="1" y="250"/>
                    <a:pt x="1" y="560"/>
                  </a:cubicBezTo>
                  <a:cubicBezTo>
                    <a:pt x="25" y="881"/>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
            <p:cNvSpPr/>
            <p:nvPr/>
          </p:nvSpPr>
          <p:spPr>
            <a:xfrm>
              <a:off x="217690" y="121706"/>
              <a:ext cx="38894" cy="38894"/>
            </a:xfrm>
            <a:custGeom>
              <a:avLst/>
              <a:gdLst/>
              <a:ahLst/>
              <a:cxnLst/>
              <a:rect l="l" t="t" r="r" b="b"/>
              <a:pathLst>
                <a:path w="1132" h="1132" extrusionOk="0">
                  <a:moveTo>
                    <a:pt x="572" y="1"/>
                  </a:moveTo>
                  <a:cubicBezTo>
                    <a:pt x="250" y="1"/>
                    <a:pt x="0" y="251"/>
                    <a:pt x="0" y="572"/>
                  </a:cubicBezTo>
                  <a:cubicBezTo>
                    <a:pt x="0" y="894"/>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
            <p:cNvSpPr/>
            <p:nvPr/>
          </p:nvSpPr>
          <p:spPr>
            <a:xfrm>
              <a:off x="345300" y="121706"/>
              <a:ext cx="39307" cy="38894"/>
            </a:xfrm>
            <a:custGeom>
              <a:avLst/>
              <a:gdLst/>
              <a:ahLst/>
              <a:cxnLst/>
              <a:rect l="l" t="t" r="r" b="b"/>
              <a:pathLst>
                <a:path w="1144" h="1132" extrusionOk="0">
                  <a:moveTo>
                    <a:pt x="572" y="1"/>
                  </a:moveTo>
                  <a:cubicBezTo>
                    <a:pt x="263" y="1"/>
                    <a:pt x="1" y="251"/>
                    <a:pt x="1" y="572"/>
                  </a:cubicBezTo>
                  <a:cubicBezTo>
                    <a:pt x="25" y="894"/>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
            <p:cNvSpPr/>
            <p:nvPr/>
          </p:nvSpPr>
          <p:spPr>
            <a:xfrm>
              <a:off x="409929" y="58314"/>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
            <p:cNvSpPr/>
            <p:nvPr/>
          </p:nvSpPr>
          <p:spPr>
            <a:xfrm>
              <a:off x="281495"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2" y="881"/>
                    <a:pt x="1132" y="572"/>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
            <p:cNvSpPr/>
            <p:nvPr/>
          </p:nvSpPr>
          <p:spPr>
            <a:xfrm>
              <a:off x="409929" y="442447"/>
              <a:ext cx="38929" cy="38894"/>
            </a:xfrm>
            <a:custGeom>
              <a:avLst/>
              <a:gdLst/>
              <a:ahLst/>
              <a:cxnLst/>
              <a:rect l="l" t="t" r="r" b="b"/>
              <a:pathLst>
                <a:path w="1133" h="1132" extrusionOk="0">
                  <a:moveTo>
                    <a:pt x="572" y="0"/>
                  </a:moveTo>
                  <a:cubicBezTo>
                    <a:pt x="251" y="0"/>
                    <a:pt x="1" y="250"/>
                    <a:pt x="1" y="560"/>
                  </a:cubicBezTo>
                  <a:cubicBezTo>
                    <a:pt x="1" y="881"/>
                    <a:pt x="251" y="1131"/>
                    <a:pt x="572" y="1131"/>
                  </a:cubicBezTo>
                  <a:cubicBezTo>
                    <a:pt x="882" y="1131"/>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
            <p:cNvSpPr/>
            <p:nvPr/>
          </p:nvSpPr>
          <p:spPr>
            <a:xfrm>
              <a:off x="281495"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
            <p:cNvSpPr/>
            <p:nvPr/>
          </p:nvSpPr>
          <p:spPr>
            <a:xfrm>
              <a:off x="217690" y="506252"/>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
            <p:cNvSpPr/>
            <p:nvPr/>
          </p:nvSpPr>
          <p:spPr>
            <a:xfrm>
              <a:off x="345300" y="506252"/>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
            <p:cNvSpPr/>
            <p:nvPr/>
          </p:nvSpPr>
          <p:spPr>
            <a:xfrm>
              <a:off x="217690" y="377818"/>
              <a:ext cx="38894" cy="38894"/>
            </a:xfrm>
            <a:custGeom>
              <a:avLst/>
              <a:gdLst/>
              <a:ahLst/>
              <a:cxnLst/>
              <a:rect l="l" t="t" r="r" b="b"/>
              <a:pathLst>
                <a:path w="1132" h="1132" extrusionOk="0">
                  <a:moveTo>
                    <a:pt x="572" y="0"/>
                  </a:moveTo>
                  <a:cubicBezTo>
                    <a:pt x="250" y="0"/>
                    <a:pt x="0" y="262"/>
                    <a:pt x="0" y="572"/>
                  </a:cubicBezTo>
                  <a:cubicBezTo>
                    <a:pt x="0" y="893"/>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
            <p:cNvSpPr/>
            <p:nvPr/>
          </p:nvSpPr>
          <p:spPr>
            <a:xfrm>
              <a:off x="345300" y="377818"/>
              <a:ext cx="39307" cy="38894"/>
            </a:xfrm>
            <a:custGeom>
              <a:avLst/>
              <a:gdLst/>
              <a:ahLst/>
              <a:cxnLst/>
              <a:rect l="l" t="t" r="r" b="b"/>
              <a:pathLst>
                <a:path w="1144" h="1132" extrusionOk="0">
                  <a:moveTo>
                    <a:pt x="572" y="0"/>
                  </a:moveTo>
                  <a:cubicBezTo>
                    <a:pt x="263" y="0"/>
                    <a:pt x="1" y="262"/>
                    <a:pt x="1" y="572"/>
                  </a:cubicBezTo>
                  <a:cubicBezTo>
                    <a:pt x="25" y="893"/>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
            <p:cNvSpPr/>
            <p:nvPr/>
          </p:nvSpPr>
          <p:spPr>
            <a:xfrm>
              <a:off x="409929" y="313979"/>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
            <p:cNvSpPr/>
            <p:nvPr/>
          </p:nvSpPr>
          <p:spPr>
            <a:xfrm>
              <a:off x="281495"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
            <p:cNvSpPr/>
            <p:nvPr/>
          </p:nvSpPr>
          <p:spPr>
            <a:xfrm>
              <a:off x="409929" y="698525"/>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
            <p:cNvSpPr/>
            <p:nvPr/>
          </p:nvSpPr>
          <p:spPr>
            <a:xfrm>
              <a:off x="281495"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
            <p:cNvSpPr/>
            <p:nvPr/>
          </p:nvSpPr>
          <p:spPr>
            <a:xfrm>
              <a:off x="217690" y="762330"/>
              <a:ext cx="38894" cy="38929"/>
            </a:xfrm>
            <a:custGeom>
              <a:avLst/>
              <a:gdLst/>
              <a:ahLst/>
              <a:cxnLst/>
              <a:rect l="l" t="t" r="r" b="b"/>
              <a:pathLst>
                <a:path w="1132" h="1133" extrusionOk="0">
                  <a:moveTo>
                    <a:pt x="572" y="1"/>
                  </a:moveTo>
                  <a:cubicBezTo>
                    <a:pt x="250" y="1"/>
                    <a:pt x="0" y="263"/>
                    <a:pt x="0" y="572"/>
                  </a:cubicBezTo>
                  <a:cubicBezTo>
                    <a:pt x="0" y="882"/>
                    <a:pt x="250"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
            <p:cNvSpPr/>
            <p:nvPr/>
          </p:nvSpPr>
          <p:spPr>
            <a:xfrm>
              <a:off x="345300" y="762330"/>
              <a:ext cx="39307" cy="38929"/>
            </a:xfrm>
            <a:custGeom>
              <a:avLst/>
              <a:gdLst/>
              <a:ahLst/>
              <a:cxnLst/>
              <a:rect l="l" t="t" r="r" b="b"/>
              <a:pathLst>
                <a:path w="1144" h="1133" extrusionOk="0">
                  <a:moveTo>
                    <a:pt x="572" y="1"/>
                  </a:moveTo>
                  <a:cubicBezTo>
                    <a:pt x="263" y="1"/>
                    <a:pt x="1" y="263"/>
                    <a:pt x="1" y="572"/>
                  </a:cubicBezTo>
                  <a:cubicBezTo>
                    <a:pt x="25" y="882"/>
                    <a:pt x="275" y="1132"/>
                    <a:pt x="572" y="1132"/>
                  </a:cubicBezTo>
                  <a:cubicBezTo>
                    <a:pt x="882" y="1132"/>
                    <a:pt x="1144" y="882"/>
                    <a:pt x="1144" y="572"/>
                  </a:cubicBezTo>
                  <a:cubicBezTo>
                    <a:pt x="1144"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
            <p:cNvSpPr/>
            <p:nvPr/>
          </p:nvSpPr>
          <p:spPr>
            <a:xfrm>
              <a:off x="217690" y="634308"/>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
            <p:cNvSpPr/>
            <p:nvPr/>
          </p:nvSpPr>
          <p:spPr>
            <a:xfrm>
              <a:off x="345300" y="634308"/>
              <a:ext cx="39307" cy="38894"/>
            </a:xfrm>
            <a:custGeom>
              <a:avLst/>
              <a:gdLst/>
              <a:ahLst/>
              <a:cxnLst/>
              <a:rect l="l" t="t" r="r" b="b"/>
              <a:pathLst>
                <a:path w="1144" h="1132" extrusionOk="0">
                  <a:moveTo>
                    <a:pt x="572" y="0"/>
                  </a:moveTo>
                  <a:cubicBezTo>
                    <a:pt x="263" y="0"/>
                    <a:pt x="1" y="250"/>
                    <a:pt x="1" y="560"/>
                  </a:cubicBezTo>
                  <a:cubicBezTo>
                    <a:pt x="1"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
            <p:cNvSpPr/>
            <p:nvPr/>
          </p:nvSpPr>
          <p:spPr>
            <a:xfrm>
              <a:off x="409929" y="570091"/>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
            <p:cNvSpPr/>
            <p:nvPr/>
          </p:nvSpPr>
          <p:spPr>
            <a:xfrm>
              <a:off x="281495"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
            <p:cNvSpPr/>
            <p:nvPr/>
          </p:nvSpPr>
          <p:spPr>
            <a:xfrm>
              <a:off x="409929" y="954603"/>
              <a:ext cx="38929" cy="38894"/>
            </a:xfrm>
            <a:custGeom>
              <a:avLst/>
              <a:gdLst/>
              <a:ahLst/>
              <a:cxnLst/>
              <a:rect l="l" t="t" r="r" b="b"/>
              <a:pathLst>
                <a:path w="1133"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
            <p:cNvSpPr/>
            <p:nvPr/>
          </p:nvSpPr>
          <p:spPr>
            <a:xfrm>
              <a:off x="281495"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
            <p:cNvSpPr/>
            <p:nvPr/>
          </p:nvSpPr>
          <p:spPr>
            <a:xfrm>
              <a:off x="217690" y="1018854"/>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
            <p:cNvSpPr/>
            <p:nvPr/>
          </p:nvSpPr>
          <p:spPr>
            <a:xfrm>
              <a:off x="345300" y="1018854"/>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
            <p:cNvSpPr/>
            <p:nvPr/>
          </p:nvSpPr>
          <p:spPr>
            <a:xfrm>
              <a:off x="217690" y="890386"/>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
            <p:cNvSpPr/>
            <p:nvPr/>
          </p:nvSpPr>
          <p:spPr>
            <a:xfrm>
              <a:off x="345300" y="890386"/>
              <a:ext cx="39307" cy="38894"/>
            </a:xfrm>
            <a:custGeom>
              <a:avLst/>
              <a:gdLst/>
              <a:ahLst/>
              <a:cxnLst/>
              <a:rect l="l" t="t" r="r" b="b"/>
              <a:pathLst>
                <a:path w="1144" h="1132" extrusionOk="0">
                  <a:moveTo>
                    <a:pt x="572" y="1"/>
                  </a:moveTo>
                  <a:cubicBezTo>
                    <a:pt x="263" y="1"/>
                    <a:pt x="1" y="251"/>
                    <a:pt x="1" y="560"/>
                  </a:cubicBezTo>
                  <a:cubicBezTo>
                    <a:pt x="1"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
            <p:cNvSpPr/>
            <p:nvPr/>
          </p:nvSpPr>
          <p:spPr>
            <a:xfrm>
              <a:off x="409929" y="826581"/>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
            <p:cNvSpPr/>
            <p:nvPr/>
          </p:nvSpPr>
          <p:spPr>
            <a:xfrm>
              <a:off x="281495"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
            <p:cNvSpPr/>
            <p:nvPr/>
          </p:nvSpPr>
          <p:spPr>
            <a:xfrm>
              <a:off x="409929" y="1210302"/>
              <a:ext cx="38929" cy="38894"/>
            </a:xfrm>
            <a:custGeom>
              <a:avLst/>
              <a:gdLst/>
              <a:ahLst/>
              <a:cxnLst/>
              <a:rect l="l" t="t" r="r" b="b"/>
              <a:pathLst>
                <a:path w="1133" h="1132" extrusionOk="0">
                  <a:moveTo>
                    <a:pt x="572" y="0"/>
                  </a:moveTo>
                  <a:cubicBezTo>
                    <a:pt x="251" y="0"/>
                    <a:pt x="1" y="262"/>
                    <a:pt x="1" y="572"/>
                  </a:cubicBezTo>
                  <a:cubicBezTo>
                    <a:pt x="1" y="893"/>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
            <p:cNvSpPr/>
            <p:nvPr/>
          </p:nvSpPr>
          <p:spPr>
            <a:xfrm>
              <a:off x="281495"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
            <p:cNvSpPr/>
            <p:nvPr/>
          </p:nvSpPr>
          <p:spPr>
            <a:xfrm>
              <a:off x="217690" y="1274519"/>
              <a:ext cx="38894" cy="38894"/>
            </a:xfrm>
            <a:custGeom>
              <a:avLst/>
              <a:gdLst/>
              <a:ahLst/>
              <a:cxnLst/>
              <a:rect l="l" t="t" r="r" b="b"/>
              <a:pathLst>
                <a:path w="1132" h="1132" extrusionOk="0">
                  <a:moveTo>
                    <a:pt x="572" y="1"/>
                  </a:moveTo>
                  <a:cubicBezTo>
                    <a:pt x="250" y="1"/>
                    <a:pt x="0" y="251"/>
                    <a:pt x="0" y="560"/>
                  </a:cubicBezTo>
                  <a:cubicBezTo>
                    <a:pt x="0" y="894"/>
                    <a:pt x="250"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
            <p:cNvSpPr/>
            <p:nvPr/>
          </p:nvSpPr>
          <p:spPr>
            <a:xfrm>
              <a:off x="345300" y="1274519"/>
              <a:ext cx="39307" cy="38894"/>
            </a:xfrm>
            <a:custGeom>
              <a:avLst/>
              <a:gdLst/>
              <a:ahLst/>
              <a:cxnLst/>
              <a:rect l="l" t="t" r="r" b="b"/>
              <a:pathLst>
                <a:path w="1144" h="1132" extrusionOk="0">
                  <a:moveTo>
                    <a:pt x="572" y="1"/>
                  </a:moveTo>
                  <a:cubicBezTo>
                    <a:pt x="263" y="1"/>
                    <a:pt x="1" y="251"/>
                    <a:pt x="1" y="560"/>
                  </a:cubicBezTo>
                  <a:cubicBezTo>
                    <a:pt x="25" y="894"/>
                    <a:pt x="275" y="1132"/>
                    <a:pt x="572" y="1132"/>
                  </a:cubicBezTo>
                  <a:cubicBezTo>
                    <a:pt x="882" y="1132"/>
                    <a:pt x="1144" y="870"/>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
            <p:cNvSpPr/>
            <p:nvPr/>
          </p:nvSpPr>
          <p:spPr>
            <a:xfrm>
              <a:off x="217690" y="1146463"/>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
            <p:cNvSpPr/>
            <p:nvPr/>
          </p:nvSpPr>
          <p:spPr>
            <a:xfrm>
              <a:off x="345300" y="1146463"/>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
            <p:cNvSpPr/>
            <p:nvPr/>
          </p:nvSpPr>
          <p:spPr>
            <a:xfrm>
              <a:off x="409929" y="1082659"/>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
            <p:cNvSpPr/>
            <p:nvPr/>
          </p:nvSpPr>
          <p:spPr>
            <a:xfrm>
              <a:off x="281495"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2" y="870"/>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
            <p:cNvSpPr/>
            <p:nvPr/>
          </p:nvSpPr>
          <p:spPr>
            <a:xfrm>
              <a:off x="409929" y="1466792"/>
              <a:ext cx="38929" cy="38894"/>
            </a:xfrm>
            <a:custGeom>
              <a:avLst/>
              <a:gdLst/>
              <a:ahLst/>
              <a:cxnLst/>
              <a:rect l="l" t="t" r="r" b="b"/>
              <a:pathLst>
                <a:path w="1133" h="1132" extrusionOk="0">
                  <a:moveTo>
                    <a:pt x="572" y="0"/>
                  </a:moveTo>
                  <a:cubicBezTo>
                    <a:pt x="251" y="0"/>
                    <a:pt x="1" y="250"/>
                    <a:pt x="1" y="560"/>
                  </a:cubicBezTo>
                  <a:cubicBezTo>
                    <a:pt x="1" y="893"/>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
            <p:cNvSpPr/>
            <p:nvPr/>
          </p:nvSpPr>
          <p:spPr>
            <a:xfrm>
              <a:off x="281495"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
            <p:cNvSpPr/>
            <p:nvPr/>
          </p:nvSpPr>
          <p:spPr>
            <a:xfrm>
              <a:off x="217690" y="153100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
            <p:cNvSpPr/>
            <p:nvPr/>
          </p:nvSpPr>
          <p:spPr>
            <a:xfrm>
              <a:off x="345300" y="1531009"/>
              <a:ext cx="39307" cy="38894"/>
            </a:xfrm>
            <a:custGeom>
              <a:avLst/>
              <a:gdLst/>
              <a:ahLst/>
              <a:cxnLst/>
              <a:rect l="l" t="t" r="r" b="b"/>
              <a:pathLst>
                <a:path w="1144" h="1132" extrusionOk="0">
                  <a:moveTo>
                    <a:pt x="572" y="1"/>
                  </a:moveTo>
                  <a:cubicBezTo>
                    <a:pt x="263" y="1"/>
                    <a:pt x="1" y="251"/>
                    <a:pt x="1" y="572"/>
                  </a:cubicBezTo>
                  <a:cubicBezTo>
                    <a:pt x="25"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
            <p:cNvSpPr/>
            <p:nvPr/>
          </p:nvSpPr>
          <p:spPr>
            <a:xfrm>
              <a:off x="217690" y="14025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
            <p:cNvSpPr/>
            <p:nvPr/>
          </p:nvSpPr>
          <p:spPr>
            <a:xfrm>
              <a:off x="345300" y="1402575"/>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
            <p:cNvSpPr/>
            <p:nvPr/>
          </p:nvSpPr>
          <p:spPr>
            <a:xfrm>
              <a:off x="409929" y="1338736"/>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75"/>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
            <p:cNvSpPr/>
            <p:nvPr/>
          </p:nvSpPr>
          <p:spPr>
            <a:xfrm>
              <a:off x="281495"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2" y="882"/>
                    <a:pt x="1132" y="560"/>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
            <p:cNvSpPr/>
            <p:nvPr/>
          </p:nvSpPr>
          <p:spPr>
            <a:xfrm>
              <a:off x="409929" y="1722870"/>
              <a:ext cx="38929" cy="38894"/>
            </a:xfrm>
            <a:custGeom>
              <a:avLst/>
              <a:gdLst/>
              <a:ahLst/>
              <a:cxnLst/>
              <a:rect l="l" t="t" r="r" b="b"/>
              <a:pathLst>
                <a:path w="1133" h="1132" extrusionOk="0">
                  <a:moveTo>
                    <a:pt x="572" y="1"/>
                  </a:moveTo>
                  <a:cubicBezTo>
                    <a:pt x="251" y="1"/>
                    <a:pt x="1" y="251"/>
                    <a:pt x="1" y="560"/>
                  </a:cubicBezTo>
                  <a:cubicBezTo>
                    <a:pt x="1" y="882"/>
                    <a:pt x="251"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
            <p:cNvSpPr/>
            <p:nvPr/>
          </p:nvSpPr>
          <p:spPr>
            <a:xfrm>
              <a:off x="281495"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2" y="882"/>
                    <a:pt x="1132" y="572"/>
                  </a:cubicBezTo>
                  <a:cubicBezTo>
                    <a:pt x="1132"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
            <p:cNvSpPr/>
            <p:nvPr/>
          </p:nvSpPr>
          <p:spPr>
            <a:xfrm>
              <a:off x="217690" y="1787121"/>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
            <p:cNvSpPr/>
            <p:nvPr/>
          </p:nvSpPr>
          <p:spPr>
            <a:xfrm>
              <a:off x="345300" y="1787121"/>
              <a:ext cx="39307" cy="38894"/>
            </a:xfrm>
            <a:custGeom>
              <a:avLst/>
              <a:gdLst/>
              <a:ahLst/>
              <a:cxnLst/>
              <a:rect l="l" t="t" r="r" b="b"/>
              <a:pathLst>
                <a:path w="1144" h="1132" extrusionOk="0">
                  <a:moveTo>
                    <a:pt x="572" y="0"/>
                  </a:moveTo>
                  <a:cubicBezTo>
                    <a:pt x="263" y="0"/>
                    <a:pt x="1" y="262"/>
                    <a:pt x="1" y="572"/>
                  </a:cubicBezTo>
                  <a:cubicBezTo>
                    <a:pt x="1"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
            <p:cNvSpPr/>
            <p:nvPr/>
          </p:nvSpPr>
          <p:spPr>
            <a:xfrm>
              <a:off x="217690" y="1659065"/>
              <a:ext cx="38894" cy="38894"/>
            </a:xfrm>
            <a:custGeom>
              <a:avLst/>
              <a:gdLst/>
              <a:ahLst/>
              <a:cxnLst/>
              <a:rect l="l" t="t" r="r" b="b"/>
              <a:pathLst>
                <a:path w="1132" h="1132" extrusionOk="0">
                  <a:moveTo>
                    <a:pt x="572" y="0"/>
                  </a:moveTo>
                  <a:cubicBezTo>
                    <a:pt x="250" y="0"/>
                    <a:pt x="0" y="250"/>
                    <a:pt x="0" y="560"/>
                  </a:cubicBezTo>
                  <a:cubicBezTo>
                    <a:pt x="0" y="870"/>
                    <a:pt x="250"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
            <p:cNvSpPr/>
            <p:nvPr/>
          </p:nvSpPr>
          <p:spPr>
            <a:xfrm>
              <a:off x="345300" y="1659065"/>
              <a:ext cx="39307" cy="38894"/>
            </a:xfrm>
            <a:custGeom>
              <a:avLst/>
              <a:gdLst/>
              <a:ahLst/>
              <a:cxnLst/>
              <a:rect l="l" t="t" r="r" b="b"/>
              <a:pathLst>
                <a:path w="1144" h="1132" extrusionOk="0">
                  <a:moveTo>
                    <a:pt x="572" y="0"/>
                  </a:moveTo>
                  <a:cubicBezTo>
                    <a:pt x="263" y="0"/>
                    <a:pt x="1" y="250"/>
                    <a:pt x="1" y="560"/>
                  </a:cubicBezTo>
                  <a:cubicBezTo>
                    <a:pt x="25" y="870"/>
                    <a:pt x="275" y="1131"/>
                    <a:pt x="572" y="1131"/>
                  </a:cubicBezTo>
                  <a:cubicBezTo>
                    <a:pt x="882" y="1131"/>
                    <a:pt x="1144" y="870"/>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
            <p:cNvSpPr/>
            <p:nvPr/>
          </p:nvSpPr>
          <p:spPr>
            <a:xfrm>
              <a:off x="409929" y="1594848"/>
              <a:ext cx="38929" cy="38894"/>
            </a:xfrm>
            <a:custGeom>
              <a:avLst/>
              <a:gdLst/>
              <a:ahLst/>
              <a:cxnLst/>
              <a:rect l="l" t="t" r="r" b="b"/>
              <a:pathLst>
                <a:path w="1133"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
            <p:cNvSpPr/>
            <p:nvPr/>
          </p:nvSpPr>
          <p:spPr>
            <a:xfrm>
              <a:off x="281495"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
            <p:cNvSpPr/>
            <p:nvPr/>
          </p:nvSpPr>
          <p:spPr>
            <a:xfrm>
              <a:off x="409929" y="1978982"/>
              <a:ext cx="38929" cy="38894"/>
            </a:xfrm>
            <a:custGeom>
              <a:avLst/>
              <a:gdLst/>
              <a:ahLst/>
              <a:cxnLst/>
              <a:rect l="l" t="t" r="r" b="b"/>
              <a:pathLst>
                <a:path w="1133" h="1132" extrusionOk="0">
                  <a:moveTo>
                    <a:pt x="572" y="0"/>
                  </a:moveTo>
                  <a:cubicBezTo>
                    <a:pt x="251" y="0"/>
                    <a:pt x="1" y="250"/>
                    <a:pt x="1" y="572"/>
                  </a:cubicBezTo>
                  <a:cubicBezTo>
                    <a:pt x="1" y="881"/>
                    <a:pt x="251" y="1131"/>
                    <a:pt x="572" y="1131"/>
                  </a:cubicBezTo>
                  <a:cubicBezTo>
                    <a:pt x="882" y="1131"/>
                    <a:pt x="1132" y="881"/>
                    <a:pt x="1132" y="572"/>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
            <p:cNvSpPr/>
            <p:nvPr/>
          </p:nvSpPr>
          <p:spPr>
            <a:xfrm>
              <a:off x="281495"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
            <p:cNvSpPr/>
            <p:nvPr/>
          </p:nvSpPr>
          <p:spPr>
            <a:xfrm>
              <a:off x="217690" y="2043611"/>
              <a:ext cx="38894" cy="38894"/>
            </a:xfrm>
            <a:custGeom>
              <a:avLst/>
              <a:gdLst/>
              <a:ahLst/>
              <a:cxnLst/>
              <a:rect l="l" t="t" r="r" b="b"/>
              <a:pathLst>
                <a:path w="1132" h="1132" extrusionOk="0">
                  <a:moveTo>
                    <a:pt x="572" y="0"/>
                  </a:moveTo>
                  <a:cubicBezTo>
                    <a:pt x="250" y="0"/>
                    <a:pt x="0" y="250"/>
                    <a:pt x="0" y="560"/>
                  </a:cubicBezTo>
                  <a:cubicBezTo>
                    <a:pt x="0" y="869"/>
                    <a:pt x="250"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
            <p:cNvSpPr/>
            <p:nvPr/>
          </p:nvSpPr>
          <p:spPr>
            <a:xfrm>
              <a:off x="345300" y="2043611"/>
              <a:ext cx="39307" cy="38894"/>
            </a:xfrm>
            <a:custGeom>
              <a:avLst/>
              <a:gdLst/>
              <a:ahLst/>
              <a:cxnLst/>
              <a:rect l="l" t="t" r="r" b="b"/>
              <a:pathLst>
                <a:path w="1144" h="1132" extrusionOk="0">
                  <a:moveTo>
                    <a:pt x="572" y="0"/>
                  </a:moveTo>
                  <a:cubicBezTo>
                    <a:pt x="263" y="0"/>
                    <a:pt x="1" y="250"/>
                    <a:pt x="1" y="560"/>
                  </a:cubicBezTo>
                  <a:cubicBezTo>
                    <a:pt x="25" y="869"/>
                    <a:pt x="275" y="1131"/>
                    <a:pt x="572" y="1131"/>
                  </a:cubicBezTo>
                  <a:cubicBezTo>
                    <a:pt x="882" y="1131"/>
                    <a:pt x="1144" y="869"/>
                    <a:pt x="1144" y="560"/>
                  </a:cubicBezTo>
                  <a:cubicBezTo>
                    <a:pt x="1144"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
            <p:cNvSpPr/>
            <p:nvPr/>
          </p:nvSpPr>
          <p:spPr>
            <a:xfrm>
              <a:off x="217690" y="1915143"/>
              <a:ext cx="38894" cy="38894"/>
            </a:xfrm>
            <a:custGeom>
              <a:avLst/>
              <a:gdLst/>
              <a:ahLst/>
              <a:cxnLst/>
              <a:rect l="l" t="t" r="r" b="b"/>
              <a:pathLst>
                <a:path w="1132" h="1132" extrusionOk="0">
                  <a:moveTo>
                    <a:pt x="572" y="1"/>
                  </a:moveTo>
                  <a:cubicBezTo>
                    <a:pt x="250" y="1"/>
                    <a:pt x="0" y="251"/>
                    <a:pt x="0" y="560"/>
                  </a:cubicBezTo>
                  <a:cubicBezTo>
                    <a:pt x="0" y="882"/>
                    <a:pt x="250"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
            <p:cNvSpPr/>
            <p:nvPr/>
          </p:nvSpPr>
          <p:spPr>
            <a:xfrm>
              <a:off x="345300" y="1915143"/>
              <a:ext cx="39307" cy="38894"/>
            </a:xfrm>
            <a:custGeom>
              <a:avLst/>
              <a:gdLst/>
              <a:ahLst/>
              <a:cxnLst/>
              <a:rect l="l" t="t" r="r" b="b"/>
              <a:pathLst>
                <a:path w="1144" h="1132" extrusionOk="0">
                  <a:moveTo>
                    <a:pt x="572" y="1"/>
                  </a:moveTo>
                  <a:cubicBezTo>
                    <a:pt x="263" y="1"/>
                    <a:pt x="1" y="251"/>
                    <a:pt x="1" y="560"/>
                  </a:cubicBezTo>
                  <a:cubicBezTo>
                    <a:pt x="25" y="882"/>
                    <a:pt x="275" y="1132"/>
                    <a:pt x="572" y="1132"/>
                  </a:cubicBezTo>
                  <a:cubicBezTo>
                    <a:pt x="882" y="1132"/>
                    <a:pt x="1144" y="882"/>
                    <a:pt x="1144" y="560"/>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
            <p:cNvSpPr/>
            <p:nvPr/>
          </p:nvSpPr>
          <p:spPr>
            <a:xfrm>
              <a:off x="409929" y="1851338"/>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
            <p:cNvSpPr/>
            <p:nvPr/>
          </p:nvSpPr>
          <p:spPr>
            <a:xfrm>
              <a:off x="281495"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2" y="869"/>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
            <p:cNvSpPr/>
            <p:nvPr/>
          </p:nvSpPr>
          <p:spPr>
            <a:xfrm>
              <a:off x="-38422" y="-5903"/>
              <a:ext cx="38896" cy="38896"/>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
            <p:cNvSpPr/>
            <p:nvPr/>
          </p:nvSpPr>
          <p:spPr>
            <a:xfrm>
              <a:off x="89222" y="-5903"/>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
            <p:cNvSpPr/>
            <p:nvPr/>
          </p:nvSpPr>
          <p:spPr>
            <a:xfrm>
              <a:off x="153851" y="186335"/>
              <a:ext cx="38894" cy="38516"/>
            </a:xfrm>
            <a:custGeom>
              <a:avLst/>
              <a:gdLst/>
              <a:ahLst/>
              <a:cxnLst/>
              <a:rect l="l" t="t" r="r" b="b"/>
              <a:pathLst>
                <a:path w="1132" h="1121" extrusionOk="0">
                  <a:moveTo>
                    <a:pt x="560" y="1"/>
                  </a:moveTo>
                  <a:cubicBezTo>
                    <a:pt x="251" y="1"/>
                    <a:pt x="1" y="251"/>
                    <a:pt x="1" y="561"/>
                  </a:cubicBezTo>
                  <a:cubicBezTo>
                    <a:pt x="1" y="870"/>
                    <a:pt x="251" y="1120"/>
                    <a:pt x="560" y="1120"/>
                  </a:cubicBezTo>
                  <a:cubicBezTo>
                    <a:pt x="882" y="1120"/>
                    <a:pt x="1132" y="870"/>
                    <a:pt x="1132" y="561"/>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
            <p:cNvSpPr/>
            <p:nvPr/>
          </p:nvSpPr>
          <p:spPr>
            <a:xfrm>
              <a:off x="25830" y="186335"/>
              <a:ext cx="38894" cy="38929"/>
            </a:xfrm>
            <a:custGeom>
              <a:avLst/>
              <a:gdLst/>
              <a:ahLst/>
              <a:cxnLst/>
              <a:rect l="l" t="t" r="r" b="b"/>
              <a:pathLst>
                <a:path w="1132" h="1133" extrusionOk="0">
                  <a:moveTo>
                    <a:pt x="572" y="1"/>
                  </a:moveTo>
                  <a:cubicBezTo>
                    <a:pt x="262" y="1"/>
                    <a:pt x="0" y="251"/>
                    <a:pt x="0" y="561"/>
                  </a:cubicBezTo>
                  <a:cubicBezTo>
                    <a:pt x="0" y="870"/>
                    <a:pt x="262" y="1132"/>
                    <a:pt x="572" y="1132"/>
                  </a:cubicBezTo>
                  <a:cubicBezTo>
                    <a:pt x="881" y="1132"/>
                    <a:pt x="1131" y="870"/>
                    <a:pt x="1131" y="561"/>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
            <p:cNvSpPr/>
            <p:nvPr/>
          </p:nvSpPr>
          <p:spPr>
            <a:xfrm>
              <a:off x="-38422" y="250174"/>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
            <p:cNvSpPr/>
            <p:nvPr/>
          </p:nvSpPr>
          <p:spPr>
            <a:xfrm>
              <a:off x="89222" y="250174"/>
              <a:ext cx="38894" cy="38894"/>
            </a:xfrm>
            <a:custGeom>
              <a:avLst/>
              <a:gdLst/>
              <a:ahLst/>
              <a:cxnLst/>
              <a:rect l="l" t="t" r="r" b="b"/>
              <a:pathLst>
                <a:path w="1132" h="1132" extrusionOk="0">
                  <a:moveTo>
                    <a:pt x="572" y="0"/>
                  </a:moveTo>
                  <a:cubicBezTo>
                    <a:pt x="262" y="0"/>
                    <a:pt x="0" y="250"/>
                    <a:pt x="0" y="560"/>
                  </a:cubicBezTo>
                  <a:cubicBezTo>
                    <a:pt x="24" y="881"/>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
            <p:cNvSpPr/>
            <p:nvPr/>
          </p:nvSpPr>
          <p:spPr>
            <a:xfrm>
              <a:off x="-38422" y="121706"/>
              <a:ext cx="38894" cy="38894"/>
            </a:xfrm>
            <a:custGeom>
              <a:avLst/>
              <a:gdLst/>
              <a:ahLst/>
              <a:cxnLst/>
              <a:rect l="l" t="t" r="r" b="b"/>
              <a:pathLst>
                <a:path w="1132" h="1132" extrusionOk="0">
                  <a:moveTo>
                    <a:pt x="560" y="1"/>
                  </a:moveTo>
                  <a:cubicBezTo>
                    <a:pt x="251" y="1"/>
                    <a:pt x="1" y="251"/>
                    <a:pt x="1" y="572"/>
                  </a:cubicBezTo>
                  <a:cubicBezTo>
                    <a:pt x="1" y="894"/>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
            <p:cNvSpPr/>
            <p:nvPr/>
          </p:nvSpPr>
          <p:spPr>
            <a:xfrm>
              <a:off x="89222" y="121706"/>
              <a:ext cx="38894" cy="38894"/>
            </a:xfrm>
            <a:custGeom>
              <a:avLst/>
              <a:gdLst/>
              <a:ahLst/>
              <a:cxnLst/>
              <a:rect l="l" t="t" r="r" b="b"/>
              <a:pathLst>
                <a:path w="1132" h="1132" extrusionOk="0">
                  <a:moveTo>
                    <a:pt x="572" y="1"/>
                  </a:moveTo>
                  <a:cubicBezTo>
                    <a:pt x="262" y="1"/>
                    <a:pt x="0" y="251"/>
                    <a:pt x="0" y="572"/>
                  </a:cubicBezTo>
                  <a:cubicBezTo>
                    <a:pt x="24" y="894"/>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
            <p:cNvSpPr/>
            <p:nvPr/>
          </p:nvSpPr>
          <p:spPr>
            <a:xfrm>
              <a:off x="153851" y="58314"/>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
            <p:cNvSpPr/>
            <p:nvPr/>
          </p:nvSpPr>
          <p:spPr>
            <a:xfrm>
              <a:off x="25830" y="58314"/>
              <a:ext cx="38894" cy="38894"/>
            </a:xfrm>
            <a:custGeom>
              <a:avLst/>
              <a:gdLst/>
              <a:ahLst/>
              <a:cxnLst/>
              <a:rect l="l" t="t" r="r" b="b"/>
              <a:pathLst>
                <a:path w="1132" h="1132" extrusionOk="0">
                  <a:moveTo>
                    <a:pt x="572" y="0"/>
                  </a:moveTo>
                  <a:cubicBezTo>
                    <a:pt x="262" y="0"/>
                    <a:pt x="0" y="250"/>
                    <a:pt x="0" y="572"/>
                  </a:cubicBezTo>
                  <a:cubicBezTo>
                    <a:pt x="0" y="881"/>
                    <a:pt x="262" y="1131"/>
                    <a:pt x="572" y="1131"/>
                  </a:cubicBezTo>
                  <a:cubicBezTo>
                    <a:pt x="881" y="1131"/>
                    <a:pt x="1131" y="881"/>
                    <a:pt x="1131" y="572"/>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
            <p:cNvSpPr/>
            <p:nvPr/>
          </p:nvSpPr>
          <p:spPr>
            <a:xfrm>
              <a:off x="153851" y="442447"/>
              <a:ext cx="38894" cy="38894"/>
            </a:xfrm>
            <a:custGeom>
              <a:avLst/>
              <a:gdLst/>
              <a:ahLst/>
              <a:cxnLst/>
              <a:rect l="l" t="t" r="r" b="b"/>
              <a:pathLst>
                <a:path w="1132" h="1132" extrusionOk="0">
                  <a:moveTo>
                    <a:pt x="560" y="0"/>
                  </a:moveTo>
                  <a:cubicBezTo>
                    <a:pt x="251" y="0"/>
                    <a:pt x="1" y="250"/>
                    <a:pt x="1" y="560"/>
                  </a:cubicBezTo>
                  <a:cubicBezTo>
                    <a:pt x="1" y="881"/>
                    <a:pt x="251" y="1131"/>
                    <a:pt x="560" y="1131"/>
                  </a:cubicBezTo>
                  <a:cubicBezTo>
                    <a:pt x="882" y="1131"/>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
            <p:cNvSpPr/>
            <p:nvPr/>
          </p:nvSpPr>
          <p:spPr>
            <a:xfrm>
              <a:off x="25830" y="44244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
            <p:cNvSpPr/>
            <p:nvPr/>
          </p:nvSpPr>
          <p:spPr>
            <a:xfrm>
              <a:off x="-38422" y="506252"/>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
            <p:cNvSpPr/>
            <p:nvPr/>
          </p:nvSpPr>
          <p:spPr>
            <a:xfrm>
              <a:off x="89222" y="506252"/>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
            <p:cNvSpPr/>
            <p:nvPr/>
          </p:nvSpPr>
          <p:spPr>
            <a:xfrm>
              <a:off x="-38422" y="377818"/>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
            <p:cNvSpPr/>
            <p:nvPr/>
          </p:nvSpPr>
          <p:spPr>
            <a:xfrm>
              <a:off x="89222" y="377818"/>
              <a:ext cx="38894" cy="38894"/>
            </a:xfrm>
            <a:custGeom>
              <a:avLst/>
              <a:gdLst/>
              <a:ahLst/>
              <a:cxnLst/>
              <a:rect l="l" t="t" r="r" b="b"/>
              <a:pathLst>
                <a:path w="1132" h="1132" extrusionOk="0">
                  <a:moveTo>
                    <a:pt x="572" y="0"/>
                  </a:moveTo>
                  <a:cubicBezTo>
                    <a:pt x="262" y="0"/>
                    <a:pt x="0" y="262"/>
                    <a:pt x="0" y="572"/>
                  </a:cubicBezTo>
                  <a:cubicBezTo>
                    <a:pt x="24" y="893"/>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
            <p:cNvSpPr/>
            <p:nvPr/>
          </p:nvSpPr>
          <p:spPr>
            <a:xfrm>
              <a:off x="153851" y="31397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
            <p:cNvSpPr/>
            <p:nvPr/>
          </p:nvSpPr>
          <p:spPr>
            <a:xfrm>
              <a:off x="25830" y="314391"/>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
            <p:cNvSpPr/>
            <p:nvPr/>
          </p:nvSpPr>
          <p:spPr>
            <a:xfrm>
              <a:off x="153851" y="698525"/>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
            <p:cNvSpPr/>
            <p:nvPr/>
          </p:nvSpPr>
          <p:spPr>
            <a:xfrm>
              <a:off x="25830" y="698525"/>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
            <p:cNvSpPr/>
            <p:nvPr/>
          </p:nvSpPr>
          <p:spPr>
            <a:xfrm>
              <a:off x="-38422" y="762330"/>
              <a:ext cx="38894" cy="38929"/>
            </a:xfrm>
            <a:custGeom>
              <a:avLst/>
              <a:gdLst/>
              <a:ahLst/>
              <a:cxnLst/>
              <a:rect l="l" t="t" r="r" b="b"/>
              <a:pathLst>
                <a:path w="1132" h="1133"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
            <p:cNvSpPr/>
            <p:nvPr/>
          </p:nvSpPr>
          <p:spPr>
            <a:xfrm>
              <a:off x="89222" y="762330"/>
              <a:ext cx="38894" cy="38929"/>
            </a:xfrm>
            <a:custGeom>
              <a:avLst/>
              <a:gdLst/>
              <a:ahLst/>
              <a:cxnLst/>
              <a:rect l="l" t="t" r="r" b="b"/>
              <a:pathLst>
                <a:path w="1132" h="1133" extrusionOk="0">
                  <a:moveTo>
                    <a:pt x="572" y="1"/>
                  </a:moveTo>
                  <a:cubicBezTo>
                    <a:pt x="262" y="1"/>
                    <a:pt x="0" y="263"/>
                    <a:pt x="0" y="572"/>
                  </a:cubicBezTo>
                  <a:cubicBezTo>
                    <a:pt x="24" y="882"/>
                    <a:pt x="274"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
            <p:cNvSpPr/>
            <p:nvPr/>
          </p:nvSpPr>
          <p:spPr>
            <a:xfrm>
              <a:off x="-38422" y="63430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
            <p:cNvSpPr/>
            <p:nvPr/>
          </p:nvSpPr>
          <p:spPr>
            <a:xfrm>
              <a:off x="89222" y="634308"/>
              <a:ext cx="38894" cy="38894"/>
            </a:xfrm>
            <a:custGeom>
              <a:avLst/>
              <a:gdLst/>
              <a:ahLst/>
              <a:cxnLst/>
              <a:rect l="l" t="t" r="r" b="b"/>
              <a:pathLst>
                <a:path w="1132" h="1132" extrusionOk="0">
                  <a:moveTo>
                    <a:pt x="572" y="0"/>
                  </a:moveTo>
                  <a:cubicBezTo>
                    <a:pt x="262" y="0"/>
                    <a:pt x="0" y="250"/>
                    <a:pt x="0" y="560"/>
                  </a:cubicBezTo>
                  <a:cubicBezTo>
                    <a:pt x="0"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
            <p:cNvSpPr/>
            <p:nvPr/>
          </p:nvSpPr>
          <p:spPr>
            <a:xfrm>
              <a:off x="153851" y="570091"/>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
            <p:cNvSpPr/>
            <p:nvPr/>
          </p:nvSpPr>
          <p:spPr>
            <a:xfrm>
              <a:off x="25830" y="570881"/>
              <a:ext cx="38894" cy="38482"/>
            </a:xfrm>
            <a:custGeom>
              <a:avLst/>
              <a:gdLst/>
              <a:ahLst/>
              <a:cxnLst/>
              <a:rect l="l" t="t" r="r" b="b"/>
              <a:pathLst>
                <a:path w="1132" h="1120" extrusionOk="0">
                  <a:moveTo>
                    <a:pt x="572" y="1"/>
                  </a:moveTo>
                  <a:cubicBezTo>
                    <a:pt x="262" y="1"/>
                    <a:pt x="0" y="251"/>
                    <a:pt x="0" y="560"/>
                  </a:cubicBezTo>
                  <a:cubicBezTo>
                    <a:pt x="0" y="870"/>
                    <a:pt x="262" y="1120"/>
                    <a:pt x="572" y="1120"/>
                  </a:cubicBezTo>
                  <a:cubicBezTo>
                    <a:pt x="881" y="1120"/>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
            <p:cNvSpPr/>
            <p:nvPr/>
          </p:nvSpPr>
          <p:spPr>
            <a:xfrm>
              <a:off x="153851" y="954603"/>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82" y="1132"/>
                    <a:pt x="1132" y="882"/>
                    <a:pt x="1132" y="572"/>
                  </a:cubicBezTo>
                  <a:cubicBezTo>
                    <a:pt x="1132" y="263"/>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
            <p:cNvSpPr/>
            <p:nvPr/>
          </p:nvSpPr>
          <p:spPr>
            <a:xfrm>
              <a:off x="25830" y="954603"/>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
            <p:cNvSpPr/>
            <p:nvPr/>
          </p:nvSpPr>
          <p:spPr>
            <a:xfrm>
              <a:off x="-38422" y="1018854"/>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
            <p:cNvSpPr/>
            <p:nvPr/>
          </p:nvSpPr>
          <p:spPr>
            <a:xfrm>
              <a:off x="89222" y="1018854"/>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
            <p:cNvSpPr/>
            <p:nvPr/>
          </p:nvSpPr>
          <p:spPr>
            <a:xfrm>
              <a:off x="-38422" y="890386"/>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
            <p:cNvSpPr/>
            <p:nvPr/>
          </p:nvSpPr>
          <p:spPr>
            <a:xfrm>
              <a:off x="89222" y="890386"/>
              <a:ext cx="38894" cy="38894"/>
            </a:xfrm>
            <a:custGeom>
              <a:avLst/>
              <a:gdLst/>
              <a:ahLst/>
              <a:cxnLst/>
              <a:rect l="l" t="t" r="r" b="b"/>
              <a:pathLst>
                <a:path w="1132" h="1132" extrusionOk="0">
                  <a:moveTo>
                    <a:pt x="572" y="1"/>
                  </a:moveTo>
                  <a:cubicBezTo>
                    <a:pt x="262" y="1"/>
                    <a:pt x="0" y="251"/>
                    <a:pt x="0" y="560"/>
                  </a:cubicBezTo>
                  <a:cubicBezTo>
                    <a:pt x="0"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
            <p:cNvSpPr/>
            <p:nvPr/>
          </p:nvSpPr>
          <p:spPr>
            <a:xfrm>
              <a:off x="153851" y="82658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
            <p:cNvSpPr/>
            <p:nvPr/>
          </p:nvSpPr>
          <p:spPr>
            <a:xfrm>
              <a:off x="25830" y="826993"/>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
            <p:cNvSpPr/>
            <p:nvPr/>
          </p:nvSpPr>
          <p:spPr>
            <a:xfrm>
              <a:off x="153851" y="1210302"/>
              <a:ext cx="38894" cy="38894"/>
            </a:xfrm>
            <a:custGeom>
              <a:avLst/>
              <a:gdLst/>
              <a:ahLst/>
              <a:cxnLst/>
              <a:rect l="l" t="t" r="r" b="b"/>
              <a:pathLst>
                <a:path w="1132" h="1132" extrusionOk="0">
                  <a:moveTo>
                    <a:pt x="560" y="0"/>
                  </a:moveTo>
                  <a:cubicBezTo>
                    <a:pt x="251" y="0"/>
                    <a:pt x="1" y="262"/>
                    <a:pt x="1" y="572"/>
                  </a:cubicBezTo>
                  <a:cubicBezTo>
                    <a:pt x="1" y="893"/>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
            <p:cNvSpPr/>
            <p:nvPr/>
          </p:nvSpPr>
          <p:spPr>
            <a:xfrm>
              <a:off x="25830" y="1210714"/>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
            <p:cNvSpPr/>
            <p:nvPr/>
          </p:nvSpPr>
          <p:spPr>
            <a:xfrm>
              <a:off x="-38422" y="1274519"/>
              <a:ext cx="38894" cy="38894"/>
            </a:xfrm>
            <a:custGeom>
              <a:avLst/>
              <a:gdLst/>
              <a:ahLst/>
              <a:cxnLst/>
              <a:rect l="l" t="t" r="r" b="b"/>
              <a:pathLst>
                <a:path w="1132" h="1132" extrusionOk="0">
                  <a:moveTo>
                    <a:pt x="560" y="1"/>
                  </a:moveTo>
                  <a:cubicBezTo>
                    <a:pt x="251" y="1"/>
                    <a:pt x="1" y="251"/>
                    <a:pt x="1" y="560"/>
                  </a:cubicBezTo>
                  <a:cubicBezTo>
                    <a:pt x="1" y="894"/>
                    <a:pt x="251" y="1132"/>
                    <a:pt x="560" y="1132"/>
                  </a:cubicBezTo>
                  <a:cubicBezTo>
                    <a:pt x="882" y="1132"/>
                    <a:pt x="1132" y="870"/>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
            <p:cNvSpPr/>
            <p:nvPr/>
          </p:nvSpPr>
          <p:spPr>
            <a:xfrm>
              <a:off x="89222" y="1274519"/>
              <a:ext cx="38894" cy="38894"/>
            </a:xfrm>
            <a:custGeom>
              <a:avLst/>
              <a:gdLst/>
              <a:ahLst/>
              <a:cxnLst/>
              <a:rect l="l" t="t" r="r" b="b"/>
              <a:pathLst>
                <a:path w="1132" h="1132" extrusionOk="0">
                  <a:moveTo>
                    <a:pt x="572" y="1"/>
                  </a:moveTo>
                  <a:cubicBezTo>
                    <a:pt x="262" y="1"/>
                    <a:pt x="0" y="251"/>
                    <a:pt x="0" y="560"/>
                  </a:cubicBezTo>
                  <a:cubicBezTo>
                    <a:pt x="24" y="894"/>
                    <a:pt x="274" y="1132"/>
                    <a:pt x="572" y="1132"/>
                  </a:cubicBezTo>
                  <a:cubicBezTo>
                    <a:pt x="882" y="1132"/>
                    <a:pt x="1132" y="870"/>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
            <p:cNvSpPr/>
            <p:nvPr/>
          </p:nvSpPr>
          <p:spPr>
            <a:xfrm>
              <a:off x="-38422" y="1146463"/>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
            <p:cNvSpPr/>
            <p:nvPr/>
          </p:nvSpPr>
          <p:spPr>
            <a:xfrm>
              <a:off x="89222" y="1146463"/>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
            <p:cNvSpPr/>
            <p:nvPr/>
          </p:nvSpPr>
          <p:spPr>
            <a:xfrm>
              <a:off x="153851" y="1082659"/>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
            <p:cNvSpPr/>
            <p:nvPr/>
          </p:nvSpPr>
          <p:spPr>
            <a:xfrm>
              <a:off x="25830" y="1082659"/>
              <a:ext cx="38894" cy="38894"/>
            </a:xfrm>
            <a:custGeom>
              <a:avLst/>
              <a:gdLst/>
              <a:ahLst/>
              <a:cxnLst/>
              <a:rect l="l" t="t" r="r" b="b"/>
              <a:pathLst>
                <a:path w="1132" h="1132" extrusionOk="0">
                  <a:moveTo>
                    <a:pt x="572" y="1"/>
                  </a:moveTo>
                  <a:cubicBezTo>
                    <a:pt x="262" y="1"/>
                    <a:pt x="0" y="251"/>
                    <a:pt x="0" y="560"/>
                  </a:cubicBezTo>
                  <a:cubicBezTo>
                    <a:pt x="0" y="870"/>
                    <a:pt x="262" y="1132"/>
                    <a:pt x="572" y="1132"/>
                  </a:cubicBezTo>
                  <a:cubicBezTo>
                    <a:pt x="881" y="1132"/>
                    <a:pt x="1131" y="870"/>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
            <p:cNvSpPr/>
            <p:nvPr/>
          </p:nvSpPr>
          <p:spPr>
            <a:xfrm>
              <a:off x="153851" y="1466792"/>
              <a:ext cx="38894" cy="38894"/>
            </a:xfrm>
            <a:custGeom>
              <a:avLst/>
              <a:gdLst/>
              <a:ahLst/>
              <a:cxnLst/>
              <a:rect l="l" t="t" r="r" b="b"/>
              <a:pathLst>
                <a:path w="1132" h="1132" extrusionOk="0">
                  <a:moveTo>
                    <a:pt x="560" y="0"/>
                  </a:moveTo>
                  <a:cubicBezTo>
                    <a:pt x="251" y="0"/>
                    <a:pt x="1" y="250"/>
                    <a:pt x="1" y="560"/>
                  </a:cubicBezTo>
                  <a:cubicBezTo>
                    <a:pt x="1" y="893"/>
                    <a:pt x="251" y="1132"/>
                    <a:pt x="560" y="1132"/>
                  </a:cubicBezTo>
                  <a:cubicBezTo>
                    <a:pt x="882" y="1132"/>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
            <p:cNvSpPr/>
            <p:nvPr/>
          </p:nvSpPr>
          <p:spPr>
            <a:xfrm>
              <a:off x="25830" y="1467204"/>
              <a:ext cx="38894" cy="38894"/>
            </a:xfrm>
            <a:custGeom>
              <a:avLst/>
              <a:gdLst/>
              <a:ahLst/>
              <a:cxnLst/>
              <a:rect l="l" t="t" r="r" b="b"/>
              <a:pathLst>
                <a:path w="1132" h="1132" extrusionOk="0">
                  <a:moveTo>
                    <a:pt x="572" y="0"/>
                  </a:moveTo>
                  <a:cubicBezTo>
                    <a:pt x="262" y="0"/>
                    <a:pt x="0" y="250"/>
                    <a:pt x="0" y="560"/>
                  </a:cubicBezTo>
                  <a:cubicBezTo>
                    <a:pt x="0" y="870"/>
                    <a:pt x="262" y="1131"/>
                    <a:pt x="572" y="1131"/>
                  </a:cubicBezTo>
                  <a:cubicBezTo>
                    <a:pt x="881" y="1131"/>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
            <p:cNvSpPr/>
            <p:nvPr/>
          </p:nvSpPr>
          <p:spPr>
            <a:xfrm>
              <a:off x="-38422" y="153100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
            <p:cNvSpPr/>
            <p:nvPr/>
          </p:nvSpPr>
          <p:spPr>
            <a:xfrm>
              <a:off x="89222" y="1531009"/>
              <a:ext cx="38894" cy="38894"/>
            </a:xfrm>
            <a:custGeom>
              <a:avLst/>
              <a:gdLst/>
              <a:ahLst/>
              <a:cxnLst/>
              <a:rect l="l" t="t" r="r" b="b"/>
              <a:pathLst>
                <a:path w="1132" h="1132" extrusionOk="0">
                  <a:moveTo>
                    <a:pt x="572" y="1"/>
                  </a:moveTo>
                  <a:cubicBezTo>
                    <a:pt x="262" y="1"/>
                    <a:pt x="0" y="251"/>
                    <a:pt x="0" y="572"/>
                  </a:cubicBezTo>
                  <a:cubicBezTo>
                    <a:pt x="24"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
            <p:cNvSpPr/>
            <p:nvPr/>
          </p:nvSpPr>
          <p:spPr>
            <a:xfrm>
              <a:off x="-38422" y="14025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
            <p:cNvSpPr/>
            <p:nvPr/>
          </p:nvSpPr>
          <p:spPr>
            <a:xfrm>
              <a:off x="89222" y="1402575"/>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
            <p:cNvSpPr/>
            <p:nvPr/>
          </p:nvSpPr>
          <p:spPr>
            <a:xfrm>
              <a:off x="153851" y="1338736"/>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75"/>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
            <p:cNvSpPr/>
            <p:nvPr/>
          </p:nvSpPr>
          <p:spPr>
            <a:xfrm>
              <a:off x="25830" y="1338736"/>
              <a:ext cx="38894" cy="38894"/>
            </a:xfrm>
            <a:custGeom>
              <a:avLst/>
              <a:gdLst/>
              <a:ahLst/>
              <a:cxnLst/>
              <a:rect l="l" t="t" r="r" b="b"/>
              <a:pathLst>
                <a:path w="1132" h="1132" extrusionOk="0">
                  <a:moveTo>
                    <a:pt x="572" y="1"/>
                  </a:moveTo>
                  <a:cubicBezTo>
                    <a:pt x="262" y="1"/>
                    <a:pt x="0" y="251"/>
                    <a:pt x="0" y="560"/>
                  </a:cubicBezTo>
                  <a:cubicBezTo>
                    <a:pt x="0" y="882"/>
                    <a:pt x="262" y="1132"/>
                    <a:pt x="572" y="1132"/>
                  </a:cubicBezTo>
                  <a:cubicBezTo>
                    <a:pt x="881" y="1132"/>
                    <a:pt x="1131" y="882"/>
                    <a:pt x="1131" y="560"/>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
            <p:cNvSpPr/>
            <p:nvPr/>
          </p:nvSpPr>
          <p:spPr>
            <a:xfrm>
              <a:off x="153851" y="1722870"/>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
            <p:cNvSpPr/>
            <p:nvPr/>
          </p:nvSpPr>
          <p:spPr>
            <a:xfrm>
              <a:off x="25830" y="1723282"/>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
            <p:cNvSpPr/>
            <p:nvPr/>
          </p:nvSpPr>
          <p:spPr>
            <a:xfrm>
              <a:off x="-38422" y="1787121"/>
              <a:ext cx="38894" cy="38894"/>
            </a:xfrm>
            <a:custGeom>
              <a:avLst/>
              <a:gdLst/>
              <a:ahLst/>
              <a:cxnLst/>
              <a:rect l="l" t="t" r="r" b="b"/>
              <a:pathLst>
                <a:path w="1132" h="1132" extrusionOk="0">
                  <a:moveTo>
                    <a:pt x="560" y="0"/>
                  </a:moveTo>
                  <a:cubicBezTo>
                    <a:pt x="251" y="0"/>
                    <a:pt x="1" y="262"/>
                    <a:pt x="1" y="572"/>
                  </a:cubicBezTo>
                  <a:cubicBezTo>
                    <a:pt x="1" y="869"/>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
            <p:cNvSpPr/>
            <p:nvPr/>
          </p:nvSpPr>
          <p:spPr>
            <a:xfrm>
              <a:off x="89222" y="1787121"/>
              <a:ext cx="38894" cy="38894"/>
            </a:xfrm>
            <a:custGeom>
              <a:avLst/>
              <a:gdLst/>
              <a:ahLst/>
              <a:cxnLst/>
              <a:rect l="l" t="t" r="r" b="b"/>
              <a:pathLst>
                <a:path w="1132" h="1132" extrusionOk="0">
                  <a:moveTo>
                    <a:pt x="572" y="0"/>
                  </a:moveTo>
                  <a:cubicBezTo>
                    <a:pt x="262" y="0"/>
                    <a:pt x="0" y="262"/>
                    <a:pt x="0" y="572"/>
                  </a:cubicBezTo>
                  <a:cubicBezTo>
                    <a:pt x="0"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
            <p:cNvSpPr/>
            <p:nvPr/>
          </p:nvSpPr>
          <p:spPr>
            <a:xfrm>
              <a:off x="-38422" y="1659065"/>
              <a:ext cx="38894" cy="38894"/>
            </a:xfrm>
            <a:custGeom>
              <a:avLst/>
              <a:gdLst/>
              <a:ahLst/>
              <a:cxnLst/>
              <a:rect l="l" t="t" r="r" b="b"/>
              <a:pathLst>
                <a:path w="1132" h="1132" extrusionOk="0">
                  <a:moveTo>
                    <a:pt x="560" y="0"/>
                  </a:moveTo>
                  <a:cubicBezTo>
                    <a:pt x="251" y="0"/>
                    <a:pt x="1" y="250"/>
                    <a:pt x="1" y="560"/>
                  </a:cubicBezTo>
                  <a:cubicBezTo>
                    <a:pt x="1" y="870"/>
                    <a:pt x="251" y="1131"/>
                    <a:pt x="560" y="1131"/>
                  </a:cubicBezTo>
                  <a:cubicBezTo>
                    <a:pt x="882" y="1131"/>
                    <a:pt x="1132" y="870"/>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
            <p:cNvSpPr/>
            <p:nvPr/>
          </p:nvSpPr>
          <p:spPr>
            <a:xfrm>
              <a:off x="89222" y="1659065"/>
              <a:ext cx="38894" cy="38894"/>
            </a:xfrm>
            <a:custGeom>
              <a:avLst/>
              <a:gdLst/>
              <a:ahLst/>
              <a:cxnLst/>
              <a:rect l="l" t="t" r="r" b="b"/>
              <a:pathLst>
                <a:path w="1132" h="1132" extrusionOk="0">
                  <a:moveTo>
                    <a:pt x="572" y="0"/>
                  </a:moveTo>
                  <a:cubicBezTo>
                    <a:pt x="262" y="0"/>
                    <a:pt x="0" y="250"/>
                    <a:pt x="0" y="560"/>
                  </a:cubicBezTo>
                  <a:cubicBezTo>
                    <a:pt x="24" y="870"/>
                    <a:pt x="274" y="1131"/>
                    <a:pt x="572" y="1131"/>
                  </a:cubicBezTo>
                  <a:cubicBezTo>
                    <a:pt x="882" y="1131"/>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
            <p:cNvSpPr/>
            <p:nvPr/>
          </p:nvSpPr>
          <p:spPr>
            <a:xfrm>
              <a:off x="153851" y="1594848"/>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
            <p:cNvSpPr/>
            <p:nvPr/>
          </p:nvSpPr>
          <p:spPr>
            <a:xfrm>
              <a:off x="25830" y="1594848"/>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
            <p:cNvSpPr/>
            <p:nvPr/>
          </p:nvSpPr>
          <p:spPr>
            <a:xfrm>
              <a:off x="153851" y="1978982"/>
              <a:ext cx="38894" cy="38894"/>
            </a:xfrm>
            <a:custGeom>
              <a:avLst/>
              <a:gdLst/>
              <a:ahLst/>
              <a:cxnLst/>
              <a:rect l="l" t="t" r="r" b="b"/>
              <a:pathLst>
                <a:path w="1132" h="1132" extrusionOk="0">
                  <a:moveTo>
                    <a:pt x="560" y="0"/>
                  </a:moveTo>
                  <a:cubicBezTo>
                    <a:pt x="251" y="0"/>
                    <a:pt x="1" y="250"/>
                    <a:pt x="1" y="572"/>
                  </a:cubicBezTo>
                  <a:cubicBezTo>
                    <a:pt x="1" y="881"/>
                    <a:pt x="251" y="1131"/>
                    <a:pt x="560" y="1131"/>
                  </a:cubicBezTo>
                  <a:cubicBezTo>
                    <a:pt x="882" y="1131"/>
                    <a:pt x="1132" y="881"/>
                    <a:pt x="1132" y="572"/>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
            <p:cNvSpPr/>
            <p:nvPr/>
          </p:nvSpPr>
          <p:spPr>
            <a:xfrm>
              <a:off x="25830" y="1979359"/>
              <a:ext cx="38894" cy="38929"/>
            </a:xfrm>
            <a:custGeom>
              <a:avLst/>
              <a:gdLst/>
              <a:ahLst/>
              <a:cxnLst/>
              <a:rect l="l" t="t" r="r" b="b"/>
              <a:pathLst>
                <a:path w="1132" h="1133"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
            <p:cNvSpPr/>
            <p:nvPr/>
          </p:nvSpPr>
          <p:spPr>
            <a:xfrm>
              <a:off x="-38422" y="2043611"/>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
            <p:cNvSpPr/>
            <p:nvPr/>
          </p:nvSpPr>
          <p:spPr>
            <a:xfrm>
              <a:off x="89222" y="2043611"/>
              <a:ext cx="38894" cy="38894"/>
            </a:xfrm>
            <a:custGeom>
              <a:avLst/>
              <a:gdLst/>
              <a:ahLst/>
              <a:cxnLst/>
              <a:rect l="l" t="t" r="r" b="b"/>
              <a:pathLst>
                <a:path w="1132" h="1132" extrusionOk="0">
                  <a:moveTo>
                    <a:pt x="572" y="0"/>
                  </a:moveTo>
                  <a:cubicBezTo>
                    <a:pt x="262" y="0"/>
                    <a:pt x="0" y="250"/>
                    <a:pt x="0" y="560"/>
                  </a:cubicBezTo>
                  <a:cubicBezTo>
                    <a:pt x="24" y="869"/>
                    <a:pt x="274"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
            <p:cNvSpPr/>
            <p:nvPr/>
          </p:nvSpPr>
          <p:spPr>
            <a:xfrm>
              <a:off x="-38422" y="1915143"/>
              <a:ext cx="38894" cy="38894"/>
            </a:xfrm>
            <a:custGeom>
              <a:avLst/>
              <a:gdLst/>
              <a:ahLst/>
              <a:cxnLst/>
              <a:rect l="l" t="t" r="r" b="b"/>
              <a:pathLst>
                <a:path w="1132" h="1132" extrusionOk="0">
                  <a:moveTo>
                    <a:pt x="560" y="1"/>
                  </a:moveTo>
                  <a:cubicBezTo>
                    <a:pt x="251" y="1"/>
                    <a:pt x="1" y="251"/>
                    <a:pt x="1" y="560"/>
                  </a:cubicBezTo>
                  <a:cubicBezTo>
                    <a:pt x="1" y="882"/>
                    <a:pt x="251" y="1132"/>
                    <a:pt x="560" y="1132"/>
                  </a:cubicBezTo>
                  <a:cubicBezTo>
                    <a:pt x="882" y="1132"/>
                    <a:pt x="1132" y="882"/>
                    <a:pt x="1132" y="560"/>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
            <p:cNvSpPr/>
            <p:nvPr/>
          </p:nvSpPr>
          <p:spPr>
            <a:xfrm>
              <a:off x="89222" y="1915143"/>
              <a:ext cx="38894" cy="38894"/>
            </a:xfrm>
            <a:custGeom>
              <a:avLst/>
              <a:gdLst/>
              <a:ahLst/>
              <a:cxnLst/>
              <a:rect l="l" t="t" r="r" b="b"/>
              <a:pathLst>
                <a:path w="1132" h="1132" extrusionOk="0">
                  <a:moveTo>
                    <a:pt x="572" y="1"/>
                  </a:moveTo>
                  <a:cubicBezTo>
                    <a:pt x="262" y="1"/>
                    <a:pt x="0" y="251"/>
                    <a:pt x="0" y="560"/>
                  </a:cubicBezTo>
                  <a:cubicBezTo>
                    <a:pt x="24" y="882"/>
                    <a:pt x="274" y="1132"/>
                    <a:pt x="572" y="1132"/>
                  </a:cubicBezTo>
                  <a:cubicBezTo>
                    <a:pt x="882" y="1132"/>
                    <a:pt x="1132" y="882"/>
                    <a:pt x="1132" y="560"/>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
            <p:cNvSpPr/>
            <p:nvPr/>
          </p:nvSpPr>
          <p:spPr>
            <a:xfrm>
              <a:off x="153851" y="1851338"/>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
            <p:cNvSpPr/>
            <p:nvPr/>
          </p:nvSpPr>
          <p:spPr>
            <a:xfrm>
              <a:off x="25830" y="1851338"/>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
            <p:cNvSpPr/>
            <p:nvPr/>
          </p:nvSpPr>
          <p:spPr>
            <a:xfrm>
              <a:off x="-136173" y="-1814"/>
              <a:ext cx="8212" cy="31507"/>
            </a:xfrm>
            <a:custGeom>
              <a:avLst/>
              <a:gdLst/>
              <a:ahLst/>
              <a:cxnLst/>
              <a:rect l="l" t="t" r="r" b="b"/>
              <a:pathLst>
                <a:path w="239" h="917" extrusionOk="0">
                  <a:moveTo>
                    <a:pt x="0" y="0"/>
                  </a:moveTo>
                  <a:lnTo>
                    <a:pt x="0" y="917"/>
                  </a:lnTo>
                  <a:cubicBezTo>
                    <a:pt x="155" y="810"/>
                    <a:pt x="238" y="643"/>
                    <a:pt x="238" y="453"/>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
            <p:cNvSpPr/>
            <p:nvPr/>
          </p:nvSpPr>
          <p:spPr>
            <a:xfrm>
              <a:off x="-102226" y="186335"/>
              <a:ext cx="38894" cy="38516"/>
            </a:xfrm>
            <a:custGeom>
              <a:avLst/>
              <a:gdLst/>
              <a:ahLst/>
              <a:cxnLst/>
              <a:rect l="l" t="t" r="r" b="b"/>
              <a:pathLst>
                <a:path w="1132" h="1121" extrusionOk="0">
                  <a:moveTo>
                    <a:pt x="560" y="1"/>
                  </a:moveTo>
                  <a:cubicBezTo>
                    <a:pt x="250" y="1"/>
                    <a:pt x="0" y="251"/>
                    <a:pt x="0" y="561"/>
                  </a:cubicBezTo>
                  <a:cubicBezTo>
                    <a:pt x="0" y="870"/>
                    <a:pt x="250" y="1120"/>
                    <a:pt x="560" y="1120"/>
                  </a:cubicBezTo>
                  <a:cubicBezTo>
                    <a:pt x="870" y="1120"/>
                    <a:pt x="1131" y="870"/>
                    <a:pt x="1131" y="561"/>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
            <p:cNvSpPr/>
            <p:nvPr/>
          </p:nvSpPr>
          <p:spPr>
            <a:xfrm>
              <a:off x="-136173" y="253851"/>
              <a:ext cx="8212" cy="31542"/>
            </a:xfrm>
            <a:custGeom>
              <a:avLst/>
              <a:gdLst/>
              <a:ahLst/>
              <a:cxnLst/>
              <a:rect l="l" t="t" r="r" b="b"/>
              <a:pathLst>
                <a:path w="239" h="918" extrusionOk="0">
                  <a:moveTo>
                    <a:pt x="0" y="1"/>
                  </a:moveTo>
                  <a:lnTo>
                    <a:pt x="0" y="917"/>
                  </a:lnTo>
                  <a:cubicBezTo>
                    <a:pt x="155" y="810"/>
                    <a:pt x="238" y="643"/>
                    <a:pt x="238" y="453"/>
                  </a:cubicBezTo>
                  <a:cubicBezTo>
                    <a:pt x="238" y="262"/>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
            <p:cNvSpPr/>
            <p:nvPr/>
          </p:nvSpPr>
          <p:spPr>
            <a:xfrm>
              <a:off x="-136173" y="125795"/>
              <a:ext cx="8212" cy="31954"/>
            </a:xfrm>
            <a:custGeom>
              <a:avLst/>
              <a:gdLst/>
              <a:ahLst/>
              <a:cxnLst/>
              <a:rect l="l" t="t" r="r" b="b"/>
              <a:pathLst>
                <a:path w="239" h="930" extrusionOk="0">
                  <a:moveTo>
                    <a:pt x="0" y="1"/>
                  </a:moveTo>
                  <a:lnTo>
                    <a:pt x="0" y="930"/>
                  </a:lnTo>
                  <a:cubicBezTo>
                    <a:pt x="155" y="822"/>
                    <a:pt x="238" y="656"/>
                    <a:pt x="238" y="465"/>
                  </a:cubicBezTo>
                  <a:cubicBezTo>
                    <a:pt x="238" y="275"/>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
            <p:cNvSpPr/>
            <p:nvPr/>
          </p:nvSpPr>
          <p:spPr>
            <a:xfrm>
              <a:off x="-102226" y="58314"/>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
            <p:cNvSpPr/>
            <p:nvPr/>
          </p:nvSpPr>
          <p:spPr>
            <a:xfrm>
              <a:off x="-102226" y="442447"/>
              <a:ext cx="38894" cy="38894"/>
            </a:xfrm>
            <a:custGeom>
              <a:avLst/>
              <a:gdLst/>
              <a:ahLst/>
              <a:cxnLst/>
              <a:rect l="l" t="t" r="r" b="b"/>
              <a:pathLst>
                <a:path w="1132" h="1132" extrusionOk="0">
                  <a:moveTo>
                    <a:pt x="560" y="0"/>
                  </a:moveTo>
                  <a:cubicBezTo>
                    <a:pt x="250" y="0"/>
                    <a:pt x="0" y="250"/>
                    <a:pt x="0" y="560"/>
                  </a:cubicBezTo>
                  <a:cubicBezTo>
                    <a:pt x="0" y="881"/>
                    <a:pt x="250" y="1131"/>
                    <a:pt x="560" y="1131"/>
                  </a:cubicBezTo>
                  <a:cubicBezTo>
                    <a:pt x="870" y="1131"/>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
            <p:cNvSpPr/>
            <p:nvPr/>
          </p:nvSpPr>
          <p:spPr>
            <a:xfrm>
              <a:off x="-136173" y="509928"/>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
            <p:cNvSpPr/>
            <p:nvPr/>
          </p:nvSpPr>
          <p:spPr>
            <a:xfrm>
              <a:off x="-136173" y="381907"/>
              <a:ext cx="8212" cy="31920"/>
            </a:xfrm>
            <a:custGeom>
              <a:avLst/>
              <a:gdLst/>
              <a:ahLst/>
              <a:cxnLst/>
              <a:rect l="l" t="t" r="r" b="b"/>
              <a:pathLst>
                <a:path w="239" h="929" extrusionOk="0">
                  <a:moveTo>
                    <a:pt x="0" y="0"/>
                  </a:moveTo>
                  <a:lnTo>
                    <a:pt x="0" y="929"/>
                  </a:lnTo>
                  <a:cubicBezTo>
                    <a:pt x="155" y="822"/>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
            <p:cNvSpPr/>
            <p:nvPr/>
          </p:nvSpPr>
          <p:spPr>
            <a:xfrm>
              <a:off x="-102226" y="31397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
            <p:cNvSpPr/>
            <p:nvPr/>
          </p:nvSpPr>
          <p:spPr>
            <a:xfrm>
              <a:off x="-102226" y="698525"/>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
            <p:cNvSpPr/>
            <p:nvPr/>
          </p:nvSpPr>
          <p:spPr>
            <a:xfrm>
              <a:off x="-136173" y="766040"/>
              <a:ext cx="8212" cy="31920"/>
            </a:xfrm>
            <a:custGeom>
              <a:avLst/>
              <a:gdLst/>
              <a:ahLst/>
              <a:cxnLst/>
              <a:rect l="l" t="t" r="r" b="b"/>
              <a:pathLst>
                <a:path w="239" h="929" extrusionOk="0">
                  <a:moveTo>
                    <a:pt x="0" y="0"/>
                  </a:moveTo>
                  <a:lnTo>
                    <a:pt x="0" y="929"/>
                  </a:lnTo>
                  <a:cubicBezTo>
                    <a:pt x="155" y="834"/>
                    <a:pt x="238" y="655"/>
                    <a:pt x="238" y="464"/>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
            <p:cNvSpPr/>
            <p:nvPr/>
          </p:nvSpPr>
          <p:spPr>
            <a:xfrm>
              <a:off x="-136173" y="638397"/>
              <a:ext cx="8212" cy="31542"/>
            </a:xfrm>
            <a:custGeom>
              <a:avLst/>
              <a:gdLst/>
              <a:ahLst/>
              <a:cxnLst/>
              <a:rect l="l" t="t" r="r" b="b"/>
              <a:pathLst>
                <a:path w="239" h="918" extrusionOk="0">
                  <a:moveTo>
                    <a:pt x="0" y="0"/>
                  </a:moveTo>
                  <a:lnTo>
                    <a:pt x="0" y="917"/>
                  </a:lnTo>
                  <a:cubicBezTo>
                    <a:pt x="155" y="810"/>
                    <a:pt x="238" y="655"/>
                    <a:pt x="238" y="453"/>
                  </a:cubicBezTo>
                  <a:cubicBezTo>
                    <a:pt x="238" y="262"/>
                    <a:pt x="131" y="96"/>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
            <p:cNvSpPr/>
            <p:nvPr/>
          </p:nvSpPr>
          <p:spPr>
            <a:xfrm>
              <a:off x="-102226" y="570091"/>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
            <p:cNvSpPr/>
            <p:nvPr/>
          </p:nvSpPr>
          <p:spPr>
            <a:xfrm>
              <a:off x="-102226" y="954603"/>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70" y="1132"/>
                    <a:pt x="1131" y="882"/>
                    <a:pt x="1131" y="572"/>
                  </a:cubicBezTo>
                  <a:cubicBezTo>
                    <a:pt x="1131"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
            <p:cNvSpPr/>
            <p:nvPr/>
          </p:nvSpPr>
          <p:spPr>
            <a:xfrm>
              <a:off x="-136173" y="1022118"/>
              <a:ext cx="8212" cy="31954"/>
            </a:xfrm>
            <a:custGeom>
              <a:avLst/>
              <a:gdLst/>
              <a:ahLst/>
              <a:cxnLst/>
              <a:rect l="l" t="t" r="r" b="b"/>
              <a:pathLst>
                <a:path w="239" h="930" extrusionOk="0">
                  <a:moveTo>
                    <a:pt x="0" y="0"/>
                  </a:moveTo>
                  <a:lnTo>
                    <a:pt x="0" y="929"/>
                  </a:lnTo>
                  <a:cubicBezTo>
                    <a:pt x="155" y="834"/>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
            <p:cNvSpPr/>
            <p:nvPr/>
          </p:nvSpPr>
          <p:spPr>
            <a:xfrm>
              <a:off x="-136173" y="894474"/>
              <a:ext cx="8212" cy="31542"/>
            </a:xfrm>
            <a:custGeom>
              <a:avLst/>
              <a:gdLst/>
              <a:ahLst/>
              <a:cxnLst/>
              <a:rect l="l" t="t" r="r" b="b"/>
              <a:pathLst>
                <a:path w="239" h="918" extrusionOk="0">
                  <a:moveTo>
                    <a:pt x="0" y="1"/>
                  </a:moveTo>
                  <a:lnTo>
                    <a:pt x="0" y="917"/>
                  </a:lnTo>
                  <a:cubicBezTo>
                    <a:pt x="155" y="822"/>
                    <a:pt x="238" y="655"/>
                    <a:pt x="238" y="465"/>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
            <p:cNvSpPr/>
            <p:nvPr/>
          </p:nvSpPr>
          <p:spPr>
            <a:xfrm>
              <a:off x="-102226" y="826581"/>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
            <p:cNvSpPr/>
            <p:nvPr/>
          </p:nvSpPr>
          <p:spPr>
            <a:xfrm>
              <a:off x="-102226" y="1210302"/>
              <a:ext cx="38894" cy="38894"/>
            </a:xfrm>
            <a:custGeom>
              <a:avLst/>
              <a:gdLst/>
              <a:ahLst/>
              <a:cxnLst/>
              <a:rect l="l" t="t" r="r" b="b"/>
              <a:pathLst>
                <a:path w="1132" h="1132" extrusionOk="0">
                  <a:moveTo>
                    <a:pt x="560" y="0"/>
                  </a:moveTo>
                  <a:cubicBezTo>
                    <a:pt x="250" y="0"/>
                    <a:pt x="0" y="262"/>
                    <a:pt x="0" y="572"/>
                  </a:cubicBezTo>
                  <a:cubicBezTo>
                    <a:pt x="0" y="893"/>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
            <p:cNvSpPr/>
            <p:nvPr/>
          </p:nvSpPr>
          <p:spPr>
            <a:xfrm>
              <a:off x="-136173" y="1278608"/>
              <a:ext cx="8212" cy="31542"/>
            </a:xfrm>
            <a:custGeom>
              <a:avLst/>
              <a:gdLst/>
              <a:ahLst/>
              <a:cxnLst/>
              <a:rect l="l" t="t" r="r" b="b"/>
              <a:pathLst>
                <a:path w="239" h="918" extrusionOk="0">
                  <a:moveTo>
                    <a:pt x="0" y="1"/>
                  </a:moveTo>
                  <a:lnTo>
                    <a:pt x="0" y="917"/>
                  </a:lnTo>
                  <a:cubicBezTo>
                    <a:pt x="155" y="810"/>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
            <p:cNvSpPr/>
            <p:nvPr/>
          </p:nvSpPr>
          <p:spPr>
            <a:xfrm>
              <a:off x="-136173" y="1150174"/>
              <a:ext cx="8212" cy="31507"/>
            </a:xfrm>
            <a:custGeom>
              <a:avLst/>
              <a:gdLst/>
              <a:ahLst/>
              <a:cxnLst/>
              <a:rect l="l" t="t" r="r" b="b"/>
              <a:pathLst>
                <a:path w="239" h="917" extrusionOk="0">
                  <a:moveTo>
                    <a:pt x="0" y="0"/>
                  </a:moveTo>
                  <a:lnTo>
                    <a:pt x="0" y="917"/>
                  </a:lnTo>
                  <a:cubicBezTo>
                    <a:pt x="155" y="833"/>
                    <a:pt x="238" y="655"/>
                    <a:pt x="238" y="464"/>
                  </a:cubicBezTo>
                  <a:cubicBezTo>
                    <a:pt x="238" y="262"/>
                    <a:pt x="131" y="95"/>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
            <p:cNvSpPr/>
            <p:nvPr/>
          </p:nvSpPr>
          <p:spPr>
            <a:xfrm>
              <a:off x="-102226" y="1082659"/>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
            <p:cNvSpPr/>
            <p:nvPr/>
          </p:nvSpPr>
          <p:spPr>
            <a:xfrm>
              <a:off x="-102226" y="1466792"/>
              <a:ext cx="38894" cy="38894"/>
            </a:xfrm>
            <a:custGeom>
              <a:avLst/>
              <a:gdLst/>
              <a:ahLst/>
              <a:cxnLst/>
              <a:rect l="l" t="t" r="r" b="b"/>
              <a:pathLst>
                <a:path w="1132" h="1132" extrusionOk="0">
                  <a:moveTo>
                    <a:pt x="560" y="0"/>
                  </a:moveTo>
                  <a:cubicBezTo>
                    <a:pt x="250" y="0"/>
                    <a:pt x="0" y="250"/>
                    <a:pt x="0" y="560"/>
                  </a:cubicBezTo>
                  <a:cubicBezTo>
                    <a:pt x="0" y="893"/>
                    <a:pt x="250" y="1132"/>
                    <a:pt x="560" y="1132"/>
                  </a:cubicBezTo>
                  <a:cubicBezTo>
                    <a:pt x="870" y="1132"/>
                    <a:pt x="1131" y="870"/>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
            <p:cNvSpPr/>
            <p:nvPr/>
          </p:nvSpPr>
          <p:spPr>
            <a:xfrm>
              <a:off x="-136173" y="1534685"/>
              <a:ext cx="8212" cy="31542"/>
            </a:xfrm>
            <a:custGeom>
              <a:avLst/>
              <a:gdLst/>
              <a:ahLst/>
              <a:cxnLst/>
              <a:rect l="l" t="t" r="r" b="b"/>
              <a:pathLst>
                <a:path w="239" h="918" extrusionOk="0">
                  <a:moveTo>
                    <a:pt x="0" y="1"/>
                  </a:moveTo>
                  <a:lnTo>
                    <a:pt x="0" y="918"/>
                  </a:lnTo>
                  <a:cubicBezTo>
                    <a:pt x="155" y="822"/>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
            <p:cNvSpPr/>
            <p:nvPr/>
          </p:nvSpPr>
          <p:spPr>
            <a:xfrm>
              <a:off x="-136173" y="1406251"/>
              <a:ext cx="8212" cy="31954"/>
            </a:xfrm>
            <a:custGeom>
              <a:avLst/>
              <a:gdLst/>
              <a:ahLst/>
              <a:cxnLst/>
              <a:rect l="l" t="t" r="r" b="b"/>
              <a:pathLst>
                <a:path w="239" h="930" extrusionOk="0">
                  <a:moveTo>
                    <a:pt x="0" y="0"/>
                  </a:moveTo>
                  <a:lnTo>
                    <a:pt x="0" y="929"/>
                  </a:lnTo>
                  <a:cubicBezTo>
                    <a:pt x="155" y="834"/>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
            <p:cNvSpPr/>
            <p:nvPr/>
          </p:nvSpPr>
          <p:spPr>
            <a:xfrm>
              <a:off x="-102226" y="1338736"/>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75"/>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
            <p:cNvSpPr/>
            <p:nvPr/>
          </p:nvSpPr>
          <p:spPr>
            <a:xfrm>
              <a:off x="-102226" y="1722870"/>
              <a:ext cx="38894" cy="38894"/>
            </a:xfrm>
            <a:custGeom>
              <a:avLst/>
              <a:gdLst/>
              <a:ahLst/>
              <a:cxnLst/>
              <a:rect l="l" t="t" r="r" b="b"/>
              <a:pathLst>
                <a:path w="1132" h="1132" extrusionOk="0">
                  <a:moveTo>
                    <a:pt x="560" y="1"/>
                  </a:moveTo>
                  <a:cubicBezTo>
                    <a:pt x="250" y="1"/>
                    <a:pt x="0" y="251"/>
                    <a:pt x="0" y="560"/>
                  </a:cubicBezTo>
                  <a:cubicBezTo>
                    <a:pt x="0" y="882"/>
                    <a:pt x="250" y="1132"/>
                    <a:pt x="560" y="1132"/>
                  </a:cubicBezTo>
                  <a:cubicBezTo>
                    <a:pt x="870" y="1132"/>
                    <a:pt x="1131" y="882"/>
                    <a:pt x="1131" y="560"/>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
            <p:cNvSpPr/>
            <p:nvPr/>
          </p:nvSpPr>
          <p:spPr>
            <a:xfrm>
              <a:off x="-136173" y="1790797"/>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
            <p:cNvSpPr/>
            <p:nvPr/>
          </p:nvSpPr>
          <p:spPr>
            <a:xfrm>
              <a:off x="-136173" y="1662329"/>
              <a:ext cx="8212" cy="31954"/>
            </a:xfrm>
            <a:custGeom>
              <a:avLst/>
              <a:gdLst/>
              <a:ahLst/>
              <a:cxnLst/>
              <a:rect l="l" t="t" r="r" b="b"/>
              <a:pathLst>
                <a:path w="239" h="930" extrusionOk="0">
                  <a:moveTo>
                    <a:pt x="0" y="1"/>
                  </a:moveTo>
                  <a:lnTo>
                    <a:pt x="0" y="929"/>
                  </a:lnTo>
                  <a:cubicBezTo>
                    <a:pt x="155" y="834"/>
                    <a:pt x="238" y="679"/>
                    <a:pt x="238" y="465"/>
                  </a:cubicBezTo>
                  <a:cubicBezTo>
                    <a:pt x="238" y="274"/>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
            <p:cNvSpPr/>
            <p:nvPr/>
          </p:nvSpPr>
          <p:spPr>
            <a:xfrm>
              <a:off x="-102226" y="1594848"/>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70" y="1131"/>
                    <a:pt x="1131" y="881"/>
                    <a:pt x="1131" y="572"/>
                  </a:cubicBezTo>
                  <a:cubicBezTo>
                    <a:pt x="1131"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
            <p:cNvSpPr/>
            <p:nvPr/>
          </p:nvSpPr>
          <p:spPr>
            <a:xfrm>
              <a:off x="-102226" y="1978982"/>
              <a:ext cx="38894" cy="38894"/>
            </a:xfrm>
            <a:custGeom>
              <a:avLst/>
              <a:gdLst/>
              <a:ahLst/>
              <a:cxnLst/>
              <a:rect l="l" t="t" r="r" b="b"/>
              <a:pathLst>
                <a:path w="1132" h="1132" extrusionOk="0">
                  <a:moveTo>
                    <a:pt x="560" y="0"/>
                  </a:moveTo>
                  <a:cubicBezTo>
                    <a:pt x="250" y="0"/>
                    <a:pt x="0" y="250"/>
                    <a:pt x="0" y="572"/>
                  </a:cubicBezTo>
                  <a:cubicBezTo>
                    <a:pt x="0" y="881"/>
                    <a:pt x="250" y="1131"/>
                    <a:pt x="560" y="1131"/>
                  </a:cubicBezTo>
                  <a:cubicBezTo>
                    <a:pt x="870" y="1131"/>
                    <a:pt x="1131" y="881"/>
                    <a:pt x="1131" y="572"/>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
            <p:cNvSpPr/>
            <p:nvPr/>
          </p:nvSpPr>
          <p:spPr>
            <a:xfrm>
              <a:off x="-136173" y="2046875"/>
              <a:ext cx="8212" cy="31954"/>
            </a:xfrm>
            <a:custGeom>
              <a:avLst/>
              <a:gdLst/>
              <a:ahLst/>
              <a:cxnLst/>
              <a:rect l="l" t="t" r="r" b="b"/>
              <a:pathLst>
                <a:path w="239" h="930" extrusionOk="0">
                  <a:moveTo>
                    <a:pt x="0" y="0"/>
                  </a:moveTo>
                  <a:lnTo>
                    <a:pt x="0" y="929"/>
                  </a:lnTo>
                  <a:cubicBezTo>
                    <a:pt x="155" y="822"/>
                    <a:pt x="238" y="655"/>
                    <a:pt x="238" y="465"/>
                  </a:cubicBezTo>
                  <a:cubicBezTo>
                    <a:pt x="238" y="274"/>
                    <a:pt x="131" y="108"/>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
            <p:cNvSpPr/>
            <p:nvPr/>
          </p:nvSpPr>
          <p:spPr>
            <a:xfrm>
              <a:off x="-136173" y="1919231"/>
              <a:ext cx="8212" cy="31542"/>
            </a:xfrm>
            <a:custGeom>
              <a:avLst/>
              <a:gdLst/>
              <a:ahLst/>
              <a:cxnLst/>
              <a:rect l="l" t="t" r="r" b="b"/>
              <a:pathLst>
                <a:path w="239" h="918" extrusionOk="0">
                  <a:moveTo>
                    <a:pt x="0" y="1"/>
                  </a:moveTo>
                  <a:lnTo>
                    <a:pt x="0" y="918"/>
                  </a:lnTo>
                  <a:cubicBezTo>
                    <a:pt x="155" y="822"/>
                    <a:pt x="238" y="644"/>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
            <p:cNvSpPr/>
            <p:nvPr/>
          </p:nvSpPr>
          <p:spPr>
            <a:xfrm>
              <a:off x="-102226" y="1851338"/>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
            <p:cNvSpPr/>
            <p:nvPr/>
          </p:nvSpPr>
          <p:spPr>
            <a:xfrm>
              <a:off x="2459065"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81"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
            <p:cNvSpPr/>
            <p:nvPr/>
          </p:nvSpPr>
          <p:spPr>
            <a:xfrm>
              <a:off x="2330597" y="2100475"/>
              <a:ext cx="38894" cy="38894"/>
            </a:xfrm>
            <a:custGeom>
              <a:avLst/>
              <a:gdLst/>
              <a:ahLst/>
              <a:cxnLst/>
              <a:rect l="l" t="t" r="r" b="b"/>
              <a:pathLst>
                <a:path w="1132" h="1132" extrusionOk="0">
                  <a:moveTo>
                    <a:pt x="572" y="0"/>
                  </a:moveTo>
                  <a:cubicBezTo>
                    <a:pt x="251" y="0"/>
                    <a:pt x="1" y="262"/>
                    <a:pt x="1" y="572"/>
                  </a:cubicBezTo>
                  <a:cubicBezTo>
                    <a:pt x="1"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
            <p:cNvSpPr/>
            <p:nvPr/>
          </p:nvSpPr>
          <p:spPr>
            <a:xfrm>
              <a:off x="2267204"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
            <p:cNvSpPr/>
            <p:nvPr/>
          </p:nvSpPr>
          <p:spPr>
            <a:xfrm>
              <a:off x="2395260" y="2164692"/>
              <a:ext cx="38482" cy="38894"/>
            </a:xfrm>
            <a:custGeom>
              <a:avLst/>
              <a:gdLst/>
              <a:ahLst/>
              <a:cxnLst/>
              <a:rect l="l" t="t" r="r" b="b"/>
              <a:pathLst>
                <a:path w="1120" h="1132" extrusionOk="0">
                  <a:moveTo>
                    <a:pt x="560" y="0"/>
                  </a:moveTo>
                  <a:cubicBezTo>
                    <a:pt x="250" y="0"/>
                    <a:pt x="0" y="251"/>
                    <a:pt x="0" y="560"/>
                  </a:cubicBezTo>
                  <a:cubicBezTo>
                    <a:pt x="0" y="882"/>
                    <a:pt x="250" y="1132"/>
                    <a:pt x="560" y="1132"/>
                  </a:cubicBezTo>
                  <a:cubicBezTo>
                    <a:pt x="869" y="1132"/>
                    <a:pt x="1119" y="882"/>
                    <a:pt x="1119" y="560"/>
                  </a:cubicBezTo>
                  <a:cubicBezTo>
                    <a:pt x="1119" y="251"/>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
            <p:cNvSpPr/>
            <p:nvPr/>
          </p:nvSpPr>
          <p:spPr>
            <a:xfrm>
              <a:off x="2459065"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81"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
            <p:cNvSpPr/>
            <p:nvPr/>
          </p:nvSpPr>
          <p:spPr>
            <a:xfrm>
              <a:off x="2330597" y="2356965"/>
              <a:ext cx="38894" cy="38894"/>
            </a:xfrm>
            <a:custGeom>
              <a:avLst/>
              <a:gdLst/>
              <a:ahLst/>
              <a:cxnLst/>
              <a:rect l="l" t="t" r="r" b="b"/>
              <a:pathLst>
                <a:path w="1132" h="1132" extrusionOk="0">
                  <a:moveTo>
                    <a:pt x="572" y="0"/>
                  </a:moveTo>
                  <a:cubicBezTo>
                    <a:pt x="251" y="0"/>
                    <a:pt x="1" y="250"/>
                    <a:pt x="1" y="560"/>
                  </a:cubicBezTo>
                  <a:cubicBezTo>
                    <a:pt x="1" y="870"/>
                    <a:pt x="251"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
            <p:cNvSpPr/>
            <p:nvPr/>
          </p:nvSpPr>
          <p:spPr>
            <a:xfrm>
              <a:off x="226720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
            <p:cNvSpPr/>
            <p:nvPr/>
          </p:nvSpPr>
          <p:spPr>
            <a:xfrm>
              <a:off x="2395260" y="2420769"/>
              <a:ext cx="38482" cy="38894"/>
            </a:xfrm>
            <a:custGeom>
              <a:avLst/>
              <a:gdLst/>
              <a:ahLst/>
              <a:cxnLst/>
              <a:rect l="l" t="t" r="r" b="b"/>
              <a:pathLst>
                <a:path w="1120" h="1132" extrusionOk="0">
                  <a:moveTo>
                    <a:pt x="560" y="1"/>
                  </a:moveTo>
                  <a:cubicBezTo>
                    <a:pt x="250" y="1"/>
                    <a:pt x="0" y="251"/>
                    <a:pt x="0" y="572"/>
                  </a:cubicBezTo>
                  <a:cubicBezTo>
                    <a:pt x="0" y="882"/>
                    <a:pt x="250" y="1132"/>
                    <a:pt x="560" y="1132"/>
                  </a:cubicBezTo>
                  <a:cubicBezTo>
                    <a:pt x="869" y="1132"/>
                    <a:pt x="1119" y="882"/>
                    <a:pt x="1119" y="572"/>
                  </a:cubicBezTo>
                  <a:cubicBezTo>
                    <a:pt x="1119"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
            <p:cNvSpPr/>
            <p:nvPr/>
          </p:nvSpPr>
          <p:spPr>
            <a:xfrm>
              <a:off x="2267204"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
            <p:cNvSpPr/>
            <p:nvPr/>
          </p:nvSpPr>
          <p:spPr>
            <a:xfrm>
              <a:off x="2395260" y="2292336"/>
              <a:ext cx="38482" cy="38894"/>
            </a:xfrm>
            <a:custGeom>
              <a:avLst/>
              <a:gdLst/>
              <a:ahLst/>
              <a:cxnLst/>
              <a:rect l="l" t="t" r="r" b="b"/>
              <a:pathLst>
                <a:path w="1120" h="1132" extrusionOk="0">
                  <a:moveTo>
                    <a:pt x="560" y="0"/>
                  </a:moveTo>
                  <a:cubicBezTo>
                    <a:pt x="250" y="0"/>
                    <a:pt x="0" y="262"/>
                    <a:pt x="0" y="572"/>
                  </a:cubicBezTo>
                  <a:cubicBezTo>
                    <a:pt x="0" y="881"/>
                    <a:pt x="250" y="1131"/>
                    <a:pt x="560" y="1131"/>
                  </a:cubicBezTo>
                  <a:cubicBezTo>
                    <a:pt x="869" y="1131"/>
                    <a:pt x="1119" y="881"/>
                    <a:pt x="1119" y="572"/>
                  </a:cubicBezTo>
                  <a:cubicBezTo>
                    <a:pt x="1119"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
            <p:cNvSpPr/>
            <p:nvPr/>
          </p:nvSpPr>
          <p:spPr>
            <a:xfrm>
              <a:off x="2459065"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
            <p:cNvSpPr/>
            <p:nvPr/>
          </p:nvSpPr>
          <p:spPr>
            <a:xfrm>
              <a:off x="2330597" y="2228909"/>
              <a:ext cx="38894" cy="38894"/>
            </a:xfrm>
            <a:custGeom>
              <a:avLst/>
              <a:gdLst/>
              <a:ahLst/>
              <a:cxnLst/>
              <a:rect l="l" t="t" r="r" b="b"/>
              <a:pathLst>
                <a:path w="1132" h="1132" extrusionOk="0">
                  <a:moveTo>
                    <a:pt x="572" y="1"/>
                  </a:moveTo>
                  <a:cubicBezTo>
                    <a:pt x="251" y="1"/>
                    <a:pt x="1" y="263"/>
                    <a:pt x="1" y="572"/>
                  </a:cubicBezTo>
                  <a:cubicBezTo>
                    <a:pt x="1" y="882"/>
                    <a:pt x="251"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
            <p:cNvSpPr/>
            <p:nvPr/>
          </p:nvSpPr>
          <p:spPr>
            <a:xfrm>
              <a:off x="2202987" y="2100887"/>
              <a:ext cx="38894" cy="38894"/>
            </a:xfrm>
            <a:custGeom>
              <a:avLst/>
              <a:gdLst/>
              <a:ahLst/>
              <a:cxnLst/>
              <a:rect l="l" t="t" r="r" b="b"/>
              <a:pathLst>
                <a:path w="1132" h="1132" extrusionOk="0">
                  <a:moveTo>
                    <a:pt x="560" y="0"/>
                  </a:moveTo>
                  <a:cubicBezTo>
                    <a:pt x="250" y="0"/>
                    <a:pt x="0" y="250"/>
                    <a:pt x="0" y="560"/>
                  </a:cubicBezTo>
                  <a:cubicBezTo>
                    <a:pt x="12" y="869"/>
                    <a:pt x="250" y="1131"/>
                    <a:pt x="560" y="1131"/>
                  </a:cubicBezTo>
                  <a:cubicBezTo>
                    <a:pt x="869" y="1131"/>
                    <a:pt x="1131" y="869"/>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
            <p:cNvSpPr/>
            <p:nvPr/>
          </p:nvSpPr>
          <p:spPr>
            <a:xfrm>
              <a:off x="2074931" y="2100475"/>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
            <p:cNvSpPr/>
            <p:nvPr/>
          </p:nvSpPr>
          <p:spPr>
            <a:xfrm>
              <a:off x="2011127" y="2164692"/>
              <a:ext cx="38894" cy="38894"/>
            </a:xfrm>
            <a:custGeom>
              <a:avLst/>
              <a:gdLst/>
              <a:ahLst/>
              <a:cxnLst/>
              <a:rect l="l" t="t" r="r" b="b"/>
              <a:pathLst>
                <a:path w="1132" h="1132" extrusionOk="0">
                  <a:moveTo>
                    <a:pt x="560" y="0"/>
                  </a:moveTo>
                  <a:cubicBezTo>
                    <a:pt x="250" y="0"/>
                    <a:pt x="0" y="251"/>
                    <a:pt x="0" y="560"/>
                  </a:cubicBezTo>
                  <a:cubicBezTo>
                    <a:pt x="0"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
            <p:cNvSpPr/>
            <p:nvPr/>
          </p:nvSpPr>
          <p:spPr>
            <a:xfrm>
              <a:off x="2138736" y="2164692"/>
              <a:ext cx="38894" cy="38894"/>
            </a:xfrm>
            <a:custGeom>
              <a:avLst/>
              <a:gdLst/>
              <a:ahLst/>
              <a:cxnLst/>
              <a:rect l="l" t="t" r="r" b="b"/>
              <a:pathLst>
                <a:path w="1132" h="1132" extrusionOk="0">
                  <a:moveTo>
                    <a:pt x="572" y="0"/>
                  </a:moveTo>
                  <a:cubicBezTo>
                    <a:pt x="263" y="0"/>
                    <a:pt x="1" y="251"/>
                    <a:pt x="1" y="560"/>
                  </a:cubicBezTo>
                  <a:cubicBezTo>
                    <a:pt x="25"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
            <p:cNvSpPr/>
            <p:nvPr/>
          </p:nvSpPr>
          <p:spPr>
            <a:xfrm>
              <a:off x="2202987"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69" y="1132"/>
                    <a:pt x="1131" y="881"/>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
            <p:cNvSpPr/>
            <p:nvPr/>
          </p:nvSpPr>
          <p:spPr>
            <a:xfrm>
              <a:off x="2074931" y="2356965"/>
              <a:ext cx="38894" cy="38894"/>
            </a:xfrm>
            <a:custGeom>
              <a:avLst/>
              <a:gdLst/>
              <a:ahLst/>
              <a:cxnLst/>
              <a:rect l="l" t="t" r="r" b="b"/>
              <a:pathLst>
                <a:path w="1132" h="1132" extrusionOk="0">
                  <a:moveTo>
                    <a:pt x="572" y="0"/>
                  </a:moveTo>
                  <a:cubicBezTo>
                    <a:pt x="250" y="0"/>
                    <a:pt x="0" y="250"/>
                    <a:pt x="0" y="560"/>
                  </a:cubicBezTo>
                  <a:cubicBezTo>
                    <a:pt x="0" y="870"/>
                    <a:pt x="250"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
            <p:cNvSpPr/>
            <p:nvPr/>
          </p:nvSpPr>
          <p:spPr>
            <a:xfrm>
              <a:off x="2011127"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
            <p:cNvSpPr/>
            <p:nvPr/>
          </p:nvSpPr>
          <p:spPr>
            <a:xfrm>
              <a:off x="2138736"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
            <p:cNvSpPr/>
            <p:nvPr/>
          </p:nvSpPr>
          <p:spPr>
            <a:xfrm>
              <a:off x="2011127" y="2292336"/>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
            <p:cNvSpPr/>
            <p:nvPr/>
          </p:nvSpPr>
          <p:spPr>
            <a:xfrm>
              <a:off x="2138736" y="2292336"/>
              <a:ext cx="38894" cy="38894"/>
            </a:xfrm>
            <a:custGeom>
              <a:avLst/>
              <a:gdLst/>
              <a:ahLst/>
              <a:cxnLst/>
              <a:rect l="l" t="t" r="r" b="b"/>
              <a:pathLst>
                <a:path w="1132" h="1132" extrusionOk="0">
                  <a:moveTo>
                    <a:pt x="572" y="0"/>
                  </a:moveTo>
                  <a:cubicBezTo>
                    <a:pt x="263" y="0"/>
                    <a:pt x="1" y="262"/>
                    <a:pt x="1" y="572"/>
                  </a:cubicBezTo>
                  <a:cubicBezTo>
                    <a:pt x="25"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
            <p:cNvSpPr/>
            <p:nvPr/>
          </p:nvSpPr>
          <p:spPr>
            <a:xfrm>
              <a:off x="2202987"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69" y="1132"/>
                    <a:pt x="1131" y="882"/>
                    <a:pt x="1131" y="572"/>
                  </a:cubicBezTo>
                  <a:cubicBezTo>
                    <a:pt x="1131" y="251"/>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
            <p:cNvSpPr/>
            <p:nvPr/>
          </p:nvSpPr>
          <p:spPr>
            <a:xfrm>
              <a:off x="2074931" y="2228909"/>
              <a:ext cx="38894" cy="38894"/>
            </a:xfrm>
            <a:custGeom>
              <a:avLst/>
              <a:gdLst/>
              <a:ahLst/>
              <a:cxnLst/>
              <a:rect l="l" t="t" r="r" b="b"/>
              <a:pathLst>
                <a:path w="1132" h="1132" extrusionOk="0">
                  <a:moveTo>
                    <a:pt x="572" y="1"/>
                  </a:moveTo>
                  <a:cubicBezTo>
                    <a:pt x="250" y="1"/>
                    <a:pt x="0" y="263"/>
                    <a:pt x="0" y="572"/>
                  </a:cubicBezTo>
                  <a:cubicBezTo>
                    <a:pt x="0" y="882"/>
                    <a:pt x="250"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
            <p:cNvSpPr/>
            <p:nvPr/>
          </p:nvSpPr>
          <p:spPr>
            <a:xfrm>
              <a:off x="1946463" y="2100887"/>
              <a:ext cx="38894" cy="38894"/>
            </a:xfrm>
            <a:custGeom>
              <a:avLst/>
              <a:gdLst/>
              <a:ahLst/>
              <a:cxnLst/>
              <a:rect l="l" t="t" r="r" b="b"/>
              <a:pathLst>
                <a:path w="1132" h="1132" extrusionOk="0">
                  <a:moveTo>
                    <a:pt x="572" y="0"/>
                  </a:moveTo>
                  <a:cubicBezTo>
                    <a:pt x="263" y="0"/>
                    <a:pt x="1" y="250"/>
                    <a:pt x="1" y="560"/>
                  </a:cubicBezTo>
                  <a:cubicBezTo>
                    <a:pt x="25" y="869"/>
                    <a:pt x="263"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
            <p:cNvSpPr/>
            <p:nvPr/>
          </p:nvSpPr>
          <p:spPr>
            <a:xfrm>
              <a:off x="181885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69" y="1131"/>
                    <a:pt x="1131" y="881"/>
                    <a:pt x="1131" y="572"/>
                  </a:cubicBezTo>
                  <a:cubicBezTo>
                    <a:pt x="1131" y="262"/>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
            <p:cNvSpPr/>
            <p:nvPr/>
          </p:nvSpPr>
          <p:spPr>
            <a:xfrm>
              <a:off x="175501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
            <p:cNvSpPr/>
            <p:nvPr/>
          </p:nvSpPr>
          <p:spPr>
            <a:xfrm>
              <a:off x="1882658" y="2164692"/>
              <a:ext cx="38894" cy="38894"/>
            </a:xfrm>
            <a:custGeom>
              <a:avLst/>
              <a:gdLst/>
              <a:ahLst/>
              <a:cxnLst/>
              <a:rect l="l" t="t" r="r" b="b"/>
              <a:pathLst>
                <a:path w="1132" h="1132" extrusionOk="0">
                  <a:moveTo>
                    <a:pt x="572" y="0"/>
                  </a:moveTo>
                  <a:cubicBezTo>
                    <a:pt x="251" y="0"/>
                    <a:pt x="0" y="251"/>
                    <a:pt x="0" y="560"/>
                  </a:cubicBezTo>
                  <a:cubicBezTo>
                    <a:pt x="0" y="882"/>
                    <a:pt x="251"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
            <p:cNvSpPr/>
            <p:nvPr/>
          </p:nvSpPr>
          <p:spPr>
            <a:xfrm>
              <a:off x="1946463" y="2356965"/>
              <a:ext cx="38894" cy="38894"/>
            </a:xfrm>
            <a:custGeom>
              <a:avLst/>
              <a:gdLst/>
              <a:ahLst/>
              <a:cxnLst/>
              <a:rect l="l" t="t" r="r" b="b"/>
              <a:pathLst>
                <a:path w="1132" h="1132" extrusionOk="0">
                  <a:moveTo>
                    <a:pt x="572" y="0"/>
                  </a:moveTo>
                  <a:cubicBezTo>
                    <a:pt x="263" y="0"/>
                    <a:pt x="1" y="250"/>
                    <a:pt x="1" y="560"/>
                  </a:cubicBezTo>
                  <a:cubicBezTo>
                    <a:pt x="25" y="881"/>
                    <a:pt x="263"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
            <p:cNvSpPr/>
            <p:nvPr/>
          </p:nvSpPr>
          <p:spPr>
            <a:xfrm>
              <a:off x="181885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69" y="1132"/>
                    <a:pt x="1131" y="870"/>
                    <a:pt x="1131" y="560"/>
                  </a:cubicBezTo>
                  <a:cubicBezTo>
                    <a:pt x="1131" y="250"/>
                    <a:pt x="869"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
            <p:cNvSpPr/>
            <p:nvPr/>
          </p:nvSpPr>
          <p:spPr>
            <a:xfrm>
              <a:off x="175501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
            <p:cNvSpPr/>
            <p:nvPr/>
          </p:nvSpPr>
          <p:spPr>
            <a:xfrm>
              <a:off x="1882658" y="2420769"/>
              <a:ext cx="38894" cy="38894"/>
            </a:xfrm>
            <a:custGeom>
              <a:avLst/>
              <a:gdLst/>
              <a:ahLst/>
              <a:cxnLst/>
              <a:rect l="l" t="t" r="r" b="b"/>
              <a:pathLst>
                <a:path w="1132" h="1132" extrusionOk="0">
                  <a:moveTo>
                    <a:pt x="572" y="1"/>
                  </a:moveTo>
                  <a:cubicBezTo>
                    <a:pt x="251" y="1"/>
                    <a:pt x="0" y="251"/>
                    <a:pt x="0" y="572"/>
                  </a:cubicBezTo>
                  <a:cubicBezTo>
                    <a:pt x="0"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
            <p:cNvSpPr/>
            <p:nvPr/>
          </p:nvSpPr>
          <p:spPr>
            <a:xfrm>
              <a:off x="175501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
            <p:cNvSpPr/>
            <p:nvPr/>
          </p:nvSpPr>
          <p:spPr>
            <a:xfrm>
              <a:off x="1882658" y="2292336"/>
              <a:ext cx="38894" cy="38894"/>
            </a:xfrm>
            <a:custGeom>
              <a:avLst/>
              <a:gdLst/>
              <a:ahLst/>
              <a:cxnLst/>
              <a:rect l="l" t="t" r="r" b="b"/>
              <a:pathLst>
                <a:path w="1132" h="1132" extrusionOk="0">
                  <a:moveTo>
                    <a:pt x="572" y="0"/>
                  </a:moveTo>
                  <a:cubicBezTo>
                    <a:pt x="251" y="0"/>
                    <a:pt x="0" y="262"/>
                    <a:pt x="0" y="572"/>
                  </a:cubicBezTo>
                  <a:cubicBezTo>
                    <a:pt x="0" y="881"/>
                    <a:pt x="251"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
            <p:cNvSpPr/>
            <p:nvPr/>
          </p:nvSpPr>
          <p:spPr>
            <a:xfrm>
              <a:off x="1946463" y="2228497"/>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
            <p:cNvSpPr/>
            <p:nvPr/>
          </p:nvSpPr>
          <p:spPr>
            <a:xfrm>
              <a:off x="181885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69" y="1132"/>
                    <a:pt x="1131" y="882"/>
                    <a:pt x="1131" y="572"/>
                  </a:cubicBezTo>
                  <a:cubicBezTo>
                    <a:pt x="1131" y="263"/>
                    <a:pt x="869"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
            <p:cNvSpPr/>
            <p:nvPr/>
          </p:nvSpPr>
          <p:spPr>
            <a:xfrm>
              <a:off x="1690385" y="2100887"/>
              <a:ext cx="38894" cy="38894"/>
            </a:xfrm>
            <a:custGeom>
              <a:avLst/>
              <a:gdLst/>
              <a:ahLst/>
              <a:cxnLst/>
              <a:rect l="l" t="t" r="r" b="b"/>
              <a:pathLst>
                <a:path w="1132" h="1132" extrusionOk="0">
                  <a:moveTo>
                    <a:pt x="572" y="0"/>
                  </a:moveTo>
                  <a:cubicBezTo>
                    <a:pt x="251" y="0"/>
                    <a:pt x="1" y="250"/>
                    <a:pt x="1" y="560"/>
                  </a:cubicBezTo>
                  <a:cubicBezTo>
                    <a:pt x="12"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
            <p:cNvSpPr/>
            <p:nvPr/>
          </p:nvSpPr>
          <p:spPr>
            <a:xfrm>
              <a:off x="1562742" y="2100475"/>
              <a:ext cx="38482" cy="38894"/>
            </a:xfrm>
            <a:custGeom>
              <a:avLst/>
              <a:gdLst/>
              <a:ahLst/>
              <a:cxnLst/>
              <a:rect l="l" t="t" r="r" b="b"/>
              <a:pathLst>
                <a:path w="1120" h="1132" extrusionOk="0">
                  <a:moveTo>
                    <a:pt x="560" y="0"/>
                  </a:moveTo>
                  <a:cubicBezTo>
                    <a:pt x="251" y="0"/>
                    <a:pt x="1" y="262"/>
                    <a:pt x="1" y="572"/>
                  </a:cubicBezTo>
                  <a:cubicBezTo>
                    <a:pt x="1" y="881"/>
                    <a:pt x="251" y="1131"/>
                    <a:pt x="560" y="1131"/>
                  </a:cubicBezTo>
                  <a:cubicBezTo>
                    <a:pt x="870" y="1131"/>
                    <a:pt x="1120" y="881"/>
                    <a:pt x="1120" y="572"/>
                  </a:cubicBezTo>
                  <a:cubicBezTo>
                    <a:pt x="1120"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
            <p:cNvSpPr/>
            <p:nvPr/>
          </p:nvSpPr>
          <p:spPr>
            <a:xfrm>
              <a:off x="1498113" y="2164692"/>
              <a:ext cx="38894" cy="38894"/>
            </a:xfrm>
            <a:custGeom>
              <a:avLst/>
              <a:gdLst/>
              <a:ahLst/>
              <a:cxnLst/>
              <a:rect l="l" t="t" r="r" b="b"/>
              <a:pathLst>
                <a:path w="1132" h="1132" extrusionOk="0">
                  <a:moveTo>
                    <a:pt x="572" y="0"/>
                  </a:moveTo>
                  <a:cubicBezTo>
                    <a:pt x="251" y="0"/>
                    <a:pt x="1" y="251"/>
                    <a:pt x="1" y="560"/>
                  </a:cubicBezTo>
                  <a:cubicBezTo>
                    <a:pt x="13"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
            <p:cNvSpPr/>
            <p:nvPr/>
          </p:nvSpPr>
          <p:spPr>
            <a:xfrm>
              <a:off x="1626581" y="2164692"/>
              <a:ext cx="38894" cy="38894"/>
            </a:xfrm>
            <a:custGeom>
              <a:avLst/>
              <a:gdLst/>
              <a:ahLst/>
              <a:cxnLst/>
              <a:rect l="l" t="t" r="r" b="b"/>
              <a:pathLst>
                <a:path w="1132" h="1132" extrusionOk="0">
                  <a:moveTo>
                    <a:pt x="560" y="0"/>
                  </a:moveTo>
                  <a:cubicBezTo>
                    <a:pt x="250" y="0"/>
                    <a:pt x="0" y="251"/>
                    <a:pt x="0" y="560"/>
                  </a:cubicBezTo>
                  <a:cubicBezTo>
                    <a:pt x="0"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
            <p:cNvSpPr/>
            <p:nvPr/>
          </p:nvSpPr>
          <p:spPr>
            <a:xfrm>
              <a:off x="1690385" y="2356965"/>
              <a:ext cx="38894" cy="38894"/>
            </a:xfrm>
            <a:custGeom>
              <a:avLst/>
              <a:gdLst/>
              <a:ahLst/>
              <a:cxnLst/>
              <a:rect l="l" t="t" r="r" b="b"/>
              <a:pathLst>
                <a:path w="1132" h="1132" extrusionOk="0">
                  <a:moveTo>
                    <a:pt x="572" y="0"/>
                  </a:moveTo>
                  <a:cubicBezTo>
                    <a:pt x="251" y="0"/>
                    <a:pt x="1" y="250"/>
                    <a:pt x="1" y="560"/>
                  </a:cubicBezTo>
                  <a:cubicBezTo>
                    <a:pt x="12"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
            <p:cNvSpPr/>
            <p:nvPr/>
          </p:nvSpPr>
          <p:spPr>
            <a:xfrm>
              <a:off x="1562742" y="2356965"/>
              <a:ext cx="38482" cy="38894"/>
            </a:xfrm>
            <a:custGeom>
              <a:avLst/>
              <a:gdLst/>
              <a:ahLst/>
              <a:cxnLst/>
              <a:rect l="l" t="t" r="r" b="b"/>
              <a:pathLst>
                <a:path w="1120" h="1132" extrusionOk="0">
                  <a:moveTo>
                    <a:pt x="560" y="0"/>
                  </a:moveTo>
                  <a:cubicBezTo>
                    <a:pt x="251" y="0"/>
                    <a:pt x="1" y="250"/>
                    <a:pt x="1" y="560"/>
                  </a:cubicBezTo>
                  <a:cubicBezTo>
                    <a:pt x="1" y="870"/>
                    <a:pt x="251" y="1132"/>
                    <a:pt x="560" y="1132"/>
                  </a:cubicBezTo>
                  <a:cubicBezTo>
                    <a:pt x="870" y="1132"/>
                    <a:pt x="1120" y="870"/>
                    <a:pt x="1120" y="560"/>
                  </a:cubicBezTo>
                  <a:cubicBezTo>
                    <a:pt x="1120"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
            <p:cNvSpPr/>
            <p:nvPr/>
          </p:nvSpPr>
          <p:spPr>
            <a:xfrm>
              <a:off x="1498113" y="2420769"/>
              <a:ext cx="38894" cy="38894"/>
            </a:xfrm>
            <a:custGeom>
              <a:avLst/>
              <a:gdLst/>
              <a:ahLst/>
              <a:cxnLst/>
              <a:rect l="l" t="t" r="r" b="b"/>
              <a:pathLst>
                <a:path w="1132" h="1132" extrusionOk="0">
                  <a:moveTo>
                    <a:pt x="572" y="1"/>
                  </a:moveTo>
                  <a:cubicBezTo>
                    <a:pt x="251" y="1"/>
                    <a:pt x="1" y="251"/>
                    <a:pt x="1" y="572"/>
                  </a:cubicBezTo>
                  <a:cubicBezTo>
                    <a:pt x="1"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
            <p:cNvSpPr/>
            <p:nvPr/>
          </p:nvSpPr>
          <p:spPr>
            <a:xfrm>
              <a:off x="1626581"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
            <p:cNvSpPr/>
            <p:nvPr/>
          </p:nvSpPr>
          <p:spPr>
            <a:xfrm>
              <a:off x="1498113" y="2292336"/>
              <a:ext cx="38894" cy="38894"/>
            </a:xfrm>
            <a:custGeom>
              <a:avLst/>
              <a:gdLst/>
              <a:ahLst/>
              <a:cxnLst/>
              <a:rect l="l" t="t" r="r" b="b"/>
              <a:pathLst>
                <a:path w="1132" h="1132" extrusionOk="0">
                  <a:moveTo>
                    <a:pt x="572" y="0"/>
                  </a:moveTo>
                  <a:cubicBezTo>
                    <a:pt x="251" y="0"/>
                    <a:pt x="1" y="262"/>
                    <a:pt x="1" y="572"/>
                  </a:cubicBezTo>
                  <a:cubicBezTo>
                    <a:pt x="13"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
            <p:cNvSpPr/>
            <p:nvPr/>
          </p:nvSpPr>
          <p:spPr>
            <a:xfrm>
              <a:off x="1626581" y="2292336"/>
              <a:ext cx="38894" cy="38894"/>
            </a:xfrm>
            <a:custGeom>
              <a:avLst/>
              <a:gdLst/>
              <a:ahLst/>
              <a:cxnLst/>
              <a:rect l="l" t="t" r="r" b="b"/>
              <a:pathLst>
                <a:path w="1132" h="1132" extrusionOk="0">
                  <a:moveTo>
                    <a:pt x="560" y="0"/>
                  </a:moveTo>
                  <a:cubicBezTo>
                    <a:pt x="250" y="0"/>
                    <a:pt x="0" y="262"/>
                    <a:pt x="0" y="572"/>
                  </a:cubicBezTo>
                  <a:cubicBezTo>
                    <a:pt x="0"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
            <p:cNvSpPr/>
            <p:nvPr/>
          </p:nvSpPr>
          <p:spPr>
            <a:xfrm>
              <a:off x="1690385" y="2228497"/>
              <a:ext cx="38894" cy="38894"/>
            </a:xfrm>
            <a:custGeom>
              <a:avLst/>
              <a:gdLst/>
              <a:ahLst/>
              <a:cxnLst/>
              <a:rect l="l" t="t" r="r" b="b"/>
              <a:pathLst>
                <a:path w="1132"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
            <p:cNvSpPr/>
            <p:nvPr/>
          </p:nvSpPr>
          <p:spPr>
            <a:xfrm>
              <a:off x="1562742" y="2228909"/>
              <a:ext cx="38482" cy="38894"/>
            </a:xfrm>
            <a:custGeom>
              <a:avLst/>
              <a:gdLst/>
              <a:ahLst/>
              <a:cxnLst/>
              <a:rect l="l" t="t" r="r" b="b"/>
              <a:pathLst>
                <a:path w="1120" h="1132" extrusionOk="0">
                  <a:moveTo>
                    <a:pt x="560" y="1"/>
                  </a:moveTo>
                  <a:cubicBezTo>
                    <a:pt x="251" y="1"/>
                    <a:pt x="1" y="263"/>
                    <a:pt x="1" y="572"/>
                  </a:cubicBezTo>
                  <a:cubicBezTo>
                    <a:pt x="1" y="882"/>
                    <a:pt x="251" y="1132"/>
                    <a:pt x="560" y="1132"/>
                  </a:cubicBezTo>
                  <a:cubicBezTo>
                    <a:pt x="870" y="1132"/>
                    <a:pt x="1120" y="882"/>
                    <a:pt x="1120" y="572"/>
                  </a:cubicBezTo>
                  <a:cubicBezTo>
                    <a:pt x="1120"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
            <p:cNvSpPr/>
            <p:nvPr/>
          </p:nvSpPr>
          <p:spPr>
            <a:xfrm>
              <a:off x="1434308" y="2100887"/>
              <a:ext cx="38894" cy="38894"/>
            </a:xfrm>
            <a:custGeom>
              <a:avLst/>
              <a:gdLst/>
              <a:ahLst/>
              <a:cxnLst/>
              <a:rect l="l" t="t" r="r" b="b"/>
              <a:pathLst>
                <a:path w="1132" h="1132" extrusionOk="0">
                  <a:moveTo>
                    <a:pt x="560" y="0"/>
                  </a:moveTo>
                  <a:cubicBezTo>
                    <a:pt x="250" y="0"/>
                    <a:pt x="0" y="250"/>
                    <a:pt x="0" y="560"/>
                  </a:cubicBezTo>
                  <a:cubicBezTo>
                    <a:pt x="12" y="869"/>
                    <a:pt x="262" y="1131"/>
                    <a:pt x="560" y="1131"/>
                  </a:cubicBezTo>
                  <a:cubicBezTo>
                    <a:pt x="881" y="1131"/>
                    <a:pt x="1131" y="869"/>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
            <p:cNvSpPr/>
            <p:nvPr/>
          </p:nvSpPr>
          <p:spPr>
            <a:xfrm>
              <a:off x="1306252" y="2100475"/>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
            <p:cNvSpPr/>
            <p:nvPr/>
          </p:nvSpPr>
          <p:spPr>
            <a:xfrm>
              <a:off x="1242035" y="2164692"/>
              <a:ext cx="38894" cy="38894"/>
            </a:xfrm>
            <a:custGeom>
              <a:avLst/>
              <a:gdLst/>
              <a:ahLst/>
              <a:cxnLst/>
              <a:rect l="l" t="t" r="r" b="b"/>
              <a:pathLst>
                <a:path w="1132" h="1132" extrusionOk="0">
                  <a:moveTo>
                    <a:pt x="560" y="0"/>
                  </a:moveTo>
                  <a:cubicBezTo>
                    <a:pt x="250" y="0"/>
                    <a:pt x="0" y="251"/>
                    <a:pt x="0" y="560"/>
                  </a:cubicBezTo>
                  <a:cubicBezTo>
                    <a:pt x="12" y="882"/>
                    <a:pt x="262"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
            <p:cNvSpPr/>
            <p:nvPr/>
          </p:nvSpPr>
          <p:spPr>
            <a:xfrm>
              <a:off x="1370469"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70" y="1132"/>
                    <a:pt x="1132" y="882"/>
                    <a:pt x="1132" y="560"/>
                  </a:cubicBezTo>
                  <a:cubicBezTo>
                    <a:pt x="1132" y="251"/>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
            <p:cNvSpPr/>
            <p:nvPr/>
          </p:nvSpPr>
          <p:spPr>
            <a:xfrm>
              <a:off x="1434308" y="2356965"/>
              <a:ext cx="38894" cy="38894"/>
            </a:xfrm>
            <a:custGeom>
              <a:avLst/>
              <a:gdLst/>
              <a:ahLst/>
              <a:cxnLst/>
              <a:rect l="l" t="t" r="r" b="b"/>
              <a:pathLst>
                <a:path w="1132" h="1132" extrusionOk="0">
                  <a:moveTo>
                    <a:pt x="560" y="0"/>
                  </a:moveTo>
                  <a:cubicBezTo>
                    <a:pt x="250" y="0"/>
                    <a:pt x="0" y="250"/>
                    <a:pt x="0" y="560"/>
                  </a:cubicBezTo>
                  <a:cubicBezTo>
                    <a:pt x="12" y="881"/>
                    <a:pt x="262" y="1132"/>
                    <a:pt x="560" y="1132"/>
                  </a:cubicBezTo>
                  <a:cubicBezTo>
                    <a:pt x="881" y="1132"/>
                    <a:pt x="1131" y="881"/>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
            <p:cNvSpPr/>
            <p:nvPr/>
          </p:nvSpPr>
          <p:spPr>
            <a:xfrm>
              <a:off x="1306252" y="2356965"/>
              <a:ext cx="38894" cy="38894"/>
            </a:xfrm>
            <a:custGeom>
              <a:avLst/>
              <a:gdLst/>
              <a:ahLst/>
              <a:cxnLst/>
              <a:rect l="l" t="t" r="r" b="b"/>
              <a:pathLst>
                <a:path w="1132" h="1132" extrusionOk="0">
                  <a:moveTo>
                    <a:pt x="572" y="0"/>
                  </a:moveTo>
                  <a:cubicBezTo>
                    <a:pt x="263" y="0"/>
                    <a:pt x="1" y="250"/>
                    <a:pt x="1" y="560"/>
                  </a:cubicBezTo>
                  <a:cubicBezTo>
                    <a:pt x="1" y="870"/>
                    <a:pt x="263" y="1132"/>
                    <a:pt x="572" y="1132"/>
                  </a:cubicBezTo>
                  <a:cubicBezTo>
                    <a:pt x="882" y="1132"/>
                    <a:pt x="1132" y="870"/>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
            <p:cNvSpPr/>
            <p:nvPr/>
          </p:nvSpPr>
          <p:spPr>
            <a:xfrm>
              <a:off x="1242035" y="2420769"/>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
            <p:cNvSpPr/>
            <p:nvPr/>
          </p:nvSpPr>
          <p:spPr>
            <a:xfrm>
              <a:off x="1370469"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
            <p:cNvSpPr/>
            <p:nvPr/>
          </p:nvSpPr>
          <p:spPr>
            <a:xfrm>
              <a:off x="1242035" y="2292336"/>
              <a:ext cx="38894" cy="38894"/>
            </a:xfrm>
            <a:custGeom>
              <a:avLst/>
              <a:gdLst/>
              <a:ahLst/>
              <a:cxnLst/>
              <a:rect l="l" t="t" r="r" b="b"/>
              <a:pathLst>
                <a:path w="1132" h="1132" extrusionOk="0">
                  <a:moveTo>
                    <a:pt x="560" y="0"/>
                  </a:moveTo>
                  <a:cubicBezTo>
                    <a:pt x="250" y="0"/>
                    <a:pt x="0" y="262"/>
                    <a:pt x="0" y="572"/>
                  </a:cubicBezTo>
                  <a:cubicBezTo>
                    <a:pt x="12" y="881"/>
                    <a:pt x="262"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
            <p:cNvSpPr/>
            <p:nvPr/>
          </p:nvSpPr>
          <p:spPr>
            <a:xfrm>
              <a:off x="1370469"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
            <p:cNvSpPr/>
            <p:nvPr/>
          </p:nvSpPr>
          <p:spPr>
            <a:xfrm>
              <a:off x="1434308" y="2228497"/>
              <a:ext cx="38894" cy="38894"/>
            </a:xfrm>
            <a:custGeom>
              <a:avLst/>
              <a:gdLst/>
              <a:ahLst/>
              <a:cxnLst/>
              <a:rect l="l" t="t" r="r" b="b"/>
              <a:pathLst>
                <a:path w="1132" h="1132" extrusionOk="0">
                  <a:moveTo>
                    <a:pt x="560" y="1"/>
                  </a:moveTo>
                  <a:cubicBezTo>
                    <a:pt x="250" y="1"/>
                    <a:pt x="0" y="251"/>
                    <a:pt x="0" y="572"/>
                  </a:cubicBezTo>
                  <a:cubicBezTo>
                    <a:pt x="0" y="882"/>
                    <a:pt x="262"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
            <p:cNvSpPr/>
            <p:nvPr/>
          </p:nvSpPr>
          <p:spPr>
            <a:xfrm>
              <a:off x="1306252" y="2228909"/>
              <a:ext cx="38894" cy="38894"/>
            </a:xfrm>
            <a:custGeom>
              <a:avLst/>
              <a:gdLst/>
              <a:ahLst/>
              <a:cxnLst/>
              <a:rect l="l" t="t" r="r" b="b"/>
              <a:pathLst>
                <a:path w="1132" h="1132" extrusionOk="0">
                  <a:moveTo>
                    <a:pt x="572" y="1"/>
                  </a:moveTo>
                  <a:cubicBezTo>
                    <a:pt x="263" y="1"/>
                    <a:pt x="1" y="263"/>
                    <a:pt x="1" y="572"/>
                  </a:cubicBezTo>
                  <a:cubicBezTo>
                    <a:pt x="1" y="882"/>
                    <a:pt x="263" y="1132"/>
                    <a:pt x="572" y="1132"/>
                  </a:cubicBezTo>
                  <a:cubicBezTo>
                    <a:pt x="882" y="1132"/>
                    <a:pt x="1132" y="882"/>
                    <a:pt x="1132" y="572"/>
                  </a:cubicBezTo>
                  <a:cubicBezTo>
                    <a:pt x="1132" y="263"/>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
            <p:cNvSpPr/>
            <p:nvPr/>
          </p:nvSpPr>
          <p:spPr>
            <a:xfrm>
              <a:off x="1178196" y="2100887"/>
              <a:ext cx="38894" cy="38894"/>
            </a:xfrm>
            <a:custGeom>
              <a:avLst/>
              <a:gdLst/>
              <a:ahLst/>
              <a:cxnLst/>
              <a:rect l="l" t="t" r="r" b="b"/>
              <a:pathLst>
                <a:path w="1132" h="1132" extrusionOk="0">
                  <a:moveTo>
                    <a:pt x="561" y="0"/>
                  </a:moveTo>
                  <a:cubicBezTo>
                    <a:pt x="251" y="0"/>
                    <a:pt x="1" y="250"/>
                    <a:pt x="1" y="560"/>
                  </a:cubicBezTo>
                  <a:cubicBezTo>
                    <a:pt x="13" y="869"/>
                    <a:pt x="263" y="1131"/>
                    <a:pt x="561" y="1131"/>
                  </a:cubicBezTo>
                  <a:cubicBezTo>
                    <a:pt x="870" y="1131"/>
                    <a:pt x="1132" y="869"/>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
            <p:cNvSpPr/>
            <p:nvPr/>
          </p:nvSpPr>
          <p:spPr>
            <a:xfrm>
              <a:off x="1050174" y="2100475"/>
              <a:ext cx="38894" cy="38894"/>
            </a:xfrm>
            <a:custGeom>
              <a:avLst/>
              <a:gdLst/>
              <a:ahLst/>
              <a:cxnLst/>
              <a:rect l="l" t="t" r="r" b="b"/>
              <a:pathLst>
                <a:path w="1132" h="1132" extrusionOk="0">
                  <a:moveTo>
                    <a:pt x="560" y="0"/>
                  </a:moveTo>
                  <a:cubicBezTo>
                    <a:pt x="250" y="0"/>
                    <a:pt x="0" y="262"/>
                    <a:pt x="0" y="572"/>
                  </a:cubicBezTo>
                  <a:cubicBezTo>
                    <a:pt x="0"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
            <p:cNvSpPr/>
            <p:nvPr/>
          </p:nvSpPr>
          <p:spPr>
            <a:xfrm>
              <a:off x="986335"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
            <p:cNvSpPr/>
            <p:nvPr/>
          </p:nvSpPr>
          <p:spPr>
            <a:xfrm>
              <a:off x="1113979" y="2164692"/>
              <a:ext cx="38894" cy="38894"/>
            </a:xfrm>
            <a:custGeom>
              <a:avLst/>
              <a:gdLst/>
              <a:ahLst/>
              <a:cxnLst/>
              <a:rect l="l" t="t" r="r" b="b"/>
              <a:pathLst>
                <a:path w="1132" h="1132" extrusionOk="0">
                  <a:moveTo>
                    <a:pt x="572" y="0"/>
                  </a:moveTo>
                  <a:cubicBezTo>
                    <a:pt x="263" y="0"/>
                    <a:pt x="1" y="251"/>
                    <a:pt x="1" y="560"/>
                  </a:cubicBezTo>
                  <a:cubicBezTo>
                    <a:pt x="1" y="882"/>
                    <a:pt x="263"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
            <p:cNvSpPr/>
            <p:nvPr/>
          </p:nvSpPr>
          <p:spPr>
            <a:xfrm>
              <a:off x="1178196" y="2356965"/>
              <a:ext cx="38894" cy="38894"/>
            </a:xfrm>
            <a:custGeom>
              <a:avLst/>
              <a:gdLst/>
              <a:ahLst/>
              <a:cxnLst/>
              <a:rect l="l" t="t" r="r" b="b"/>
              <a:pathLst>
                <a:path w="1132" h="1132" extrusionOk="0">
                  <a:moveTo>
                    <a:pt x="561" y="0"/>
                  </a:moveTo>
                  <a:cubicBezTo>
                    <a:pt x="251" y="0"/>
                    <a:pt x="1" y="250"/>
                    <a:pt x="1" y="560"/>
                  </a:cubicBezTo>
                  <a:cubicBezTo>
                    <a:pt x="13" y="881"/>
                    <a:pt x="263" y="1132"/>
                    <a:pt x="561" y="1132"/>
                  </a:cubicBezTo>
                  <a:cubicBezTo>
                    <a:pt x="870" y="1132"/>
                    <a:pt x="1132" y="881"/>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
            <p:cNvSpPr/>
            <p:nvPr/>
          </p:nvSpPr>
          <p:spPr>
            <a:xfrm>
              <a:off x="1050174" y="2356965"/>
              <a:ext cx="38894" cy="38894"/>
            </a:xfrm>
            <a:custGeom>
              <a:avLst/>
              <a:gdLst/>
              <a:ahLst/>
              <a:cxnLst/>
              <a:rect l="l" t="t" r="r" b="b"/>
              <a:pathLst>
                <a:path w="1132" h="1132" extrusionOk="0">
                  <a:moveTo>
                    <a:pt x="560" y="0"/>
                  </a:moveTo>
                  <a:cubicBezTo>
                    <a:pt x="250" y="0"/>
                    <a:pt x="0" y="250"/>
                    <a:pt x="0" y="560"/>
                  </a:cubicBezTo>
                  <a:cubicBezTo>
                    <a:pt x="0" y="870"/>
                    <a:pt x="250" y="1132"/>
                    <a:pt x="560" y="1132"/>
                  </a:cubicBezTo>
                  <a:cubicBezTo>
                    <a:pt x="881" y="1132"/>
                    <a:pt x="1131" y="870"/>
                    <a:pt x="1131" y="560"/>
                  </a:cubicBezTo>
                  <a:cubicBezTo>
                    <a:pt x="1131" y="250"/>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
            <p:cNvSpPr/>
            <p:nvPr/>
          </p:nvSpPr>
          <p:spPr>
            <a:xfrm>
              <a:off x="986335"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
            <p:cNvSpPr/>
            <p:nvPr/>
          </p:nvSpPr>
          <p:spPr>
            <a:xfrm>
              <a:off x="1113979" y="2420769"/>
              <a:ext cx="38894" cy="38894"/>
            </a:xfrm>
            <a:custGeom>
              <a:avLst/>
              <a:gdLst/>
              <a:ahLst/>
              <a:cxnLst/>
              <a:rect l="l" t="t" r="r" b="b"/>
              <a:pathLst>
                <a:path w="1132" h="1132" extrusionOk="0">
                  <a:moveTo>
                    <a:pt x="572" y="1"/>
                  </a:moveTo>
                  <a:cubicBezTo>
                    <a:pt x="263" y="1"/>
                    <a:pt x="1" y="251"/>
                    <a:pt x="1" y="572"/>
                  </a:cubicBezTo>
                  <a:cubicBezTo>
                    <a:pt x="1" y="882"/>
                    <a:pt x="263"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
            <p:cNvSpPr/>
            <p:nvPr/>
          </p:nvSpPr>
          <p:spPr>
            <a:xfrm>
              <a:off x="986335"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
            <p:cNvSpPr/>
            <p:nvPr/>
          </p:nvSpPr>
          <p:spPr>
            <a:xfrm>
              <a:off x="1113979" y="2292336"/>
              <a:ext cx="38894" cy="38894"/>
            </a:xfrm>
            <a:custGeom>
              <a:avLst/>
              <a:gdLst/>
              <a:ahLst/>
              <a:cxnLst/>
              <a:rect l="l" t="t" r="r" b="b"/>
              <a:pathLst>
                <a:path w="1132" h="1132" extrusionOk="0">
                  <a:moveTo>
                    <a:pt x="572" y="0"/>
                  </a:moveTo>
                  <a:cubicBezTo>
                    <a:pt x="263" y="0"/>
                    <a:pt x="1" y="262"/>
                    <a:pt x="1" y="572"/>
                  </a:cubicBezTo>
                  <a:cubicBezTo>
                    <a:pt x="1" y="881"/>
                    <a:pt x="263"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
            <p:cNvSpPr/>
            <p:nvPr/>
          </p:nvSpPr>
          <p:spPr>
            <a:xfrm>
              <a:off x="1178196" y="2228497"/>
              <a:ext cx="38894" cy="38894"/>
            </a:xfrm>
            <a:custGeom>
              <a:avLst/>
              <a:gdLst/>
              <a:ahLst/>
              <a:cxnLst/>
              <a:rect l="l" t="t" r="r" b="b"/>
              <a:pathLst>
                <a:path w="1132" h="1132" extrusionOk="0">
                  <a:moveTo>
                    <a:pt x="561" y="1"/>
                  </a:moveTo>
                  <a:cubicBezTo>
                    <a:pt x="251" y="1"/>
                    <a:pt x="1" y="251"/>
                    <a:pt x="1" y="572"/>
                  </a:cubicBezTo>
                  <a:cubicBezTo>
                    <a:pt x="1" y="882"/>
                    <a:pt x="263" y="1132"/>
                    <a:pt x="561" y="1132"/>
                  </a:cubicBezTo>
                  <a:cubicBezTo>
                    <a:pt x="870" y="1132"/>
                    <a:pt x="1132" y="882"/>
                    <a:pt x="1132" y="572"/>
                  </a:cubicBezTo>
                  <a:cubicBezTo>
                    <a:pt x="1132" y="251"/>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
            <p:cNvSpPr/>
            <p:nvPr/>
          </p:nvSpPr>
          <p:spPr>
            <a:xfrm>
              <a:off x="1050174" y="2228909"/>
              <a:ext cx="38894" cy="38894"/>
            </a:xfrm>
            <a:custGeom>
              <a:avLst/>
              <a:gdLst/>
              <a:ahLst/>
              <a:cxnLst/>
              <a:rect l="l" t="t" r="r" b="b"/>
              <a:pathLst>
                <a:path w="1132" h="1132" extrusionOk="0">
                  <a:moveTo>
                    <a:pt x="560" y="1"/>
                  </a:moveTo>
                  <a:cubicBezTo>
                    <a:pt x="250" y="1"/>
                    <a:pt x="0" y="263"/>
                    <a:pt x="0" y="572"/>
                  </a:cubicBezTo>
                  <a:cubicBezTo>
                    <a:pt x="0" y="882"/>
                    <a:pt x="250" y="1132"/>
                    <a:pt x="560" y="1132"/>
                  </a:cubicBezTo>
                  <a:cubicBezTo>
                    <a:pt x="881" y="1132"/>
                    <a:pt x="1131" y="882"/>
                    <a:pt x="1131" y="572"/>
                  </a:cubicBezTo>
                  <a:cubicBezTo>
                    <a:pt x="1131" y="263"/>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
            <p:cNvSpPr/>
            <p:nvPr/>
          </p:nvSpPr>
          <p:spPr>
            <a:xfrm>
              <a:off x="92253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70" y="1131"/>
                    <a:pt x="1132" y="869"/>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
            <p:cNvSpPr/>
            <p:nvPr/>
          </p:nvSpPr>
          <p:spPr>
            <a:xfrm>
              <a:off x="794062" y="2100475"/>
              <a:ext cx="38929" cy="38894"/>
            </a:xfrm>
            <a:custGeom>
              <a:avLst/>
              <a:gdLst/>
              <a:ahLst/>
              <a:cxnLst/>
              <a:rect l="l" t="t" r="r" b="b"/>
              <a:pathLst>
                <a:path w="1133" h="1132" extrusionOk="0">
                  <a:moveTo>
                    <a:pt x="561" y="0"/>
                  </a:moveTo>
                  <a:cubicBezTo>
                    <a:pt x="251" y="0"/>
                    <a:pt x="1" y="262"/>
                    <a:pt x="1" y="572"/>
                  </a:cubicBezTo>
                  <a:cubicBezTo>
                    <a:pt x="1" y="881"/>
                    <a:pt x="251" y="1131"/>
                    <a:pt x="561" y="1131"/>
                  </a:cubicBezTo>
                  <a:cubicBezTo>
                    <a:pt x="870" y="1131"/>
                    <a:pt x="1132" y="881"/>
                    <a:pt x="1132" y="572"/>
                  </a:cubicBezTo>
                  <a:cubicBezTo>
                    <a:pt x="1132" y="262"/>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
            <p:cNvSpPr/>
            <p:nvPr/>
          </p:nvSpPr>
          <p:spPr>
            <a:xfrm>
              <a:off x="729845" y="2164692"/>
              <a:ext cx="39307" cy="38894"/>
            </a:xfrm>
            <a:custGeom>
              <a:avLst/>
              <a:gdLst/>
              <a:ahLst/>
              <a:cxnLst/>
              <a:rect l="l" t="t" r="r" b="b"/>
              <a:pathLst>
                <a:path w="1144" h="1132" extrusionOk="0">
                  <a:moveTo>
                    <a:pt x="572" y="0"/>
                  </a:moveTo>
                  <a:cubicBezTo>
                    <a:pt x="263" y="0"/>
                    <a:pt x="1" y="251"/>
                    <a:pt x="1" y="560"/>
                  </a:cubicBezTo>
                  <a:cubicBezTo>
                    <a:pt x="13" y="882"/>
                    <a:pt x="263"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
            <p:cNvSpPr/>
            <p:nvPr/>
          </p:nvSpPr>
          <p:spPr>
            <a:xfrm>
              <a:off x="857901" y="2164692"/>
              <a:ext cx="38894" cy="38894"/>
            </a:xfrm>
            <a:custGeom>
              <a:avLst/>
              <a:gdLst/>
              <a:ahLst/>
              <a:cxnLst/>
              <a:rect l="l" t="t" r="r" b="b"/>
              <a:pathLst>
                <a:path w="1132" h="1132" extrusionOk="0">
                  <a:moveTo>
                    <a:pt x="572" y="0"/>
                  </a:moveTo>
                  <a:cubicBezTo>
                    <a:pt x="250" y="0"/>
                    <a:pt x="0" y="251"/>
                    <a:pt x="0" y="560"/>
                  </a:cubicBezTo>
                  <a:cubicBezTo>
                    <a:pt x="12"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
            <p:cNvSpPr/>
            <p:nvPr/>
          </p:nvSpPr>
          <p:spPr>
            <a:xfrm>
              <a:off x="92253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70" y="1132"/>
                    <a:pt x="1132" y="881"/>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
            <p:cNvSpPr/>
            <p:nvPr/>
          </p:nvSpPr>
          <p:spPr>
            <a:xfrm>
              <a:off x="794062" y="2356965"/>
              <a:ext cx="38929" cy="38894"/>
            </a:xfrm>
            <a:custGeom>
              <a:avLst/>
              <a:gdLst/>
              <a:ahLst/>
              <a:cxnLst/>
              <a:rect l="l" t="t" r="r" b="b"/>
              <a:pathLst>
                <a:path w="1133" h="1132" extrusionOk="0">
                  <a:moveTo>
                    <a:pt x="561" y="0"/>
                  </a:moveTo>
                  <a:cubicBezTo>
                    <a:pt x="251" y="0"/>
                    <a:pt x="1" y="250"/>
                    <a:pt x="1" y="560"/>
                  </a:cubicBezTo>
                  <a:cubicBezTo>
                    <a:pt x="1" y="870"/>
                    <a:pt x="251" y="1132"/>
                    <a:pt x="561" y="1132"/>
                  </a:cubicBezTo>
                  <a:cubicBezTo>
                    <a:pt x="870" y="1132"/>
                    <a:pt x="1132" y="870"/>
                    <a:pt x="1132" y="560"/>
                  </a:cubicBezTo>
                  <a:cubicBezTo>
                    <a:pt x="1132" y="250"/>
                    <a:pt x="870" y="0"/>
                    <a:pt x="56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
            <p:cNvSpPr/>
            <p:nvPr/>
          </p:nvSpPr>
          <p:spPr>
            <a:xfrm>
              <a:off x="729845" y="2420769"/>
              <a:ext cx="39307" cy="38894"/>
            </a:xfrm>
            <a:custGeom>
              <a:avLst/>
              <a:gdLst/>
              <a:ahLst/>
              <a:cxnLst/>
              <a:rect l="l" t="t" r="r" b="b"/>
              <a:pathLst>
                <a:path w="1144" h="1132" extrusionOk="0">
                  <a:moveTo>
                    <a:pt x="572" y="1"/>
                  </a:moveTo>
                  <a:cubicBezTo>
                    <a:pt x="263" y="1"/>
                    <a:pt x="1" y="251"/>
                    <a:pt x="1" y="572"/>
                  </a:cubicBezTo>
                  <a:cubicBezTo>
                    <a:pt x="1" y="882"/>
                    <a:pt x="263"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
            <p:cNvSpPr/>
            <p:nvPr/>
          </p:nvSpPr>
          <p:spPr>
            <a:xfrm>
              <a:off x="857901"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
            <p:cNvSpPr/>
            <p:nvPr/>
          </p:nvSpPr>
          <p:spPr>
            <a:xfrm>
              <a:off x="729845" y="2292336"/>
              <a:ext cx="39307" cy="38894"/>
            </a:xfrm>
            <a:custGeom>
              <a:avLst/>
              <a:gdLst/>
              <a:ahLst/>
              <a:cxnLst/>
              <a:rect l="l" t="t" r="r" b="b"/>
              <a:pathLst>
                <a:path w="1144" h="1132" extrusionOk="0">
                  <a:moveTo>
                    <a:pt x="572" y="0"/>
                  </a:moveTo>
                  <a:cubicBezTo>
                    <a:pt x="263" y="0"/>
                    <a:pt x="1" y="262"/>
                    <a:pt x="1" y="572"/>
                  </a:cubicBezTo>
                  <a:cubicBezTo>
                    <a:pt x="13" y="881"/>
                    <a:pt x="263"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
            <p:cNvSpPr/>
            <p:nvPr/>
          </p:nvSpPr>
          <p:spPr>
            <a:xfrm>
              <a:off x="857901" y="2292336"/>
              <a:ext cx="38894" cy="38894"/>
            </a:xfrm>
            <a:custGeom>
              <a:avLst/>
              <a:gdLst/>
              <a:ahLst/>
              <a:cxnLst/>
              <a:rect l="l" t="t" r="r" b="b"/>
              <a:pathLst>
                <a:path w="1132" h="1132" extrusionOk="0">
                  <a:moveTo>
                    <a:pt x="572" y="0"/>
                  </a:moveTo>
                  <a:cubicBezTo>
                    <a:pt x="250" y="0"/>
                    <a:pt x="0" y="262"/>
                    <a:pt x="0" y="572"/>
                  </a:cubicBezTo>
                  <a:cubicBezTo>
                    <a:pt x="12"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
            <p:cNvSpPr/>
            <p:nvPr/>
          </p:nvSpPr>
          <p:spPr>
            <a:xfrm>
              <a:off x="92253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70" y="1132"/>
                    <a:pt x="1132" y="882"/>
                    <a:pt x="1132" y="572"/>
                  </a:cubicBezTo>
                  <a:cubicBezTo>
                    <a:pt x="1132"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
            <p:cNvSpPr/>
            <p:nvPr/>
          </p:nvSpPr>
          <p:spPr>
            <a:xfrm>
              <a:off x="794062" y="2228909"/>
              <a:ext cx="38929" cy="38894"/>
            </a:xfrm>
            <a:custGeom>
              <a:avLst/>
              <a:gdLst/>
              <a:ahLst/>
              <a:cxnLst/>
              <a:rect l="l" t="t" r="r" b="b"/>
              <a:pathLst>
                <a:path w="1133" h="1132" extrusionOk="0">
                  <a:moveTo>
                    <a:pt x="561" y="1"/>
                  </a:moveTo>
                  <a:cubicBezTo>
                    <a:pt x="251" y="1"/>
                    <a:pt x="1" y="263"/>
                    <a:pt x="1" y="572"/>
                  </a:cubicBezTo>
                  <a:cubicBezTo>
                    <a:pt x="1" y="882"/>
                    <a:pt x="251" y="1132"/>
                    <a:pt x="561" y="1132"/>
                  </a:cubicBezTo>
                  <a:cubicBezTo>
                    <a:pt x="870" y="1132"/>
                    <a:pt x="1132" y="882"/>
                    <a:pt x="1132" y="572"/>
                  </a:cubicBezTo>
                  <a:cubicBezTo>
                    <a:pt x="1132" y="263"/>
                    <a:pt x="870" y="1"/>
                    <a:pt x="56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
            <p:cNvSpPr/>
            <p:nvPr/>
          </p:nvSpPr>
          <p:spPr>
            <a:xfrm>
              <a:off x="666041" y="2100887"/>
              <a:ext cx="38894" cy="38894"/>
            </a:xfrm>
            <a:custGeom>
              <a:avLst/>
              <a:gdLst/>
              <a:ahLst/>
              <a:cxnLst/>
              <a:rect l="l" t="t" r="r" b="b"/>
              <a:pathLst>
                <a:path w="1132" h="1132" extrusionOk="0">
                  <a:moveTo>
                    <a:pt x="572" y="0"/>
                  </a:moveTo>
                  <a:cubicBezTo>
                    <a:pt x="262" y="0"/>
                    <a:pt x="0" y="250"/>
                    <a:pt x="0" y="560"/>
                  </a:cubicBezTo>
                  <a:cubicBezTo>
                    <a:pt x="0" y="869"/>
                    <a:pt x="262" y="1131"/>
                    <a:pt x="572" y="1131"/>
                  </a:cubicBezTo>
                  <a:cubicBezTo>
                    <a:pt x="881" y="1131"/>
                    <a:pt x="1131" y="869"/>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
            <p:cNvSpPr/>
            <p:nvPr/>
          </p:nvSpPr>
          <p:spPr>
            <a:xfrm>
              <a:off x="537985" y="2100475"/>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70" y="1131"/>
                    <a:pt x="1132" y="881"/>
                    <a:pt x="1132" y="572"/>
                  </a:cubicBezTo>
                  <a:cubicBezTo>
                    <a:pt x="1132" y="262"/>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
            <p:cNvSpPr/>
            <p:nvPr/>
          </p:nvSpPr>
          <p:spPr>
            <a:xfrm>
              <a:off x="473768" y="2164692"/>
              <a:ext cx="38894" cy="38894"/>
            </a:xfrm>
            <a:custGeom>
              <a:avLst/>
              <a:gdLst/>
              <a:ahLst/>
              <a:cxnLst/>
              <a:rect l="l" t="t" r="r" b="b"/>
              <a:pathLst>
                <a:path w="1132" h="1132" extrusionOk="0">
                  <a:moveTo>
                    <a:pt x="572" y="0"/>
                  </a:moveTo>
                  <a:cubicBezTo>
                    <a:pt x="262" y="0"/>
                    <a:pt x="0" y="251"/>
                    <a:pt x="0" y="560"/>
                  </a:cubicBezTo>
                  <a:cubicBezTo>
                    <a:pt x="0" y="882"/>
                    <a:pt x="262"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
            <p:cNvSpPr/>
            <p:nvPr/>
          </p:nvSpPr>
          <p:spPr>
            <a:xfrm>
              <a:off x="601824" y="2164692"/>
              <a:ext cx="38894" cy="38894"/>
            </a:xfrm>
            <a:custGeom>
              <a:avLst/>
              <a:gdLst/>
              <a:ahLst/>
              <a:cxnLst/>
              <a:rect l="l" t="t" r="r" b="b"/>
              <a:pathLst>
                <a:path w="1132" h="1132" extrusionOk="0">
                  <a:moveTo>
                    <a:pt x="560" y="0"/>
                  </a:moveTo>
                  <a:cubicBezTo>
                    <a:pt x="250" y="0"/>
                    <a:pt x="0" y="251"/>
                    <a:pt x="0" y="560"/>
                  </a:cubicBezTo>
                  <a:cubicBezTo>
                    <a:pt x="12" y="882"/>
                    <a:pt x="250" y="1132"/>
                    <a:pt x="560" y="1132"/>
                  </a:cubicBezTo>
                  <a:cubicBezTo>
                    <a:pt x="881" y="1132"/>
                    <a:pt x="1131" y="882"/>
                    <a:pt x="1131" y="560"/>
                  </a:cubicBezTo>
                  <a:cubicBezTo>
                    <a:pt x="1131" y="251"/>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
            <p:cNvSpPr/>
            <p:nvPr/>
          </p:nvSpPr>
          <p:spPr>
            <a:xfrm>
              <a:off x="666041" y="2356965"/>
              <a:ext cx="38894" cy="38894"/>
            </a:xfrm>
            <a:custGeom>
              <a:avLst/>
              <a:gdLst/>
              <a:ahLst/>
              <a:cxnLst/>
              <a:rect l="l" t="t" r="r" b="b"/>
              <a:pathLst>
                <a:path w="1132" h="1132" extrusionOk="0">
                  <a:moveTo>
                    <a:pt x="572" y="0"/>
                  </a:moveTo>
                  <a:cubicBezTo>
                    <a:pt x="262" y="0"/>
                    <a:pt x="0" y="250"/>
                    <a:pt x="0" y="560"/>
                  </a:cubicBezTo>
                  <a:cubicBezTo>
                    <a:pt x="0" y="881"/>
                    <a:pt x="262" y="1132"/>
                    <a:pt x="572" y="1132"/>
                  </a:cubicBezTo>
                  <a:cubicBezTo>
                    <a:pt x="881" y="1132"/>
                    <a:pt x="1131" y="881"/>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
            <p:cNvSpPr/>
            <p:nvPr/>
          </p:nvSpPr>
          <p:spPr>
            <a:xfrm>
              <a:off x="537985" y="2356965"/>
              <a:ext cx="38894" cy="38894"/>
            </a:xfrm>
            <a:custGeom>
              <a:avLst/>
              <a:gdLst/>
              <a:ahLst/>
              <a:cxnLst/>
              <a:rect l="l" t="t" r="r" b="b"/>
              <a:pathLst>
                <a:path w="1132" h="1132" extrusionOk="0">
                  <a:moveTo>
                    <a:pt x="560" y="0"/>
                  </a:moveTo>
                  <a:cubicBezTo>
                    <a:pt x="251" y="0"/>
                    <a:pt x="1" y="250"/>
                    <a:pt x="1" y="560"/>
                  </a:cubicBezTo>
                  <a:cubicBezTo>
                    <a:pt x="1" y="870"/>
                    <a:pt x="251" y="1132"/>
                    <a:pt x="560" y="1132"/>
                  </a:cubicBezTo>
                  <a:cubicBezTo>
                    <a:pt x="870" y="1132"/>
                    <a:pt x="1132" y="870"/>
                    <a:pt x="1132" y="560"/>
                  </a:cubicBezTo>
                  <a:cubicBezTo>
                    <a:pt x="1132"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
            <p:cNvSpPr/>
            <p:nvPr/>
          </p:nvSpPr>
          <p:spPr>
            <a:xfrm>
              <a:off x="473768" y="2420769"/>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
            <p:cNvSpPr/>
            <p:nvPr/>
          </p:nvSpPr>
          <p:spPr>
            <a:xfrm>
              <a:off x="601824" y="2420769"/>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81" y="1132"/>
                    <a:pt x="1131" y="882"/>
                    <a:pt x="1131" y="572"/>
                  </a:cubicBezTo>
                  <a:cubicBezTo>
                    <a:pt x="1131" y="251"/>
                    <a:pt x="881"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
            <p:cNvSpPr/>
            <p:nvPr/>
          </p:nvSpPr>
          <p:spPr>
            <a:xfrm>
              <a:off x="473768" y="2292336"/>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
            <p:cNvSpPr/>
            <p:nvPr/>
          </p:nvSpPr>
          <p:spPr>
            <a:xfrm>
              <a:off x="601824" y="2292336"/>
              <a:ext cx="38894" cy="38894"/>
            </a:xfrm>
            <a:custGeom>
              <a:avLst/>
              <a:gdLst/>
              <a:ahLst/>
              <a:cxnLst/>
              <a:rect l="l" t="t" r="r" b="b"/>
              <a:pathLst>
                <a:path w="1132" h="1132" extrusionOk="0">
                  <a:moveTo>
                    <a:pt x="560" y="0"/>
                  </a:moveTo>
                  <a:cubicBezTo>
                    <a:pt x="250" y="0"/>
                    <a:pt x="0" y="262"/>
                    <a:pt x="0" y="572"/>
                  </a:cubicBezTo>
                  <a:cubicBezTo>
                    <a:pt x="12" y="881"/>
                    <a:pt x="250" y="1131"/>
                    <a:pt x="560" y="1131"/>
                  </a:cubicBezTo>
                  <a:cubicBezTo>
                    <a:pt x="881" y="1131"/>
                    <a:pt x="1131" y="881"/>
                    <a:pt x="1131" y="572"/>
                  </a:cubicBezTo>
                  <a:cubicBezTo>
                    <a:pt x="1131" y="262"/>
                    <a:pt x="881"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
            <p:cNvSpPr/>
            <p:nvPr/>
          </p:nvSpPr>
          <p:spPr>
            <a:xfrm>
              <a:off x="666041" y="2228497"/>
              <a:ext cx="38894" cy="38894"/>
            </a:xfrm>
            <a:custGeom>
              <a:avLst/>
              <a:gdLst/>
              <a:ahLst/>
              <a:cxnLst/>
              <a:rect l="l" t="t" r="r" b="b"/>
              <a:pathLst>
                <a:path w="1132" h="1132" extrusionOk="0">
                  <a:moveTo>
                    <a:pt x="572" y="1"/>
                  </a:moveTo>
                  <a:cubicBezTo>
                    <a:pt x="262" y="1"/>
                    <a:pt x="0" y="251"/>
                    <a:pt x="0" y="572"/>
                  </a:cubicBezTo>
                  <a:cubicBezTo>
                    <a:pt x="0" y="882"/>
                    <a:pt x="262"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
            <p:cNvSpPr/>
            <p:nvPr/>
          </p:nvSpPr>
          <p:spPr>
            <a:xfrm>
              <a:off x="537985" y="2228909"/>
              <a:ext cx="38894" cy="38894"/>
            </a:xfrm>
            <a:custGeom>
              <a:avLst/>
              <a:gdLst/>
              <a:ahLst/>
              <a:cxnLst/>
              <a:rect l="l" t="t" r="r" b="b"/>
              <a:pathLst>
                <a:path w="1132" h="1132" extrusionOk="0">
                  <a:moveTo>
                    <a:pt x="560" y="1"/>
                  </a:moveTo>
                  <a:cubicBezTo>
                    <a:pt x="251" y="1"/>
                    <a:pt x="1" y="263"/>
                    <a:pt x="1" y="572"/>
                  </a:cubicBezTo>
                  <a:cubicBezTo>
                    <a:pt x="1" y="882"/>
                    <a:pt x="251" y="1132"/>
                    <a:pt x="560" y="1132"/>
                  </a:cubicBezTo>
                  <a:cubicBezTo>
                    <a:pt x="870" y="1132"/>
                    <a:pt x="1132" y="882"/>
                    <a:pt x="1132" y="572"/>
                  </a:cubicBezTo>
                  <a:cubicBezTo>
                    <a:pt x="1132" y="263"/>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
            <p:cNvSpPr/>
            <p:nvPr/>
          </p:nvSpPr>
          <p:spPr>
            <a:xfrm>
              <a:off x="409929" y="2100887"/>
              <a:ext cx="38929" cy="38894"/>
            </a:xfrm>
            <a:custGeom>
              <a:avLst/>
              <a:gdLst/>
              <a:ahLst/>
              <a:cxnLst/>
              <a:rect l="l" t="t" r="r" b="b"/>
              <a:pathLst>
                <a:path w="1133" h="1132" extrusionOk="0">
                  <a:moveTo>
                    <a:pt x="572" y="0"/>
                  </a:moveTo>
                  <a:cubicBezTo>
                    <a:pt x="251" y="0"/>
                    <a:pt x="1" y="250"/>
                    <a:pt x="1" y="560"/>
                  </a:cubicBezTo>
                  <a:cubicBezTo>
                    <a:pt x="1" y="869"/>
                    <a:pt x="251" y="1131"/>
                    <a:pt x="572" y="1131"/>
                  </a:cubicBezTo>
                  <a:cubicBezTo>
                    <a:pt x="882" y="1131"/>
                    <a:pt x="1132" y="869"/>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
            <p:cNvSpPr/>
            <p:nvPr/>
          </p:nvSpPr>
          <p:spPr>
            <a:xfrm>
              <a:off x="281495"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2" y="881"/>
                    <a:pt x="1132" y="572"/>
                  </a:cubicBezTo>
                  <a:cubicBezTo>
                    <a:pt x="1132"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
            <p:cNvSpPr/>
            <p:nvPr/>
          </p:nvSpPr>
          <p:spPr>
            <a:xfrm>
              <a:off x="217690" y="2164692"/>
              <a:ext cx="38894" cy="38894"/>
            </a:xfrm>
            <a:custGeom>
              <a:avLst/>
              <a:gdLst/>
              <a:ahLst/>
              <a:cxnLst/>
              <a:rect l="l" t="t" r="r" b="b"/>
              <a:pathLst>
                <a:path w="1132" h="1132" extrusionOk="0">
                  <a:moveTo>
                    <a:pt x="572" y="0"/>
                  </a:moveTo>
                  <a:cubicBezTo>
                    <a:pt x="250" y="0"/>
                    <a:pt x="0" y="251"/>
                    <a:pt x="0" y="560"/>
                  </a:cubicBezTo>
                  <a:cubicBezTo>
                    <a:pt x="0" y="882"/>
                    <a:pt x="250" y="1132"/>
                    <a:pt x="572" y="1132"/>
                  </a:cubicBezTo>
                  <a:cubicBezTo>
                    <a:pt x="881" y="1132"/>
                    <a:pt x="1131" y="882"/>
                    <a:pt x="1131" y="560"/>
                  </a:cubicBezTo>
                  <a:cubicBezTo>
                    <a:pt x="1131" y="251"/>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
            <p:cNvSpPr/>
            <p:nvPr/>
          </p:nvSpPr>
          <p:spPr>
            <a:xfrm>
              <a:off x="345300" y="2164692"/>
              <a:ext cx="39307" cy="38894"/>
            </a:xfrm>
            <a:custGeom>
              <a:avLst/>
              <a:gdLst/>
              <a:ahLst/>
              <a:cxnLst/>
              <a:rect l="l" t="t" r="r" b="b"/>
              <a:pathLst>
                <a:path w="1144" h="1132" extrusionOk="0">
                  <a:moveTo>
                    <a:pt x="572" y="0"/>
                  </a:moveTo>
                  <a:cubicBezTo>
                    <a:pt x="263" y="0"/>
                    <a:pt x="1" y="251"/>
                    <a:pt x="1" y="560"/>
                  </a:cubicBezTo>
                  <a:cubicBezTo>
                    <a:pt x="25" y="882"/>
                    <a:pt x="275" y="1132"/>
                    <a:pt x="572" y="1132"/>
                  </a:cubicBezTo>
                  <a:cubicBezTo>
                    <a:pt x="882" y="1132"/>
                    <a:pt x="1144" y="882"/>
                    <a:pt x="1144" y="560"/>
                  </a:cubicBezTo>
                  <a:cubicBezTo>
                    <a:pt x="1144"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
            <p:cNvSpPr/>
            <p:nvPr/>
          </p:nvSpPr>
          <p:spPr>
            <a:xfrm>
              <a:off x="409929" y="2356965"/>
              <a:ext cx="38929" cy="38894"/>
            </a:xfrm>
            <a:custGeom>
              <a:avLst/>
              <a:gdLst/>
              <a:ahLst/>
              <a:cxnLst/>
              <a:rect l="l" t="t" r="r" b="b"/>
              <a:pathLst>
                <a:path w="1133" h="1132" extrusionOk="0">
                  <a:moveTo>
                    <a:pt x="572" y="0"/>
                  </a:moveTo>
                  <a:cubicBezTo>
                    <a:pt x="251" y="0"/>
                    <a:pt x="1" y="250"/>
                    <a:pt x="1" y="560"/>
                  </a:cubicBezTo>
                  <a:cubicBezTo>
                    <a:pt x="1" y="881"/>
                    <a:pt x="251" y="1132"/>
                    <a:pt x="572" y="1132"/>
                  </a:cubicBezTo>
                  <a:cubicBezTo>
                    <a:pt x="882" y="1132"/>
                    <a:pt x="1132" y="881"/>
                    <a:pt x="1132" y="560"/>
                  </a:cubicBezTo>
                  <a:cubicBezTo>
                    <a:pt x="1132" y="250"/>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
            <p:cNvSpPr/>
            <p:nvPr/>
          </p:nvSpPr>
          <p:spPr>
            <a:xfrm>
              <a:off x="281495"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2" y="870"/>
                    <a:pt x="1132" y="560"/>
                  </a:cubicBezTo>
                  <a:cubicBezTo>
                    <a:pt x="1132"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
            <p:cNvSpPr/>
            <p:nvPr/>
          </p:nvSpPr>
          <p:spPr>
            <a:xfrm>
              <a:off x="217690" y="2420769"/>
              <a:ext cx="38894" cy="38894"/>
            </a:xfrm>
            <a:custGeom>
              <a:avLst/>
              <a:gdLst/>
              <a:ahLst/>
              <a:cxnLst/>
              <a:rect l="l" t="t" r="r" b="b"/>
              <a:pathLst>
                <a:path w="1132" h="1132" extrusionOk="0">
                  <a:moveTo>
                    <a:pt x="572" y="1"/>
                  </a:moveTo>
                  <a:cubicBezTo>
                    <a:pt x="250" y="1"/>
                    <a:pt x="0" y="251"/>
                    <a:pt x="0" y="572"/>
                  </a:cubicBezTo>
                  <a:cubicBezTo>
                    <a:pt x="0" y="882"/>
                    <a:pt x="250" y="1132"/>
                    <a:pt x="572" y="1132"/>
                  </a:cubicBezTo>
                  <a:cubicBezTo>
                    <a:pt x="881" y="1132"/>
                    <a:pt x="1131" y="882"/>
                    <a:pt x="1131" y="572"/>
                  </a:cubicBezTo>
                  <a:cubicBezTo>
                    <a:pt x="1131" y="251"/>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
            <p:cNvSpPr/>
            <p:nvPr/>
          </p:nvSpPr>
          <p:spPr>
            <a:xfrm>
              <a:off x="345300" y="2420769"/>
              <a:ext cx="39307" cy="38894"/>
            </a:xfrm>
            <a:custGeom>
              <a:avLst/>
              <a:gdLst/>
              <a:ahLst/>
              <a:cxnLst/>
              <a:rect l="l" t="t" r="r" b="b"/>
              <a:pathLst>
                <a:path w="1144" h="1132" extrusionOk="0">
                  <a:moveTo>
                    <a:pt x="572" y="1"/>
                  </a:moveTo>
                  <a:cubicBezTo>
                    <a:pt x="263" y="1"/>
                    <a:pt x="1" y="251"/>
                    <a:pt x="1" y="572"/>
                  </a:cubicBezTo>
                  <a:cubicBezTo>
                    <a:pt x="1" y="882"/>
                    <a:pt x="275" y="1132"/>
                    <a:pt x="572" y="1132"/>
                  </a:cubicBezTo>
                  <a:cubicBezTo>
                    <a:pt x="882" y="1132"/>
                    <a:pt x="1144" y="882"/>
                    <a:pt x="1144" y="572"/>
                  </a:cubicBezTo>
                  <a:cubicBezTo>
                    <a:pt x="1144"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
            <p:cNvSpPr/>
            <p:nvPr/>
          </p:nvSpPr>
          <p:spPr>
            <a:xfrm>
              <a:off x="217690" y="2292336"/>
              <a:ext cx="38894" cy="38894"/>
            </a:xfrm>
            <a:custGeom>
              <a:avLst/>
              <a:gdLst/>
              <a:ahLst/>
              <a:cxnLst/>
              <a:rect l="l" t="t" r="r" b="b"/>
              <a:pathLst>
                <a:path w="1132" h="1132" extrusionOk="0">
                  <a:moveTo>
                    <a:pt x="572" y="0"/>
                  </a:moveTo>
                  <a:cubicBezTo>
                    <a:pt x="250" y="0"/>
                    <a:pt x="0" y="262"/>
                    <a:pt x="0" y="572"/>
                  </a:cubicBezTo>
                  <a:cubicBezTo>
                    <a:pt x="0" y="881"/>
                    <a:pt x="250"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
            <p:cNvSpPr/>
            <p:nvPr/>
          </p:nvSpPr>
          <p:spPr>
            <a:xfrm>
              <a:off x="345300" y="2292336"/>
              <a:ext cx="39307" cy="38894"/>
            </a:xfrm>
            <a:custGeom>
              <a:avLst/>
              <a:gdLst/>
              <a:ahLst/>
              <a:cxnLst/>
              <a:rect l="l" t="t" r="r" b="b"/>
              <a:pathLst>
                <a:path w="1144" h="1132" extrusionOk="0">
                  <a:moveTo>
                    <a:pt x="572" y="0"/>
                  </a:moveTo>
                  <a:cubicBezTo>
                    <a:pt x="263" y="0"/>
                    <a:pt x="1" y="262"/>
                    <a:pt x="1" y="572"/>
                  </a:cubicBezTo>
                  <a:cubicBezTo>
                    <a:pt x="25" y="881"/>
                    <a:pt x="275" y="1131"/>
                    <a:pt x="572" y="1131"/>
                  </a:cubicBezTo>
                  <a:cubicBezTo>
                    <a:pt x="882" y="1131"/>
                    <a:pt x="1144" y="881"/>
                    <a:pt x="1144" y="572"/>
                  </a:cubicBezTo>
                  <a:cubicBezTo>
                    <a:pt x="1144"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
            <p:cNvSpPr/>
            <p:nvPr/>
          </p:nvSpPr>
          <p:spPr>
            <a:xfrm>
              <a:off x="409929" y="2228497"/>
              <a:ext cx="38929" cy="38894"/>
            </a:xfrm>
            <a:custGeom>
              <a:avLst/>
              <a:gdLst/>
              <a:ahLst/>
              <a:cxnLst/>
              <a:rect l="l" t="t" r="r" b="b"/>
              <a:pathLst>
                <a:path w="1133" h="1132" extrusionOk="0">
                  <a:moveTo>
                    <a:pt x="572" y="1"/>
                  </a:moveTo>
                  <a:cubicBezTo>
                    <a:pt x="251" y="1"/>
                    <a:pt x="1" y="251"/>
                    <a:pt x="1" y="572"/>
                  </a:cubicBezTo>
                  <a:cubicBezTo>
                    <a:pt x="1" y="882"/>
                    <a:pt x="251"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
            <p:cNvSpPr/>
            <p:nvPr/>
          </p:nvSpPr>
          <p:spPr>
            <a:xfrm>
              <a:off x="281495"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2" y="882"/>
                    <a:pt x="1132" y="572"/>
                  </a:cubicBezTo>
                  <a:cubicBezTo>
                    <a:pt x="1132"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
            <p:cNvSpPr/>
            <p:nvPr/>
          </p:nvSpPr>
          <p:spPr>
            <a:xfrm>
              <a:off x="153851" y="2100887"/>
              <a:ext cx="38894" cy="38894"/>
            </a:xfrm>
            <a:custGeom>
              <a:avLst/>
              <a:gdLst/>
              <a:ahLst/>
              <a:cxnLst/>
              <a:rect l="l" t="t" r="r" b="b"/>
              <a:pathLst>
                <a:path w="1132" h="1132" extrusionOk="0">
                  <a:moveTo>
                    <a:pt x="560" y="0"/>
                  </a:moveTo>
                  <a:cubicBezTo>
                    <a:pt x="251" y="0"/>
                    <a:pt x="1" y="250"/>
                    <a:pt x="1" y="560"/>
                  </a:cubicBezTo>
                  <a:cubicBezTo>
                    <a:pt x="1" y="869"/>
                    <a:pt x="251" y="1131"/>
                    <a:pt x="560" y="1131"/>
                  </a:cubicBezTo>
                  <a:cubicBezTo>
                    <a:pt x="882" y="1131"/>
                    <a:pt x="1132" y="869"/>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
            <p:cNvSpPr/>
            <p:nvPr/>
          </p:nvSpPr>
          <p:spPr>
            <a:xfrm>
              <a:off x="25830" y="2100475"/>
              <a:ext cx="38894" cy="38894"/>
            </a:xfrm>
            <a:custGeom>
              <a:avLst/>
              <a:gdLst/>
              <a:ahLst/>
              <a:cxnLst/>
              <a:rect l="l" t="t" r="r" b="b"/>
              <a:pathLst>
                <a:path w="1132" h="1132" extrusionOk="0">
                  <a:moveTo>
                    <a:pt x="572" y="0"/>
                  </a:moveTo>
                  <a:cubicBezTo>
                    <a:pt x="262" y="0"/>
                    <a:pt x="0" y="262"/>
                    <a:pt x="0" y="572"/>
                  </a:cubicBezTo>
                  <a:cubicBezTo>
                    <a:pt x="0" y="881"/>
                    <a:pt x="262" y="1131"/>
                    <a:pt x="572" y="1131"/>
                  </a:cubicBezTo>
                  <a:cubicBezTo>
                    <a:pt x="881" y="1131"/>
                    <a:pt x="1131" y="881"/>
                    <a:pt x="1131" y="572"/>
                  </a:cubicBezTo>
                  <a:cubicBezTo>
                    <a:pt x="1131" y="262"/>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
            <p:cNvSpPr/>
            <p:nvPr/>
          </p:nvSpPr>
          <p:spPr>
            <a:xfrm>
              <a:off x="-38422" y="2164692"/>
              <a:ext cx="38894" cy="38894"/>
            </a:xfrm>
            <a:custGeom>
              <a:avLst/>
              <a:gdLst/>
              <a:ahLst/>
              <a:cxnLst/>
              <a:rect l="l" t="t" r="r" b="b"/>
              <a:pathLst>
                <a:path w="1132" h="1132" extrusionOk="0">
                  <a:moveTo>
                    <a:pt x="560" y="0"/>
                  </a:moveTo>
                  <a:cubicBezTo>
                    <a:pt x="251" y="0"/>
                    <a:pt x="1" y="251"/>
                    <a:pt x="1" y="560"/>
                  </a:cubicBezTo>
                  <a:cubicBezTo>
                    <a:pt x="1" y="882"/>
                    <a:pt x="251" y="1132"/>
                    <a:pt x="560" y="1132"/>
                  </a:cubicBezTo>
                  <a:cubicBezTo>
                    <a:pt x="882" y="1132"/>
                    <a:pt x="1132" y="882"/>
                    <a:pt x="1132" y="560"/>
                  </a:cubicBezTo>
                  <a:cubicBezTo>
                    <a:pt x="1132" y="251"/>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
            <p:cNvSpPr/>
            <p:nvPr/>
          </p:nvSpPr>
          <p:spPr>
            <a:xfrm>
              <a:off x="89222" y="2164692"/>
              <a:ext cx="38894" cy="38894"/>
            </a:xfrm>
            <a:custGeom>
              <a:avLst/>
              <a:gdLst/>
              <a:ahLst/>
              <a:cxnLst/>
              <a:rect l="l" t="t" r="r" b="b"/>
              <a:pathLst>
                <a:path w="1132" h="1132" extrusionOk="0">
                  <a:moveTo>
                    <a:pt x="572" y="0"/>
                  </a:moveTo>
                  <a:cubicBezTo>
                    <a:pt x="262" y="0"/>
                    <a:pt x="0" y="251"/>
                    <a:pt x="0" y="560"/>
                  </a:cubicBezTo>
                  <a:cubicBezTo>
                    <a:pt x="24" y="882"/>
                    <a:pt x="274" y="1132"/>
                    <a:pt x="572" y="1132"/>
                  </a:cubicBezTo>
                  <a:cubicBezTo>
                    <a:pt x="882" y="1132"/>
                    <a:pt x="1132" y="882"/>
                    <a:pt x="1132" y="560"/>
                  </a:cubicBezTo>
                  <a:cubicBezTo>
                    <a:pt x="1132" y="251"/>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
            <p:cNvSpPr/>
            <p:nvPr/>
          </p:nvSpPr>
          <p:spPr>
            <a:xfrm>
              <a:off x="153851" y="2356965"/>
              <a:ext cx="38894" cy="38894"/>
            </a:xfrm>
            <a:custGeom>
              <a:avLst/>
              <a:gdLst/>
              <a:ahLst/>
              <a:cxnLst/>
              <a:rect l="l" t="t" r="r" b="b"/>
              <a:pathLst>
                <a:path w="1132" h="1132" extrusionOk="0">
                  <a:moveTo>
                    <a:pt x="560" y="0"/>
                  </a:moveTo>
                  <a:cubicBezTo>
                    <a:pt x="251" y="0"/>
                    <a:pt x="1" y="250"/>
                    <a:pt x="1" y="560"/>
                  </a:cubicBezTo>
                  <a:cubicBezTo>
                    <a:pt x="1" y="881"/>
                    <a:pt x="251" y="1132"/>
                    <a:pt x="560" y="1132"/>
                  </a:cubicBezTo>
                  <a:cubicBezTo>
                    <a:pt x="882" y="1132"/>
                    <a:pt x="1132" y="881"/>
                    <a:pt x="1132" y="560"/>
                  </a:cubicBezTo>
                  <a:cubicBezTo>
                    <a:pt x="1132" y="250"/>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
            <p:cNvSpPr/>
            <p:nvPr/>
          </p:nvSpPr>
          <p:spPr>
            <a:xfrm>
              <a:off x="25830" y="2356965"/>
              <a:ext cx="38894" cy="38894"/>
            </a:xfrm>
            <a:custGeom>
              <a:avLst/>
              <a:gdLst/>
              <a:ahLst/>
              <a:cxnLst/>
              <a:rect l="l" t="t" r="r" b="b"/>
              <a:pathLst>
                <a:path w="1132" h="1132" extrusionOk="0">
                  <a:moveTo>
                    <a:pt x="572" y="0"/>
                  </a:moveTo>
                  <a:cubicBezTo>
                    <a:pt x="262" y="0"/>
                    <a:pt x="0" y="250"/>
                    <a:pt x="0" y="560"/>
                  </a:cubicBezTo>
                  <a:cubicBezTo>
                    <a:pt x="0" y="870"/>
                    <a:pt x="262" y="1132"/>
                    <a:pt x="572" y="1132"/>
                  </a:cubicBezTo>
                  <a:cubicBezTo>
                    <a:pt x="881" y="1132"/>
                    <a:pt x="1131" y="870"/>
                    <a:pt x="1131" y="560"/>
                  </a:cubicBezTo>
                  <a:cubicBezTo>
                    <a:pt x="1131" y="250"/>
                    <a:pt x="881"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
            <p:cNvSpPr/>
            <p:nvPr/>
          </p:nvSpPr>
          <p:spPr>
            <a:xfrm>
              <a:off x="-38422" y="2420769"/>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
            <p:cNvSpPr/>
            <p:nvPr/>
          </p:nvSpPr>
          <p:spPr>
            <a:xfrm>
              <a:off x="89222" y="2420769"/>
              <a:ext cx="38894" cy="38894"/>
            </a:xfrm>
            <a:custGeom>
              <a:avLst/>
              <a:gdLst/>
              <a:ahLst/>
              <a:cxnLst/>
              <a:rect l="l" t="t" r="r" b="b"/>
              <a:pathLst>
                <a:path w="1132" h="1132" extrusionOk="0">
                  <a:moveTo>
                    <a:pt x="572" y="1"/>
                  </a:moveTo>
                  <a:cubicBezTo>
                    <a:pt x="262" y="1"/>
                    <a:pt x="0" y="251"/>
                    <a:pt x="0" y="572"/>
                  </a:cubicBezTo>
                  <a:cubicBezTo>
                    <a:pt x="0" y="882"/>
                    <a:pt x="274" y="1132"/>
                    <a:pt x="572" y="1132"/>
                  </a:cubicBezTo>
                  <a:cubicBezTo>
                    <a:pt x="882" y="1132"/>
                    <a:pt x="1132" y="882"/>
                    <a:pt x="1132" y="572"/>
                  </a:cubicBezTo>
                  <a:cubicBezTo>
                    <a:pt x="1132" y="251"/>
                    <a:pt x="882"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
            <p:cNvSpPr/>
            <p:nvPr/>
          </p:nvSpPr>
          <p:spPr>
            <a:xfrm>
              <a:off x="-38422" y="2292336"/>
              <a:ext cx="38894" cy="38894"/>
            </a:xfrm>
            <a:custGeom>
              <a:avLst/>
              <a:gdLst/>
              <a:ahLst/>
              <a:cxnLst/>
              <a:rect l="l" t="t" r="r" b="b"/>
              <a:pathLst>
                <a:path w="1132" h="1132" extrusionOk="0">
                  <a:moveTo>
                    <a:pt x="560" y="0"/>
                  </a:moveTo>
                  <a:cubicBezTo>
                    <a:pt x="251" y="0"/>
                    <a:pt x="1" y="262"/>
                    <a:pt x="1" y="572"/>
                  </a:cubicBezTo>
                  <a:cubicBezTo>
                    <a:pt x="1" y="881"/>
                    <a:pt x="251" y="1131"/>
                    <a:pt x="560" y="1131"/>
                  </a:cubicBezTo>
                  <a:cubicBezTo>
                    <a:pt x="882" y="1131"/>
                    <a:pt x="1132" y="881"/>
                    <a:pt x="1132" y="572"/>
                  </a:cubicBezTo>
                  <a:cubicBezTo>
                    <a:pt x="1132" y="262"/>
                    <a:pt x="882"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
            <p:cNvSpPr/>
            <p:nvPr/>
          </p:nvSpPr>
          <p:spPr>
            <a:xfrm>
              <a:off x="89222" y="2292336"/>
              <a:ext cx="38894" cy="38894"/>
            </a:xfrm>
            <a:custGeom>
              <a:avLst/>
              <a:gdLst/>
              <a:ahLst/>
              <a:cxnLst/>
              <a:rect l="l" t="t" r="r" b="b"/>
              <a:pathLst>
                <a:path w="1132" h="1132" extrusionOk="0">
                  <a:moveTo>
                    <a:pt x="572" y="0"/>
                  </a:moveTo>
                  <a:cubicBezTo>
                    <a:pt x="262" y="0"/>
                    <a:pt x="0" y="262"/>
                    <a:pt x="0" y="572"/>
                  </a:cubicBezTo>
                  <a:cubicBezTo>
                    <a:pt x="24" y="881"/>
                    <a:pt x="274" y="1131"/>
                    <a:pt x="572" y="1131"/>
                  </a:cubicBezTo>
                  <a:cubicBezTo>
                    <a:pt x="882" y="1131"/>
                    <a:pt x="1132" y="881"/>
                    <a:pt x="1132" y="572"/>
                  </a:cubicBezTo>
                  <a:cubicBezTo>
                    <a:pt x="1132" y="262"/>
                    <a:pt x="882" y="0"/>
                    <a:pt x="57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
            <p:cNvSpPr/>
            <p:nvPr/>
          </p:nvSpPr>
          <p:spPr>
            <a:xfrm>
              <a:off x="153851" y="2228497"/>
              <a:ext cx="38894" cy="38894"/>
            </a:xfrm>
            <a:custGeom>
              <a:avLst/>
              <a:gdLst/>
              <a:ahLst/>
              <a:cxnLst/>
              <a:rect l="l" t="t" r="r" b="b"/>
              <a:pathLst>
                <a:path w="1132" h="1132" extrusionOk="0">
                  <a:moveTo>
                    <a:pt x="560" y="1"/>
                  </a:moveTo>
                  <a:cubicBezTo>
                    <a:pt x="251" y="1"/>
                    <a:pt x="1" y="251"/>
                    <a:pt x="1" y="572"/>
                  </a:cubicBezTo>
                  <a:cubicBezTo>
                    <a:pt x="1" y="882"/>
                    <a:pt x="251" y="1132"/>
                    <a:pt x="560" y="1132"/>
                  </a:cubicBezTo>
                  <a:cubicBezTo>
                    <a:pt x="882" y="1132"/>
                    <a:pt x="1132" y="882"/>
                    <a:pt x="1132" y="572"/>
                  </a:cubicBezTo>
                  <a:cubicBezTo>
                    <a:pt x="1132" y="251"/>
                    <a:pt x="882"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
            <p:cNvSpPr/>
            <p:nvPr/>
          </p:nvSpPr>
          <p:spPr>
            <a:xfrm>
              <a:off x="25830" y="2228909"/>
              <a:ext cx="38894" cy="38894"/>
            </a:xfrm>
            <a:custGeom>
              <a:avLst/>
              <a:gdLst/>
              <a:ahLst/>
              <a:cxnLst/>
              <a:rect l="l" t="t" r="r" b="b"/>
              <a:pathLst>
                <a:path w="1132" h="1132" extrusionOk="0">
                  <a:moveTo>
                    <a:pt x="572" y="1"/>
                  </a:moveTo>
                  <a:cubicBezTo>
                    <a:pt x="262" y="1"/>
                    <a:pt x="0" y="263"/>
                    <a:pt x="0" y="572"/>
                  </a:cubicBezTo>
                  <a:cubicBezTo>
                    <a:pt x="0" y="882"/>
                    <a:pt x="262" y="1132"/>
                    <a:pt x="572" y="1132"/>
                  </a:cubicBezTo>
                  <a:cubicBezTo>
                    <a:pt x="881" y="1132"/>
                    <a:pt x="1131" y="882"/>
                    <a:pt x="1131" y="572"/>
                  </a:cubicBezTo>
                  <a:cubicBezTo>
                    <a:pt x="1131" y="263"/>
                    <a:pt x="881" y="1"/>
                    <a:pt x="57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
            <p:cNvSpPr/>
            <p:nvPr/>
          </p:nvSpPr>
          <p:spPr>
            <a:xfrm>
              <a:off x="-102226" y="2100887"/>
              <a:ext cx="38894" cy="38894"/>
            </a:xfrm>
            <a:custGeom>
              <a:avLst/>
              <a:gdLst/>
              <a:ahLst/>
              <a:cxnLst/>
              <a:rect l="l" t="t" r="r" b="b"/>
              <a:pathLst>
                <a:path w="1132" h="1132" extrusionOk="0">
                  <a:moveTo>
                    <a:pt x="560" y="0"/>
                  </a:moveTo>
                  <a:cubicBezTo>
                    <a:pt x="250" y="0"/>
                    <a:pt x="0" y="250"/>
                    <a:pt x="0" y="560"/>
                  </a:cubicBezTo>
                  <a:cubicBezTo>
                    <a:pt x="0" y="869"/>
                    <a:pt x="250" y="1131"/>
                    <a:pt x="560" y="1131"/>
                  </a:cubicBezTo>
                  <a:cubicBezTo>
                    <a:pt x="870" y="1131"/>
                    <a:pt x="1131" y="869"/>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
            <p:cNvSpPr/>
            <p:nvPr/>
          </p:nvSpPr>
          <p:spPr>
            <a:xfrm>
              <a:off x="-136173" y="2168368"/>
              <a:ext cx="8212" cy="31542"/>
            </a:xfrm>
            <a:custGeom>
              <a:avLst/>
              <a:gdLst/>
              <a:ahLst/>
              <a:cxnLst/>
              <a:rect l="l" t="t" r="r" b="b"/>
              <a:pathLst>
                <a:path w="239" h="918" extrusionOk="0">
                  <a:moveTo>
                    <a:pt x="0" y="1"/>
                  </a:moveTo>
                  <a:lnTo>
                    <a:pt x="0" y="917"/>
                  </a:lnTo>
                  <a:cubicBezTo>
                    <a:pt x="155" y="834"/>
                    <a:pt x="238" y="655"/>
                    <a:pt x="238" y="453"/>
                  </a:cubicBezTo>
                  <a:cubicBezTo>
                    <a:pt x="238" y="263"/>
                    <a:pt x="131" y="96"/>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
            <p:cNvSpPr/>
            <p:nvPr/>
          </p:nvSpPr>
          <p:spPr>
            <a:xfrm>
              <a:off x="-102226" y="2356965"/>
              <a:ext cx="38894" cy="38894"/>
            </a:xfrm>
            <a:custGeom>
              <a:avLst/>
              <a:gdLst/>
              <a:ahLst/>
              <a:cxnLst/>
              <a:rect l="l" t="t" r="r" b="b"/>
              <a:pathLst>
                <a:path w="1132" h="1132" extrusionOk="0">
                  <a:moveTo>
                    <a:pt x="560" y="0"/>
                  </a:moveTo>
                  <a:cubicBezTo>
                    <a:pt x="250" y="0"/>
                    <a:pt x="0" y="250"/>
                    <a:pt x="0" y="560"/>
                  </a:cubicBezTo>
                  <a:cubicBezTo>
                    <a:pt x="0" y="881"/>
                    <a:pt x="250" y="1132"/>
                    <a:pt x="560" y="1132"/>
                  </a:cubicBezTo>
                  <a:cubicBezTo>
                    <a:pt x="870" y="1132"/>
                    <a:pt x="1131" y="881"/>
                    <a:pt x="1131" y="560"/>
                  </a:cubicBezTo>
                  <a:cubicBezTo>
                    <a:pt x="1131" y="250"/>
                    <a:pt x="870" y="0"/>
                    <a:pt x="56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
            <p:cNvSpPr/>
            <p:nvPr/>
          </p:nvSpPr>
          <p:spPr>
            <a:xfrm>
              <a:off x="-136173" y="2424446"/>
              <a:ext cx="8212" cy="31542"/>
            </a:xfrm>
            <a:custGeom>
              <a:avLst/>
              <a:gdLst/>
              <a:ahLst/>
              <a:cxnLst/>
              <a:rect l="l" t="t" r="r" b="b"/>
              <a:pathLst>
                <a:path w="239" h="918" extrusionOk="0">
                  <a:moveTo>
                    <a:pt x="0" y="1"/>
                  </a:moveTo>
                  <a:lnTo>
                    <a:pt x="0" y="918"/>
                  </a:lnTo>
                  <a:cubicBezTo>
                    <a:pt x="155" y="834"/>
                    <a:pt x="238" y="656"/>
                    <a:pt x="238" y="465"/>
                  </a:cubicBezTo>
                  <a:cubicBezTo>
                    <a:pt x="238" y="263"/>
                    <a:pt x="131" y="108"/>
                    <a:pt x="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
            <p:cNvSpPr/>
            <p:nvPr/>
          </p:nvSpPr>
          <p:spPr>
            <a:xfrm>
              <a:off x="-136173" y="2296424"/>
              <a:ext cx="8212" cy="31920"/>
            </a:xfrm>
            <a:custGeom>
              <a:avLst/>
              <a:gdLst/>
              <a:ahLst/>
              <a:cxnLst/>
              <a:rect l="l" t="t" r="r" b="b"/>
              <a:pathLst>
                <a:path w="239" h="929" extrusionOk="0">
                  <a:moveTo>
                    <a:pt x="0" y="0"/>
                  </a:moveTo>
                  <a:lnTo>
                    <a:pt x="0" y="929"/>
                  </a:lnTo>
                  <a:cubicBezTo>
                    <a:pt x="155" y="822"/>
                    <a:pt x="238" y="655"/>
                    <a:pt x="238" y="465"/>
                  </a:cubicBezTo>
                  <a:cubicBezTo>
                    <a:pt x="238" y="274"/>
                    <a:pt x="131" y="107"/>
                    <a:pt x="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
            <p:cNvSpPr/>
            <p:nvPr/>
          </p:nvSpPr>
          <p:spPr>
            <a:xfrm>
              <a:off x="-102226" y="2228497"/>
              <a:ext cx="38894" cy="38894"/>
            </a:xfrm>
            <a:custGeom>
              <a:avLst/>
              <a:gdLst/>
              <a:ahLst/>
              <a:cxnLst/>
              <a:rect l="l" t="t" r="r" b="b"/>
              <a:pathLst>
                <a:path w="1132" h="1132" extrusionOk="0">
                  <a:moveTo>
                    <a:pt x="560" y="1"/>
                  </a:moveTo>
                  <a:cubicBezTo>
                    <a:pt x="250" y="1"/>
                    <a:pt x="0" y="251"/>
                    <a:pt x="0" y="572"/>
                  </a:cubicBezTo>
                  <a:cubicBezTo>
                    <a:pt x="0" y="882"/>
                    <a:pt x="250" y="1132"/>
                    <a:pt x="560" y="1132"/>
                  </a:cubicBezTo>
                  <a:cubicBezTo>
                    <a:pt x="870" y="1132"/>
                    <a:pt x="1131" y="882"/>
                    <a:pt x="1131" y="572"/>
                  </a:cubicBezTo>
                  <a:cubicBezTo>
                    <a:pt x="1131" y="251"/>
                    <a:pt x="870" y="1"/>
                    <a:pt x="5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
            <p:cNvSpPr/>
            <p:nvPr/>
          </p:nvSpPr>
          <p:spPr>
            <a:xfrm>
              <a:off x="-136173" y="-33734"/>
              <a:ext cx="34" cy="34"/>
            </a:xfrm>
            <a:custGeom>
              <a:avLst/>
              <a:gdLst/>
              <a:ahLst/>
              <a:cxnLst/>
              <a:rect l="l" t="t" r="r" b="b"/>
              <a:pathLst>
                <a:path w="1" h="1" fill="none" extrusionOk="0">
                  <a:moveTo>
                    <a:pt x="0" y="0"/>
                  </a:move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solidFill>
              <a:schemeClr val="dk2"/>
            </a:solidFill>
            <a:ln w="297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
            <p:cNvSpPr/>
            <p:nvPr/>
          </p:nvSpPr>
          <p:spPr>
            <a:xfrm>
              <a:off x="-143972" y="-18994"/>
              <a:ext cx="5607388" cy="2508928"/>
            </a:xfrm>
            <a:custGeom>
              <a:avLst/>
              <a:gdLst/>
              <a:ahLst/>
              <a:cxnLst/>
              <a:rect l="l" t="t" r="r" b="b"/>
              <a:pathLst>
                <a:path w="163200" h="73021" fill="none" extrusionOk="0">
                  <a:moveTo>
                    <a:pt x="1" y="24"/>
                  </a:moveTo>
                  <a:lnTo>
                    <a:pt x="1" y="73021"/>
                  </a:lnTo>
                  <a:lnTo>
                    <a:pt x="163200" y="73021"/>
                  </a:lnTo>
                  <a:lnTo>
                    <a:pt x="129529" y="0"/>
                  </a:lnTo>
                  <a:close/>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
            <p:cNvSpPr/>
            <p:nvPr/>
          </p:nvSpPr>
          <p:spPr>
            <a:xfrm>
              <a:off x="-141086" y="-19818"/>
              <a:ext cx="5604501" cy="2507313"/>
            </a:xfrm>
            <a:custGeom>
              <a:avLst/>
              <a:gdLst/>
              <a:ahLst/>
              <a:cxnLst/>
              <a:rect l="l" t="t" r="r" b="b"/>
              <a:pathLst>
                <a:path w="163116" h="72974" fill="none" extrusionOk="0">
                  <a:moveTo>
                    <a:pt x="0" y="48"/>
                  </a:moveTo>
                  <a:lnTo>
                    <a:pt x="0" y="72973"/>
                  </a:lnTo>
                  <a:lnTo>
                    <a:pt x="163116" y="72973"/>
                  </a:lnTo>
                  <a:lnTo>
                    <a:pt x="129493" y="0"/>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3" name="Google Shape;1573;p2"/>
          <p:cNvGrpSpPr/>
          <p:nvPr/>
        </p:nvGrpSpPr>
        <p:grpSpPr>
          <a:xfrm>
            <a:off x="-143978" y="2628900"/>
            <a:ext cx="6868628" cy="2562225"/>
            <a:chOff x="-143978" y="2628900"/>
            <a:chExt cx="6868628" cy="2562225"/>
          </a:xfrm>
        </p:grpSpPr>
        <p:sp>
          <p:nvSpPr>
            <p:cNvPr id="1574" name="Google Shape;1574;p2"/>
            <p:cNvSpPr/>
            <p:nvPr/>
          </p:nvSpPr>
          <p:spPr>
            <a:xfrm>
              <a:off x="-142875" y="2628900"/>
              <a:ext cx="6867525" cy="2562225"/>
            </a:xfrm>
            <a:custGeom>
              <a:avLst/>
              <a:gdLst/>
              <a:ahLst/>
              <a:cxnLst/>
              <a:rect l="l" t="t" r="r" b="b"/>
              <a:pathLst>
                <a:path w="274701" h="102489" extrusionOk="0">
                  <a:moveTo>
                    <a:pt x="0" y="1143"/>
                  </a:moveTo>
                  <a:lnTo>
                    <a:pt x="228219" y="0"/>
                  </a:lnTo>
                  <a:lnTo>
                    <a:pt x="274701" y="102489"/>
                  </a:lnTo>
                  <a:lnTo>
                    <a:pt x="381" y="101346"/>
                  </a:lnTo>
                  <a:close/>
                </a:path>
              </a:pathLst>
            </a:custGeom>
            <a:solidFill>
              <a:schemeClr val="accent2"/>
            </a:solidFill>
            <a:ln>
              <a:noFill/>
            </a:ln>
          </p:spPr>
        </p:sp>
        <p:sp>
          <p:nvSpPr>
            <p:cNvPr id="1575" name="Google Shape;1575;p2"/>
            <p:cNvSpPr/>
            <p:nvPr/>
          </p:nvSpPr>
          <p:spPr>
            <a:xfrm>
              <a:off x="3062850" y="2634723"/>
              <a:ext cx="2431314" cy="2537280"/>
            </a:xfrm>
            <a:custGeom>
              <a:avLst/>
              <a:gdLst/>
              <a:ahLst/>
              <a:cxnLst/>
              <a:rect l="l" t="t" r="r" b="b"/>
              <a:pathLst>
                <a:path w="70760" h="73844" extrusionOk="0">
                  <a:moveTo>
                    <a:pt x="70760" y="1"/>
                  </a:moveTo>
                  <a:lnTo>
                    <a:pt x="56758" y="36"/>
                  </a:lnTo>
                  <a:lnTo>
                    <a:pt x="1" y="73843"/>
                  </a:lnTo>
                  <a:lnTo>
                    <a:pt x="382" y="73843"/>
                  </a:lnTo>
                  <a:lnTo>
                    <a:pt x="707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
            <p:cNvSpPr/>
            <p:nvPr/>
          </p:nvSpPr>
          <p:spPr>
            <a:xfrm>
              <a:off x="3040757" y="2637197"/>
              <a:ext cx="1559486" cy="2534732"/>
            </a:xfrm>
            <a:custGeom>
              <a:avLst/>
              <a:gdLst/>
              <a:ahLst/>
              <a:cxnLst/>
              <a:rect l="l" t="t" r="r" b="b"/>
              <a:pathLst>
                <a:path w="45388" h="73772" extrusionOk="0">
                  <a:moveTo>
                    <a:pt x="45387" y="0"/>
                  </a:moveTo>
                  <a:lnTo>
                    <a:pt x="34767" y="24"/>
                  </a:lnTo>
                  <a:lnTo>
                    <a:pt x="1" y="73771"/>
                  </a:lnTo>
                  <a:lnTo>
                    <a:pt x="299" y="73771"/>
                  </a:lnTo>
                  <a:lnTo>
                    <a:pt x="453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
            <p:cNvSpPr/>
            <p:nvPr/>
          </p:nvSpPr>
          <p:spPr>
            <a:xfrm>
              <a:off x="3244094" y="4239150"/>
              <a:ext cx="3184357" cy="932778"/>
            </a:xfrm>
            <a:custGeom>
              <a:avLst/>
              <a:gdLst/>
              <a:ahLst/>
              <a:cxnLst/>
              <a:rect l="l" t="t" r="r" b="b"/>
              <a:pathLst>
                <a:path w="92679" h="27148" extrusionOk="0">
                  <a:moveTo>
                    <a:pt x="88428" y="1"/>
                  </a:moveTo>
                  <a:lnTo>
                    <a:pt x="0" y="27147"/>
                  </a:lnTo>
                  <a:lnTo>
                    <a:pt x="3655" y="27147"/>
                  </a:lnTo>
                  <a:lnTo>
                    <a:pt x="92679" y="9276"/>
                  </a:lnTo>
                  <a:lnTo>
                    <a:pt x="884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
            <p:cNvSpPr/>
            <p:nvPr/>
          </p:nvSpPr>
          <p:spPr>
            <a:xfrm>
              <a:off x="3092330" y="2958728"/>
              <a:ext cx="2755626" cy="2213200"/>
            </a:xfrm>
            <a:custGeom>
              <a:avLst/>
              <a:gdLst/>
              <a:ahLst/>
              <a:cxnLst/>
              <a:rect l="l" t="t" r="r" b="b"/>
              <a:pathLst>
                <a:path w="80201" h="64414" extrusionOk="0">
                  <a:moveTo>
                    <a:pt x="75712" y="0"/>
                  </a:moveTo>
                  <a:lnTo>
                    <a:pt x="0" y="64413"/>
                  </a:lnTo>
                  <a:lnTo>
                    <a:pt x="595" y="64413"/>
                  </a:lnTo>
                  <a:lnTo>
                    <a:pt x="80201" y="9775"/>
                  </a:lnTo>
                  <a:lnTo>
                    <a:pt x="757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
            <p:cNvSpPr/>
            <p:nvPr/>
          </p:nvSpPr>
          <p:spPr>
            <a:xfrm>
              <a:off x="3740718" y="4890013"/>
              <a:ext cx="2970404" cy="281916"/>
            </a:xfrm>
            <a:custGeom>
              <a:avLst/>
              <a:gdLst/>
              <a:ahLst/>
              <a:cxnLst/>
              <a:rect l="l" t="t" r="r" b="b"/>
              <a:pathLst>
                <a:path w="86452" h="8205" extrusionOk="0">
                  <a:moveTo>
                    <a:pt x="82677" y="1"/>
                  </a:moveTo>
                  <a:lnTo>
                    <a:pt x="0" y="8204"/>
                  </a:lnTo>
                  <a:lnTo>
                    <a:pt x="86452" y="8204"/>
                  </a:lnTo>
                  <a:lnTo>
                    <a:pt x="826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
            <p:cNvSpPr/>
            <p:nvPr/>
          </p:nvSpPr>
          <p:spPr>
            <a:xfrm>
              <a:off x="3022753" y="2639224"/>
              <a:ext cx="880003" cy="2532704"/>
            </a:xfrm>
            <a:custGeom>
              <a:avLst/>
              <a:gdLst/>
              <a:ahLst/>
              <a:cxnLst/>
              <a:rect l="l" t="t" r="r" b="b"/>
              <a:pathLst>
                <a:path w="25612" h="73713" extrusionOk="0">
                  <a:moveTo>
                    <a:pt x="25611" y="1"/>
                  </a:moveTo>
                  <a:lnTo>
                    <a:pt x="16586" y="25"/>
                  </a:lnTo>
                  <a:lnTo>
                    <a:pt x="1" y="73712"/>
                  </a:lnTo>
                  <a:lnTo>
                    <a:pt x="251" y="73712"/>
                  </a:lnTo>
                  <a:lnTo>
                    <a:pt x="2561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
            <p:cNvSpPr/>
            <p:nvPr/>
          </p:nvSpPr>
          <p:spPr>
            <a:xfrm>
              <a:off x="3140570" y="3614916"/>
              <a:ext cx="2998647" cy="1557012"/>
            </a:xfrm>
            <a:custGeom>
              <a:avLst/>
              <a:gdLst/>
              <a:ahLst/>
              <a:cxnLst/>
              <a:rect l="l" t="t" r="r" b="b"/>
              <a:pathLst>
                <a:path w="87274" h="45316" extrusionOk="0">
                  <a:moveTo>
                    <a:pt x="83083" y="0"/>
                  </a:moveTo>
                  <a:lnTo>
                    <a:pt x="1" y="45315"/>
                  </a:lnTo>
                  <a:lnTo>
                    <a:pt x="1144" y="45315"/>
                  </a:lnTo>
                  <a:lnTo>
                    <a:pt x="87274" y="9096"/>
                  </a:lnTo>
                  <a:lnTo>
                    <a:pt x="83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
            <p:cNvSpPr/>
            <p:nvPr/>
          </p:nvSpPr>
          <p:spPr>
            <a:xfrm>
              <a:off x="1008423" y="2645787"/>
              <a:ext cx="1953412" cy="2526142"/>
            </a:xfrm>
            <a:custGeom>
              <a:avLst/>
              <a:gdLst/>
              <a:ahLst/>
              <a:cxnLst/>
              <a:rect l="l" t="t" r="r" b="b"/>
              <a:pathLst>
                <a:path w="56853" h="73522" extrusionOk="0">
                  <a:moveTo>
                    <a:pt x="11931" y="0"/>
                  </a:moveTo>
                  <a:lnTo>
                    <a:pt x="1" y="36"/>
                  </a:lnTo>
                  <a:lnTo>
                    <a:pt x="56520" y="73521"/>
                  </a:lnTo>
                  <a:lnTo>
                    <a:pt x="56853" y="73521"/>
                  </a:lnTo>
                  <a:lnTo>
                    <a:pt x="119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
            <p:cNvSpPr/>
            <p:nvPr/>
          </p:nvSpPr>
          <p:spPr>
            <a:xfrm>
              <a:off x="1781191" y="2643725"/>
              <a:ext cx="1200297" cy="2528203"/>
            </a:xfrm>
            <a:custGeom>
              <a:avLst/>
              <a:gdLst/>
              <a:ahLst/>
              <a:cxnLst/>
              <a:rect l="l" t="t" r="r" b="b"/>
              <a:pathLst>
                <a:path w="34934" h="73582" extrusionOk="0">
                  <a:moveTo>
                    <a:pt x="9633" y="1"/>
                  </a:moveTo>
                  <a:lnTo>
                    <a:pt x="1" y="36"/>
                  </a:lnTo>
                  <a:lnTo>
                    <a:pt x="34660" y="73581"/>
                  </a:lnTo>
                  <a:lnTo>
                    <a:pt x="34933" y="73581"/>
                  </a:lnTo>
                  <a:lnTo>
                    <a:pt x="963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
            <p:cNvSpPr/>
            <p:nvPr/>
          </p:nvSpPr>
          <p:spPr>
            <a:xfrm>
              <a:off x="-141504" y="3921295"/>
              <a:ext cx="2974492" cy="1250633"/>
            </a:xfrm>
            <a:custGeom>
              <a:avLst/>
              <a:gdLst/>
              <a:ahLst/>
              <a:cxnLst/>
              <a:rect l="l" t="t" r="r" b="b"/>
              <a:pathLst>
                <a:path w="86571" h="36399" extrusionOk="0">
                  <a:moveTo>
                    <a:pt x="0" y="1"/>
                  </a:moveTo>
                  <a:lnTo>
                    <a:pt x="0" y="10395"/>
                  </a:lnTo>
                  <a:lnTo>
                    <a:pt x="84713" y="36398"/>
                  </a:lnTo>
                  <a:lnTo>
                    <a:pt x="86570" y="36398"/>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
            <p:cNvSpPr/>
            <p:nvPr/>
          </p:nvSpPr>
          <p:spPr>
            <a:xfrm>
              <a:off x="-141504" y="4613079"/>
              <a:ext cx="2785071" cy="558849"/>
            </a:xfrm>
            <a:custGeom>
              <a:avLst/>
              <a:gdLst/>
              <a:ahLst/>
              <a:cxnLst/>
              <a:rect l="l" t="t" r="r" b="b"/>
              <a:pathLst>
                <a:path w="81058" h="16265" extrusionOk="0">
                  <a:moveTo>
                    <a:pt x="0" y="0"/>
                  </a:moveTo>
                  <a:lnTo>
                    <a:pt x="0" y="9299"/>
                  </a:lnTo>
                  <a:lnTo>
                    <a:pt x="70247" y="16264"/>
                  </a:lnTo>
                  <a:lnTo>
                    <a:pt x="81058" y="1626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
            <p:cNvSpPr/>
            <p:nvPr/>
          </p:nvSpPr>
          <p:spPr>
            <a:xfrm>
              <a:off x="-141504" y="3083898"/>
              <a:ext cx="3041595" cy="2088030"/>
            </a:xfrm>
            <a:custGeom>
              <a:avLst/>
              <a:gdLst/>
              <a:ahLst/>
              <a:cxnLst/>
              <a:rect l="l" t="t" r="r" b="b"/>
              <a:pathLst>
                <a:path w="88524" h="60771" extrusionOk="0">
                  <a:moveTo>
                    <a:pt x="0" y="1"/>
                  </a:moveTo>
                  <a:lnTo>
                    <a:pt x="0" y="12919"/>
                  </a:lnTo>
                  <a:lnTo>
                    <a:pt x="87737" y="60770"/>
                  </a:lnTo>
                  <a:lnTo>
                    <a:pt x="88523" y="60770"/>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
            <p:cNvSpPr/>
            <p:nvPr/>
          </p:nvSpPr>
          <p:spPr>
            <a:xfrm>
              <a:off x="2420990" y="2642110"/>
              <a:ext cx="577265" cy="2529818"/>
            </a:xfrm>
            <a:custGeom>
              <a:avLst/>
              <a:gdLst/>
              <a:ahLst/>
              <a:cxnLst/>
              <a:rect l="l" t="t" r="r" b="b"/>
              <a:pathLst>
                <a:path w="16801" h="73629" extrusionOk="0">
                  <a:moveTo>
                    <a:pt x="8621" y="0"/>
                  </a:moveTo>
                  <a:lnTo>
                    <a:pt x="1" y="36"/>
                  </a:lnTo>
                  <a:lnTo>
                    <a:pt x="16562" y="73628"/>
                  </a:lnTo>
                  <a:lnTo>
                    <a:pt x="16801" y="73628"/>
                  </a:lnTo>
                  <a:lnTo>
                    <a:pt x="86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
            <p:cNvSpPr/>
            <p:nvPr/>
          </p:nvSpPr>
          <p:spPr>
            <a:xfrm>
              <a:off x="3008460" y="2640873"/>
              <a:ext cx="288856" cy="2531055"/>
            </a:xfrm>
            <a:custGeom>
              <a:avLst/>
              <a:gdLst/>
              <a:ahLst/>
              <a:cxnLst/>
              <a:rect l="l" t="t" r="r" b="b"/>
              <a:pathLst>
                <a:path w="8407" h="73665" extrusionOk="0">
                  <a:moveTo>
                    <a:pt x="8406" y="0"/>
                  </a:moveTo>
                  <a:lnTo>
                    <a:pt x="0" y="24"/>
                  </a:lnTo>
                  <a:lnTo>
                    <a:pt x="0" y="73664"/>
                  </a:lnTo>
                  <a:lnTo>
                    <a:pt x="179" y="73664"/>
                  </a:lnTo>
                  <a:lnTo>
                    <a:pt x="840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
            <p:cNvSpPr/>
            <p:nvPr/>
          </p:nvSpPr>
          <p:spPr>
            <a:xfrm>
              <a:off x="2717989" y="2641698"/>
              <a:ext cx="290505" cy="2530231"/>
            </a:xfrm>
            <a:custGeom>
              <a:avLst/>
              <a:gdLst/>
              <a:ahLst/>
              <a:cxnLst/>
              <a:rect l="l" t="t" r="r" b="b"/>
              <a:pathLst>
                <a:path w="8455" h="73641" extrusionOk="0">
                  <a:moveTo>
                    <a:pt x="8454" y="0"/>
                  </a:moveTo>
                  <a:lnTo>
                    <a:pt x="1" y="12"/>
                  </a:lnTo>
                  <a:lnTo>
                    <a:pt x="8157" y="73640"/>
                  </a:lnTo>
                  <a:lnTo>
                    <a:pt x="8454" y="73640"/>
                  </a:lnTo>
                  <a:lnTo>
                    <a:pt x="84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
            <p:cNvSpPr/>
            <p:nvPr/>
          </p:nvSpPr>
          <p:spPr>
            <a:xfrm>
              <a:off x="2112137" y="2643313"/>
              <a:ext cx="877941" cy="2528616"/>
            </a:xfrm>
            <a:custGeom>
              <a:avLst/>
              <a:gdLst/>
              <a:ahLst/>
              <a:cxnLst/>
              <a:rect l="l" t="t" r="r" b="b"/>
              <a:pathLst>
                <a:path w="25552" h="73594" extrusionOk="0">
                  <a:moveTo>
                    <a:pt x="8990" y="1"/>
                  </a:moveTo>
                  <a:lnTo>
                    <a:pt x="1" y="13"/>
                  </a:lnTo>
                  <a:lnTo>
                    <a:pt x="25301" y="73593"/>
                  </a:lnTo>
                  <a:lnTo>
                    <a:pt x="25551" y="73593"/>
                  </a:lnTo>
                  <a:lnTo>
                    <a:pt x="899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
            <p:cNvSpPr/>
            <p:nvPr/>
          </p:nvSpPr>
          <p:spPr>
            <a:xfrm>
              <a:off x="1418325" y="2644962"/>
              <a:ext cx="1553748" cy="2526966"/>
            </a:xfrm>
            <a:custGeom>
              <a:avLst/>
              <a:gdLst/>
              <a:ahLst/>
              <a:cxnLst/>
              <a:rect l="l" t="t" r="r" b="b"/>
              <a:pathLst>
                <a:path w="45221" h="73546" extrusionOk="0">
                  <a:moveTo>
                    <a:pt x="10562" y="0"/>
                  </a:moveTo>
                  <a:lnTo>
                    <a:pt x="1" y="24"/>
                  </a:lnTo>
                  <a:lnTo>
                    <a:pt x="44923" y="73545"/>
                  </a:lnTo>
                  <a:lnTo>
                    <a:pt x="45221" y="73545"/>
                  </a:lnTo>
                  <a:lnTo>
                    <a:pt x="105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
            <p:cNvSpPr/>
            <p:nvPr/>
          </p:nvSpPr>
          <p:spPr>
            <a:xfrm>
              <a:off x="531417" y="2646989"/>
              <a:ext cx="2418976" cy="2524939"/>
            </a:xfrm>
            <a:custGeom>
              <a:avLst/>
              <a:gdLst/>
              <a:ahLst/>
              <a:cxnLst/>
              <a:rect l="l" t="t" r="r" b="b"/>
              <a:pathLst>
                <a:path w="70403" h="73487" extrusionOk="0">
                  <a:moveTo>
                    <a:pt x="13884" y="1"/>
                  </a:moveTo>
                  <a:lnTo>
                    <a:pt x="1" y="37"/>
                  </a:lnTo>
                  <a:lnTo>
                    <a:pt x="70010" y="73486"/>
                  </a:lnTo>
                  <a:lnTo>
                    <a:pt x="70403" y="73486"/>
                  </a:lnTo>
                  <a:lnTo>
                    <a:pt x="138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
            <p:cNvSpPr/>
            <p:nvPr/>
          </p:nvSpPr>
          <p:spPr>
            <a:xfrm>
              <a:off x="-141504" y="2649875"/>
              <a:ext cx="3062451" cy="2522053"/>
            </a:xfrm>
            <a:custGeom>
              <a:avLst/>
              <a:gdLst/>
              <a:ahLst/>
              <a:cxnLst/>
              <a:rect l="l" t="t" r="r" b="b"/>
              <a:pathLst>
                <a:path w="89131" h="73403" extrusionOk="0">
                  <a:moveTo>
                    <a:pt x="0" y="0"/>
                  </a:moveTo>
                  <a:lnTo>
                    <a:pt x="0" y="12633"/>
                  </a:lnTo>
                  <a:lnTo>
                    <a:pt x="88523" y="73402"/>
                  </a:lnTo>
                  <a:lnTo>
                    <a:pt x="89130" y="73402"/>
                  </a:lnTo>
                  <a:lnTo>
                    <a:pt x="28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
            <p:cNvSpPr/>
            <p:nvPr/>
          </p:nvSpPr>
          <p:spPr>
            <a:xfrm>
              <a:off x="-141504" y="3527782"/>
              <a:ext cx="3014589" cy="1644147"/>
            </a:xfrm>
            <a:custGeom>
              <a:avLst/>
              <a:gdLst/>
              <a:ahLst/>
              <a:cxnLst/>
              <a:rect l="l" t="t" r="r" b="b"/>
              <a:pathLst>
                <a:path w="87738" h="47852" extrusionOk="0">
                  <a:moveTo>
                    <a:pt x="0" y="0"/>
                  </a:moveTo>
                  <a:lnTo>
                    <a:pt x="0" y="11454"/>
                  </a:lnTo>
                  <a:lnTo>
                    <a:pt x="86570" y="47851"/>
                  </a:lnTo>
                  <a:lnTo>
                    <a:pt x="87737" y="47851"/>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
            <p:cNvSpPr/>
            <p:nvPr/>
          </p:nvSpPr>
          <p:spPr>
            <a:xfrm>
              <a:off x="-141504" y="4278423"/>
              <a:ext cx="2910688" cy="893506"/>
            </a:xfrm>
            <a:custGeom>
              <a:avLst/>
              <a:gdLst/>
              <a:ahLst/>
              <a:cxnLst/>
              <a:rect l="l" t="t" r="r" b="b"/>
              <a:pathLst>
                <a:path w="84714" h="26005" extrusionOk="0">
                  <a:moveTo>
                    <a:pt x="0" y="1"/>
                  </a:moveTo>
                  <a:lnTo>
                    <a:pt x="0" y="9740"/>
                  </a:lnTo>
                  <a:lnTo>
                    <a:pt x="81058" y="26004"/>
                  </a:lnTo>
                  <a:lnTo>
                    <a:pt x="84713" y="2600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
            <p:cNvSpPr/>
            <p:nvPr/>
          </p:nvSpPr>
          <p:spPr>
            <a:xfrm>
              <a:off x="-141504" y="4932584"/>
              <a:ext cx="2413616" cy="239345"/>
            </a:xfrm>
            <a:custGeom>
              <a:avLst/>
              <a:gdLst/>
              <a:ahLst/>
              <a:cxnLst/>
              <a:rect l="l" t="t" r="r" b="b"/>
              <a:pathLst>
                <a:path w="70247" h="6966" extrusionOk="0">
                  <a:moveTo>
                    <a:pt x="0" y="0"/>
                  </a:moveTo>
                  <a:lnTo>
                    <a:pt x="0" y="6965"/>
                  </a:lnTo>
                  <a:lnTo>
                    <a:pt x="70247" y="6965"/>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
            <p:cNvSpPr/>
            <p:nvPr/>
          </p:nvSpPr>
          <p:spPr>
            <a:xfrm>
              <a:off x="3369676" y="4557830"/>
              <a:ext cx="3211776" cy="614098"/>
            </a:xfrm>
            <a:custGeom>
              <a:avLst/>
              <a:gdLst/>
              <a:ahLst/>
              <a:cxnLst/>
              <a:rect l="l" t="t" r="r" b="b"/>
              <a:pathLst>
                <a:path w="93477" h="17873" extrusionOk="0">
                  <a:moveTo>
                    <a:pt x="89024" y="1"/>
                  </a:moveTo>
                  <a:lnTo>
                    <a:pt x="0" y="17872"/>
                  </a:lnTo>
                  <a:lnTo>
                    <a:pt x="10799" y="17872"/>
                  </a:lnTo>
                  <a:lnTo>
                    <a:pt x="93476" y="9669"/>
                  </a:lnTo>
                  <a:lnTo>
                    <a:pt x="890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
            <p:cNvSpPr/>
            <p:nvPr/>
          </p:nvSpPr>
          <p:spPr>
            <a:xfrm>
              <a:off x="3179842" y="3927446"/>
              <a:ext cx="3102548" cy="1244483"/>
            </a:xfrm>
            <a:custGeom>
              <a:avLst/>
              <a:gdLst/>
              <a:ahLst/>
              <a:cxnLst/>
              <a:rect l="l" t="t" r="r" b="b"/>
              <a:pathLst>
                <a:path w="90298" h="36220" extrusionOk="0">
                  <a:moveTo>
                    <a:pt x="86131" y="0"/>
                  </a:moveTo>
                  <a:lnTo>
                    <a:pt x="1" y="36219"/>
                  </a:lnTo>
                  <a:lnTo>
                    <a:pt x="1870" y="36219"/>
                  </a:lnTo>
                  <a:lnTo>
                    <a:pt x="90298" y="9073"/>
                  </a:lnTo>
                  <a:lnTo>
                    <a:pt x="861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
            <p:cNvSpPr/>
            <p:nvPr/>
          </p:nvSpPr>
          <p:spPr>
            <a:xfrm>
              <a:off x="3112773" y="3294587"/>
              <a:ext cx="2882445" cy="1877341"/>
            </a:xfrm>
            <a:custGeom>
              <a:avLst/>
              <a:gdLst/>
              <a:ahLst/>
              <a:cxnLst/>
              <a:rect l="l" t="t" r="r" b="b"/>
              <a:pathLst>
                <a:path w="83892" h="54639" extrusionOk="0">
                  <a:moveTo>
                    <a:pt x="79606" y="0"/>
                  </a:moveTo>
                  <a:lnTo>
                    <a:pt x="0" y="54638"/>
                  </a:lnTo>
                  <a:lnTo>
                    <a:pt x="810" y="54638"/>
                  </a:lnTo>
                  <a:lnTo>
                    <a:pt x="83892" y="9323"/>
                  </a:lnTo>
                  <a:lnTo>
                    <a:pt x="796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
            <p:cNvSpPr/>
            <p:nvPr/>
          </p:nvSpPr>
          <p:spPr>
            <a:xfrm>
              <a:off x="3075941" y="2634723"/>
              <a:ext cx="2617777" cy="2537205"/>
            </a:xfrm>
            <a:custGeom>
              <a:avLst/>
              <a:gdLst/>
              <a:ahLst/>
              <a:cxnLst/>
              <a:rect l="l" t="t" r="r" b="b"/>
              <a:pathLst>
                <a:path w="76189" h="73844" extrusionOk="0">
                  <a:moveTo>
                    <a:pt x="71855" y="1"/>
                  </a:moveTo>
                  <a:lnTo>
                    <a:pt x="70379" y="13"/>
                  </a:lnTo>
                  <a:lnTo>
                    <a:pt x="1" y="73843"/>
                  </a:lnTo>
                  <a:lnTo>
                    <a:pt x="477" y="73843"/>
                  </a:lnTo>
                  <a:lnTo>
                    <a:pt x="76189" y="9430"/>
                  </a:lnTo>
                  <a:lnTo>
                    <a:pt x="718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
            <p:cNvSpPr/>
            <p:nvPr/>
          </p:nvSpPr>
          <p:spPr>
            <a:xfrm>
              <a:off x="3050996" y="2635960"/>
              <a:ext cx="1962002" cy="2535969"/>
            </a:xfrm>
            <a:custGeom>
              <a:avLst/>
              <a:gdLst/>
              <a:ahLst/>
              <a:cxnLst/>
              <a:rect l="l" t="t" r="r" b="b"/>
              <a:pathLst>
                <a:path w="57103" h="73808" extrusionOk="0">
                  <a:moveTo>
                    <a:pt x="57103" y="0"/>
                  </a:moveTo>
                  <a:lnTo>
                    <a:pt x="45089" y="36"/>
                  </a:lnTo>
                  <a:lnTo>
                    <a:pt x="1" y="73807"/>
                  </a:lnTo>
                  <a:lnTo>
                    <a:pt x="346" y="73807"/>
                  </a:lnTo>
                  <a:lnTo>
                    <a:pt x="571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
            <p:cNvSpPr/>
            <p:nvPr/>
          </p:nvSpPr>
          <p:spPr>
            <a:xfrm>
              <a:off x="3031377" y="2637987"/>
              <a:ext cx="1203973" cy="2533941"/>
            </a:xfrm>
            <a:custGeom>
              <a:avLst/>
              <a:gdLst/>
              <a:ahLst/>
              <a:cxnLst/>
              <a:rect l="l" t="t" r="r" b="b"/>
              <a:pathLst>
                <a:path w="35041" h="73749" extrusionOk="0">
                  <a:moveTo>
                    <a:pt x="35040" y="1"/>
                  </a:moveTo>
                  <a:lnTo>
                    <a:pt x="25360" y="37"/>
                  </a:lnTo>
                  <a:lnTo>
                    <a:pt x="0" y="73748"/>
                  </a:lnTo>
                  <a:lnTo>
                    <a:pt x="274" y="73748"/>
                  </a:lnTo>
                  <a:lnTo>
                    <a:pt x="350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
            <p:cNvSpPr/>
            <p:nvPr/>
          </p:nvSpPr>
          <p:spPr>
            <a:xfrm>
              <a:off x="3014575" y="2639636"/>
              <a:ext cx="578090" cy="2532292"/>
            </a:xfrm>
            <a:custGeom>
              <a:avLst/>
              <a:gdLst/>
              <a:ahLst/>
              <a:cxnLst/>
              <a:rect l="l" t="t" r="r" b="b"/>
              <a:pathLst>
                <a:path w="16825" h="73701" extrusionOk="0">
                  <a:moveTo>
                    <a:pt x="16824" y="1"/>
                  </a:moveTo>
                  <a:lnTo>
                    <a:pt x="8204" y="36"/>
                  </a:lnTo>
                  <a:lnTo>
                    <a:pt x="1" y="73700"/>
                  </a:lnTo>
                  <a:lnTo>
                    <a:pt x="239" y="73700"/>
                  </a:lnTo>
                  <a:lnTo>
                    <a:pt x="168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rgbClr val="101D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
            <p:cNvSpPr/>
            <p:nvPr/>
          </p:nvSpPr>
          <p:spPr>
            <a:xfrm>
              <a:off x="-143978" y="2634723"/>
              <a:ext cx="6853863" cy="2537205"/>
            </a:xfrm>
            <a:custGeom>
              <a:avLst/>
              <a:gdLst/>
              <a:ahLst/>
              <a:cxnLst/>
              <a:rect l="l" t="t" r="r" b="b"/>
              <a:pathLst>
                <a:path w="199478" h="73844" fill="none" extrusionOk="0">
                  <a:moveTo>
                    <a:pt x="1" y="441"/>
                  </a:moveTo>
                  <a:lnTo>
                    <a:pt x="1" y="73843"/>
                  </a:lnTo>
                  <a:lnTo>
                    <a:pt x="199478" y="73843"/>
                  </a:lnTo>
                  <a:lnTo>
                    <a:pt x="165509" y="1"/>
                  </a:lnTo>
                  <a:close/>
                </a:path>
              </a:pathLst>
            </a:custGeom>
            <a:noFill/>
            <a:ln w="3875" cap="flat" cmpd="sng">
              <a:solidFill>
                <a:srgbClr val="101D2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
            <p:cNvSpPr/>
            <p:nvPr/>
          </p:nvSpPr>
          <p:spPr>
            <a:xfrm>
              <a:off x="-44165" y="2648226"/>
              <a:ext cx="2981055" cy="2523702"/>
            </a:xfrm>
            <a:custGeom>
              <a:avLst/>
              <a:gdLst/>
              <a:ahLst/>
              <a:cxnLst/>
              <a:rect l="l" t="t" r="r" b="b"/>
              <a:pathLst>
                <a:path w="86762" h="73451" extrusionOk="0">
                  <a:moveTo>
                    <a:pt x="16753" y="1"/>
                  </a:moveTo>
                  <a:lnTo>
                    <a:pt x="1" y="48"/>
                  </a:lnTo>
                  <a:lnTo>
                    <a:pt x="86297" y="73450"/>
                  </a:lnTo>
                  <a:lnTo>
                    <a:pt x="86762" y="73450"/>
                  </a:lnTo>
                  <a:lnTo>
                    <a:pt x="167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
            <p:cNvSpPr/>
            <p:nvPr/>
          </p:nvSpPr>
          <p:spPr>
            <a:xfrm>
              <a:off x="-141504" y="2634723"/>
              <a:ext cx="6852626" cy="2537205"/>
            </a:xfrm>
            <a:custGeom>
              <a:avLst/>
              <a:gdLst/>
              <a:ahLst/>
              <a:cxnLst/>
              <a:rect l="l" t="t" r="r" b="b"/>
              <a:pathLst>
                <a:path w="199442" h="73844" fill="none" extrusionOk="0">
                  <a:moveTo>
                    <a:pt x="0" y="441"/>
                  </a:moveTo>
                  <a:lnTo>
                    <a:pt x="0" y="73843"/>
                  </a:lnTo>
                  <a:lnTo>
                    <a:pt x="199442" y="73843"/>
                  </a:lnTo>
                  <a:lnTo>
                    <a:pt x="165497" y="1"/>
                  </a:lnTo>
                  <a:close/>
                </a:path>
              </a:pathLst>
            </a:custGeom>
            <a:noFill/>
            <a:ln w="297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8" name="Google Shape;1608;p2"/>
          <p:cNvSpPr txBox="1">
            <a:spLocks noGrp="1"/>
          </p:cNvSpPr>
          <p:nvPr>
            <p:ph type="ctrTitle"/>
          </p:nvPr>
        </p:nvSpPr>
        <p:spPr>
          <a:xfrm>
            <a:off x="2136925" y="1567139"/>
            <a:ext cx="5973900" cy="11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4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09" name="Google Shape;1609;p2"/>
          <p:cNvSpPr txBox="1">
            <a:spLocks noGrp="1"/>
          </p:cNvSpPr>
          <p:nvPr>
            <p:ph type="subTitle" idx="1"/>
          </p:nvPr>
        </p:nvSpPr>
        <p:spPr>
          <a:xfrm rot="-1384">
            <a:off x="2888100" y="2596933"/>
            <a:ext cx="4471500" cy="37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a:solidFill>
                  <a:schemeClr val="dk1"/>
                </a:solidFill>
              </a:defRPr>
            </a:lvl1pPr>
            <a:lvl2pPr lvl="1" algn="ctr" rtl="0">
              <a:lnSpc>
                <a:spcPct val="100000"/>
              </a:lnSpc>
              <a:spcBef>
                <a:spcPts val="16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92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
    <p:bg>
      <p:bgPr>
        <a:solidFill>
          <a:schemeClr val="accent2"/>
        </a:solidFill>
        <a:effectLst/>
      </p:bgPr>
    </p:bg>
    <p:spTree>
      <p:nvGrpSpPr>
        <p:cNvPr id="1" name="Shape 4922"/>
        <p:cNvGrpSpPr/>
        <p:nvPr/>
      </p:nvGrpSpPr>
      <p:grpSpPr>
        <a:xfrm>
          <a:off x="0" y="0"/>
          <a:ext cx="0" cy="0"/>
          <a:chOff x="0" y="0"/>
          <a:chExt cx="0" cy="0"/>
        </a:xfrm>
      </p:grpSpPr>
      <p:grpSp>
        <p:nvGrpSpPr>
          <p:cNvPr id="4923" name="Google Shape;4923;p14"/>
          <p:cNvGrpSpPr/>
          <p:nvPr/>
        </p:nvGrpSpPr>
        <p:grpSpPr>
          <a:xfrm>
            <a:off x="-66807" y="-86802"/>
            <a:ext cx="9277621" cy="6239545"/>
            <a:chOff x="14670875" y="846675"/>
            <a:chExt cx="7166400" cy="8013800"/>
          </a:xfrm>
        </p:grpSpPr>
        <p:sp>
          <p:nvSpPr>
            <p:cNvPr id="4924" name="Google Shape;4924;p1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LANK_1_1">
    <p:bg>
      <p:bgPr>
        <a:solidFill>
          <a:schemeClr val="accent1"/>
        </a:solidFill>
        <a:effectLst/>
      </p:bgPr>
    </p:bg>
    <p:spTree>
      <p:nvGrpSpPr>
        <p:cNvPr id="1" name="Shape 4954"/>
        <p:cNvGrpSpPr/>
        <p:nvPr/>
      </p:nvGrpSpPr>
      <p:grpSpPr>
        <a:xfrm>
          <a:off x="0" y="0"/>
          <a:ext cx="0" cy="0"/>
          <a:chOff x="0" y="0"/>
          <a:chExt cx="0" cy="0"/>
        </a:xfrm>
      </p:grpSpPr>
      <p:grpSp>
        <p:nvGrpSpPr>
          <p:cNvPr id="4955" name="Google Shape;4955;p15"/>
          <p:cNvGrpSpPr/>
          <p:nvPr/>
        </p:nvGrpSpPr>
        <p:grpSpPr>
          <a:xfrm>
            <a:off x="0" y="-50"/>
            <a:ext cx="9148262" cy="5143598"/>
            <a:chOff x="0" y="-50"/>
            <a:chExt cx="9148262" cy="5143598"/>
          </a:xfrm>
        </p:grpSpPr>
        <p:sp>
          <p:nvSpPr>
            <p:cNvPr id="4956" name="Google Shape;4956;p15"/>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5"/>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5"/>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5"/>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5"/>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5"/>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5"/>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5"/>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5"/>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5"/>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5"/>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5"/>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BLANK_1_1_1">
    <p:bg>
      <p:bgPr>
        <a:solidFill>
          <a:schemeClr val="accent3"/>
        </a:solidFill>
        <a:effectLst/>
      </p:bgPr>
    </p:bg>
    <p:spTree>
      <p:nvGrpSpPr>
        <p:cNvPr id="1" name="Shape 4968"/>
        <p:cNvGrpSpPr/>
        <p:nvPr/>
      </p:nvGrpSpPr>
      <p:grpSpPr>
        <a:xfrm>
          <a:off x="0" y="0"/>
          <a:ext cx="0" cy="0"/>
          <a:chOff x="0" y="0"/>
          <a:chExt cx="0" cy="0"/>
        </a:xfrm>
      </p:grpSpPr>
      <p:grpSp>
        <p:nvGrpSpPr>
          <p:cNvPr id="4969" name="Google Shape;4969;p16"/>
          <p:cNvGrpSpPr/>
          <p:nvPr/>
        </p:nvGrpSpPr>
        <p:grpSpPr>
          <a:xfrm>
            <a:off x="-52972" y="36998"/>
            <a:ext cx="9196967" cy="5099522"/>
            <a:chOff x="-52972" y="36998"/>
            <a:chExt cx="9196967" cy="5099522"/>
          </a:xfrm>
        </p:grpSpPr>
        <p:sp>
          <p:nvSpPr>
            <p:cNvPr id="4970" name="Google Shape;4970;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6"/>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6"/>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6"/>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6"/>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6"/>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6"/>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6"/>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6"/>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6"/>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6"/>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6"/>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6"/>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6"/>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6"/>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6"/>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6"/>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6"/>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6"/>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6"/>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6"/>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6"/>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6"/>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6"/>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6"/>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6"/>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6"/>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6"/>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6"/>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6"/>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6"/>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6"/>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6"/>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6"/>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6"/>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6"/>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6"/>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6"/>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6"/>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6"/>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6"/>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6"/>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6"/>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6"/>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6"/>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6"/>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6"/>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6"/>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6"/>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6"/>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6"/>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6"/>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6"/>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6"/>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6"/>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6"/>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6"/>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6"/>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6"/>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6"/>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6"/>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6"/>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6"/>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6"/>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6"/>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6"/>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6"/>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6"/>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6"/>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6"/>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6"/>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6"/>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6"/>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6"/>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6"/>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6"/>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6"/>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6"/>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6"/>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6"/>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6"/>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6"/>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6"/>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6"/>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6"/>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6"/>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6"/>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6"/>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6"/>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6"/>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6"/>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6"/>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6"/>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6"/>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6"/>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6"/>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6"/>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6"/>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6"/>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6"/>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6"/>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6"/>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6"/>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6"/>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6"/>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6"/>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6"/>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6"/>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6"/>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6"/>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6"/>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6"/>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6"/>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6"/>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6"/>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6"/>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6"/>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6"/>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6"/>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6"/>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6"/>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6"/>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6"/>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6"/>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6"/>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6"/>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6"/>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6"/>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6"/>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6"/>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6"/>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6"/>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6"/>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6"/>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6"/>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6"/>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6"/>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6"/>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6"/>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6"/>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6"/>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6"/>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6"/>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6"/>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6"/>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6"/>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6"/>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6"/>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6"/>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6"/>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6"/>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6"/>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6"/>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6"/>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6"/>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6"/>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6"/>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6"/>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6"/>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6"/>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6"/>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6"/>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6"/>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6"/>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6"/>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6"/>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6"/>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6"/>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6"/>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6"/>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6"/>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6"/>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6"/>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6"/>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6"/>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6"/>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6"/>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6"/>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6"/>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6"/>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6"/>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6"/>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6"/>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6"/>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6"/>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6"/>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6"/>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6"/>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6"/>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6"/>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6"/>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6"/>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6"/>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6"/>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6"/>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6"/>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6"/>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6"/>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6"/>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6"/>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6"/>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6"/>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6"/>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6"/>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6"/>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6"/>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6"/>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6"/>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6"/>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6"/>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6"/>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6"/>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6"/>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6"/>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6"/>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6"/>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6"/>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6"/>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6"/>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6"/>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6"/>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6"/>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6"/>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6"/>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6"/>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6"/>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6"/>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6"/>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6"/>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6"/>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6"/>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6"/>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6"/>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6"/>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6"/>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6"/>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6"/>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6"/>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6"/>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6"/>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6"/>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6"/>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6"/>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6"/>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6"/>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6"/>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6"/>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6"/>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6"/>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6"/>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6"/>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6"/>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6"/>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6"/>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6"/>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6"/>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6"/>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6"/>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6"/>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6"/>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6"/>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6"/>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6"/>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6"/>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6"/>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6"/>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6"/>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6"/>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6"/>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6"/>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6"/>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6"/>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6"/>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6"/>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6"/>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6"/>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6"/>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6"/>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6"/>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6"/>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6"/>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6"/>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6"/>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6"/>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6"/>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6"/>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6"/>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6"/>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6"/>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6"/>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6"/>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6"/>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6"/>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6"/>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6"/>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6"/>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6"/>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6"/>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6"/>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6"/>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6"/>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6"/>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6"/>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6"/>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6"/>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6"/>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6"/>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6"/>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6"/>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6"/>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6"/>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6"/>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6"/>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6"/>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6"/>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6"/>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6"/>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6"/>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6"/>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6"/>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6"/>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6"/>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6"/>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6"/>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6"/>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6"/>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6"/>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6"/>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6"/>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6"/>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6"/>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6"/>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6"/>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6"/>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6"/>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6"/>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6"/>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6"/>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6"/>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6"/>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6"/>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6"/>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6"/>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6"/>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6"/>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6"/>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6"/>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6"/>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6"/>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6"/>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6"/>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6"/>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6"/>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6"/>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6"/>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6"/>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6"/>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6"/>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6"/>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6"/>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6"/>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6"/>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6"/>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6"/>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6"/>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6"/>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6"/>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6"/>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6"/>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6"/>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6"/>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6"/>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6"/>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6"/>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6"/>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6"/>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6"/>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6"/>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6"/>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6"/>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6"/>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6"/>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6"/>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6"/>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6"/>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6"/>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6"/>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6"/>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6"/>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6"/>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6"/>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6"/>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6"/>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6"/>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6"/>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6"/>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6"/>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6"/>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6"/>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6"/>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6"/>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6"/>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6"/>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6"/>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6"/>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6"/>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6"/>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6"/>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6"/>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6"/>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6"/>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6"/>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6"/>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6"/>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6"/>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6"/>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6"/>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6"/>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6"/>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6"/>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6"/>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6"/>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6"/>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6"/>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6"/>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6"/>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6"/>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6"/>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6"/>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6"/>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6"/>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6"/>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6"/>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6"/>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6"/>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6"/>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6"/>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6"/>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6"/>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6"/>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6"/>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6"/>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6"/>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6"/>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6"/>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6"/>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6"/>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6"/>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6"/>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6"/>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6"/>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6"/>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6"/>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6"/>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6"/>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6"/>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6"/>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6"/>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6"/>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6"/>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6"/>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6"/>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6"/>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6"/>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6"/>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6"/>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6"/>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6"/>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6"/>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6"/>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6"/>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6"/>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6"/>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6"/>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6"/>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6"/>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6"/>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6"/>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6"/>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6"/>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6"/>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6"/>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6"/>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6"/>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6"/>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6"/>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6"/>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6"/>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6"/>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6"/>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6"/>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6"/>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6"/>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6"/>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6"/>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6"/>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6"/>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6"/>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6"/>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6"/>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6"/>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6"/>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6"/>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6"/>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6"/>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6"/>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6"/>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6"/>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6"/>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6"/>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6"/>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6"/>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6"/>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6"/>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6"/>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6"/>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6"/>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6"/>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6"/>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6"/>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6"/>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6"/>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6"/>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6"/>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6"/>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6"/>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6"/>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6"/>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6"/>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6"/>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6"/>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6"/>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6"/>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6"/>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6"/>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6"/>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6"/>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6"/>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6"/>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6"/>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6"/>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6"/>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6"/>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6"/>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6"/>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6"/>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6"/>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6"/>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6"/>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6"/>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6"/>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6"/>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6"/>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6"/>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6"/>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6"/>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6"/>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6"/>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6"/>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6"/>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6"/>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6"/>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6"/>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6"/>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6"/>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6"/>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6"/>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6"/>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6"/>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6"/>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6"/>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6"/>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6"/>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6"/>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6"/>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6"/>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6"/>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6"/>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6"/>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6"/>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6"/>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6"/>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6"/>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6"/>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6"/>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6"/>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6"/>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6"/>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6"/>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6"/>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16"/>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16"/>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16"/>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16"/>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6"/>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6"/>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6"/>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6"/>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6"/>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6"/>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6"/>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6"/>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6"/>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6"/>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6"/>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6"/>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6"/>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6"/>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6"/>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6"/>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6"/>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6"/>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6"/>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6"/>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6"/>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6"/>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6"/>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6"/>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6"/>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6"/>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6"/>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6"/>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6"/>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6"/>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6"/>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6"/>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6"/>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6"/>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6"/>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6"/>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6"/>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6"/>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6"/>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6"/>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6"/>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6"/>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6"/>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6"/>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6"/>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6"/>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6"/>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6"/>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6"/>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6"/>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6"/>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6"/>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6"/>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6"/>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6"/>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6"/>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6"/>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6"/>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6"/>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6"/>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6"/>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6"/>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6"/>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6"/>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6"/>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6"/>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6"/>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6"/>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6"/>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6"/>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6"/>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6"/>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6"/>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6"/>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6"/>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6"/>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6"/>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6"/>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6"/>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6"/>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6"/>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6"/>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6"/>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6"/>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6"/>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6"/>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6"/>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6"/>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6"/>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6"/>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6"/>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6"/>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6"/>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6"/>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6"/>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6"/>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6"/>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6"/>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6"/>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6"/>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6"/>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6"/>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6"/>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6"/>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6"/>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6"/>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6"/>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6"/>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6"/>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6"/>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6"/>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6"/>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6"/>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6"/>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6"/>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6"/>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6"/>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6"/>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6"/>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6"/>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6"/>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6"/>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6"/>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6"/>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6"/>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6"/>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6"/>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6"/>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6"/>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6"/>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6"/>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6"/>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6"/>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6"/>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6"/>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6"/>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6"/>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6"/>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6"/>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6"/>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6"/>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6"/>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6"/>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6"/>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6"/>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6"/>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6"/>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6"/>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6"/>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6"/>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6"/>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6"/>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6"/>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6"/>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6"/>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6"/>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6"/>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6"/>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6"/>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6"/>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6"/>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6"/>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6"/>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6"/>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6"/>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6"/>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6"/>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6"/>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6"/>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6"/>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6"/>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6"/>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6"/>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6"/>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6"/>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6"/>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6"/>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6"/>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6"/>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6"/>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6"/>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6"/>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6"/>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6"/>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6"/>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6"/>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6"/>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6"/>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6"/>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6"/>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6"/>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6"/>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6"/>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6"/>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6"/>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6"/>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6"/>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6"/>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6"/>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6"/>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6"/>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6"/>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6"/>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6"/>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6"/>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6"/>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6"/>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6"/>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6"/>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6"/>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6"/>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6"/>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6"/>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6"/>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6"/>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6"/>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6"/>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6"/>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6"/>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6"/>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6"/>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6"/>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6"/>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6"/>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6"/>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6"/>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6"/>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6"/>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6"/>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6"/>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6"/>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6"/>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6"/>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6"/>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6"/>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6"/>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6"/>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6"/>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6"/>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6"/>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6"/>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6"/>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6"/>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6"/>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6"/>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6"/>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6"/>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6"/>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6"/>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6"/>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6"/>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6"/>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6"/>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6"/>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6"/>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6"/>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6"/>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6"/>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6"/>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6"/>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6"/>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6"/>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6"/>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6"/>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6"/>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6"/>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6"/>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6"/>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6"/>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6"/>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6"/>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6"/>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6"/>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6"/>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6"/>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6"/>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6"/>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6"/>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6"/>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6"/>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6"/>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6"/>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6"/>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6"/>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6"/>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6"/>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6"/>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6"/>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6"/>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6"/>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6"/>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6"/>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6"/>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6"/>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6"/>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6"/>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6"/>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6"/>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6"/>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6"/>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6"/>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6"/>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6"/>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6"/>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6"/>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6"/>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6"/>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6"/>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6"/>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6"/>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6"/>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6"/>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6"/>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6"/>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6"/>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6"/>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6"/>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6"/>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6"/>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6"/>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6"/>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6"/>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6"/>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6"/>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6"/>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6"/>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6"/>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6"/>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6"/>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6"/>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6"/>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6"/>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6"/>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6"/>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6"/>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6"/>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6"/>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6"/>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6"/>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6"/>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6"/>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6"/>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6"/>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6"/>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6"/>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6"/>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6"/>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6"/>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6"/>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6"/>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6"/>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6"/>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6"/>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6"/>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6"/>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6"/>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6"/>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6"/>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6"/>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6"/>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6"/>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6"/>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6"/>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6"/>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6"/>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6"/>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6"/>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6"/>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6"/>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6"/>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6"/>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6"/>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6"/>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6"/>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6"/>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6"/>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6"/>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6"/>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6"/>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6"/>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6"/>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5">
  <p:cSld name="CUSTOM_2_1_1">
    <p:bg>
      <p:bgPr>
        <a:solidFill>
          <a:schemeClr val="accent1"/>
        </a:solidFill>
        <a:effectLst/>
      </p:bgPr>
    </p:bg>
    <p:spTree>
      <p:nvGrpSpPr>
        <p:cNvPr id="1" name="Shape 6595"/>
        <p:cNvGrpSpPr/>
        <p:nvPr/>
      </p:nvGrpSpPr>
      <p:grpSpPr>
        <a:xfrm>
          <a:off x="0" y="0"/>
          <a:ext cx="0" cy="0"/>
          <a:chOff x="0" y="0"/>
          <a:chExt cx="0" cy="0"/>
        </a:xfrm>
      </p:grpSpPr>
      <p:grpSp>
        <p:nvGrpSpPr>
          <p:cNvPr id="6596" name="Google Shape;6596;p19"/>
          <p:cNvGrpSpPr/>
          <p:nvPr/>
        </p:nvGrpSpPr>
        <p:grpSpPr>
          <a:xfrm flipH="1">
            <a:off x="-25" y="-419100"/>
            <a:ext cx="9136375" cy="5562608"/>
            <a:chOff x="-7728237" y="-419075"/>
            <a:chExt cx="15443501" cy="5562608"/>
          </a:xfrm>
        </p:grpSpPr>
        <p:sp>
          <p:nvSpPr>
            <p:cNvPr id="6597" name="Google Shape;6597;p1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98" name="Google Shape;6598;p19"/>
            <p:cNvGrpSpPr/>
            <p:nvPr/>
          </p:nvGrpSpPr>
          <p:grpSpPr>
            <a:xfrm>
              <a:off x="-7728237" y="-419075"/>
              <a:ext cx="15443501" cy="5562608"/>
              <a:chOff x="-7728237" y="-419075"/>
              <a:chExt cx="15443501" cy="5562608"/>
            </a:xfrm>
          </p:grpSpPr>
          <p:sp>
            <p:nvSpPr>
              <p:cNvPr id="6599" name="Google Shape;6599;p1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11" name="Google Shape;6611;p19"/>
          <p:cNvSpPr txBox="1">
            <a:spLocks noGrp="1"/>
          </p:cNvSpPr>
          <p:nvPr>
            <p:ph type="title"/>
          </p:nvPr>
        </p:nvSpPr>
        <p:spPr>
          <a:xfrm>
            <a:off x="1810650" y="2303250"/>
            <a:ext cx="3732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12" name="Google Shape;6612;p19"/>
          <p:cNvSpPr txBox="1">
            <a:spLocks noGrp="1"/>
          </p:cNvSpPr>
          <p:nvPr>
            <p:ph type="title" idx="2" hasCustomPrompt="1"/>
          </p:nvPr>
        </p:nvSpPr>
        <p:spPr>
          <a:xfrm>
            <a:off x="2589450" y="1462650"/>
            <a:ext cx="21744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72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13" name="Google Shape;6613;p19"/>
          <p:cNvSpPr txBox="1">
            <a:spLocks noGrp="1"/>
          </p:cNvSpPr>
          <p:nvPr>
            <p:ph type="subTitle" idx="1"/>
          </p:nvPr>
        </p:nvSpPr>
        <p:spPr>
          <a:xfrm>
            <a:off x="2298625" y="2905375"/>
            <a:ext cx="2755800" cy="59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1600"/>
              </a:spcBef>
              <a:spcAft>
                <a:spcPts val="0"/>
              </a:spcAft>
              <a:buSzPts val="1600"/>
              <a:buNone/>
              <a:defRPr/>
            </a:lvl2pPr>
            <a:lvl3pPr lvl="2" algn="ctr" rtl="0">
              <a:spcBef>
                <a:spcPts val="1600"/>
              </a:spcBef>
              <a:spcAft>
                <a:spcPts val="0"/>
              </a:spcAft>
              <a:buSzPts val="1600"/>
              <a:buNone/>
              <a:defRPr/>
            </a:lvl3pPr>
            <a:lvl4pPr lvl="3" algn="ctr" rtl="0">
              <a:spcBef>
                <a:spcPts val="1600"/>
              </a:spcBef>
              <a:spcAft>
                <a:spcPts val="0"/>
              </a:spcAft>
              <a:buSzPts val="1600"/>
              <a:buNone/>
              <a:defRPr/>
            </a:lvl4pPr>
            <a:lvl5pPr lvl="4" algn="ctr" rtl="0">
              <a:spcBef>
                <a:spcPts val="1600"/>
              </a:spcBef>
              <a:spcAft>
                <a:spcPts val="0"/>
              </a:spcAft>
              <a:buSzPts val="1600"/>
              <a:buNone/>
              <a:defRPr/>
            </a:lvl5pPr>
            <a:lvl6pPr lvl="5" algn="ctr" rtl="0">
              <a:spcBef>
                <a:spcPts val="1600"/>
              </a:spcBef>
              <a:spcAft>
                <a:spcPts val="0"/>
              </a:spcAft>
              <a:buSzPts val="1600"/>
              <a:buNone/>
              <a:defRPr/>
            </a:lvl6pPr>
            <a:lvl7pPr lvl="6" algn="ctr" rtl="0">
              <a:spcBef>
                <a:spcPts val="1600"/>
              </a:spcBef>
              <a:spcAft>
                <a:spcPts val="0"/>
              </a:spcAft>
              <a:buSzPts val="1600"/>
              <a:buNone/>
              <a:defRPr/>
            </a:lvl7pPr>
            <a:lvl8pPr lvl="7" algn="ctr" rtl="0">
              <a:spcBef>
                <a:spcPts val="1600"/>
              </a:spcBef>
              <a:spcAft>
                <a:spcPts val="0"/>
              </a:spcAft>
              <a:buSzPts val="1600"/>
              <a:buNone/>
              <a:defRPr/>
            </a:lvl8pPr>
            <a:lvl9pPr lvl="8" algn="ctr" rtl="0">
              <a:spcBef>
                <a:spcPts val="1600"/>
              </a:spcBef>
              <a:spcAft>
                <a:spcPts val="1600"/>
              </a:spcAft>
              <a:buSzPts val="16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s">
  <p:cSld name="CUSTOM_3">
    <p:bg>
      <p:bgPr>
        <a:solidFill>
          <a:schemeClr val="accent2"/>
        </a:solidFill>
        <a:effectLst/>
      </p:bgPr>
    </p:bg>
    <p:spTree>
      <p:nvGrpSpPr>
        <p:cNvPr id="1" name="Shape 6675"/>
        <p:cNvGrpSpPr/>
        <p:nvPr/>
      </p:nvGrpSpPr>
      <p:grpSpPr>
        <a:xfrm>
          <a:off x="0" y="0"/>
          <a:ext cx="0" cy="0"/>
          <a:chOff x="0" y="0"/>
          <a:chExt cx="0" cy="0"/>
        </a:xfrm>
      </p:grpSpPr>
      <p:grpSp>
        <p:nvGrpSpPr>
          <p:cNvPr id="6676" name="Google Shape;6676;p21"/>
          <p:cNvGrpSpPr/>
          <p:nvPr/>
        </p:nvGrpSpPr>
        <p:grpSpPr>
          <a:xfrm>
            <a:off x="0" y="-50"/>
            <a:ext cx="9148262" cy="5143598"/>
            <a:chOff x="0" y="-50"/>
            <a:chExt cx="9148262" cy="5143598"/>
          </a:xfrm>
        </p:grpSpPr>
        <p:sp>
          <p:nvSpPr>
            <p:cNvPr id="6677" name="Google Shape;6677;p2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9" name="Google Shape;6689;p21"/>
          <p:cNvSpPr txBox="1">
            <a:spLocks noGrp="1"/>
          </p:cNvSpPr>
          <p:nvPr>
            <p:ph type="subTitle" idx="1"/>
          </p:nvPr>
        </p:nvSpPr>
        <p:spPr>
          <a:xfrm>
            <a:off x="5410200" y="2765550"/>
            <a:ext cx="2171700" cy="43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
        <p:nvSpPr>
          <p:cNvPr id="6690" name="Google Shape;6690;p21"/>
          <p:cNvSpPr txBox="1">
            <a:spLocks noGrp="1"/>
          </p:cNvSpPr>
          <p:nvPr>
            <p:ph type="subTitle" idx="2"/>
          </p:nvPr>
        </p:nvSpPr>
        <p:spPr>
          <a:xfrm>
            <a:off x="2247775" y="4026400"/>
            <a:ext cx="1647900" cy="4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691" name="Google Shape;6691;p21"/>
          <p:cNvSpPr txBox="1">
            <a:spLocks noGrp="1"/>
          </p:cNvSpPr>
          <p:nvPr>
            <p:ph type="subTitle" idx="3"/>
          </p:nvPr>
        </p:nvSpPr>
        <p:spPr>
          <a:xfrm>
            <a:off x="1504950" y="1619400"/>
            <a:ext cx="2171700" cy="43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692" name="Google Shape;6692;p21"/>
          <p:cNvSpPr txBox="1">
            <a:spLocks noGrp="1"/>
          </p:cNvSpPr>
          <p:nvPr>
            <p:ph type="title" hasCustomPrompt="1"/>
          </p:nvPr>
        </p:nvSpPr>
        <p:spPr>
          <a:xfrm>
            <a:off x="1503600" y="923925"/>
            <a:ext cx="21744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48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
        <p:nvSpPr>
          <p:cNvPr id="6693" name="Google Shape;6693;p21"/>
          <p:cNvSpPr txBox="1">
            <a:spLocks noGrp="1"/>
          </p:cNvSpPr>
          <p:nvPr>
            <p:ph type="title" idx="4" hasCustomPrompt="1"/>
          </p:nvPr>
        </p:nvSpPr>
        <p:spPr>
          <a:xfrm>
            <a:off x="1779325" y="3320325"/>
            <a:ext cx="21744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48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
        <p:nvSpPr>
          <p:cNvPr id="6694" name="Google Shape;6694;p21"/>
          <p:cNvSpPr txBox="1">
            <a:spLocks noGrp="1"/>
          </p:cNvSpPr>
          <p:nvPr>
            <p:ph type="title" idx="5" hasCustomPrompt="1"/>
          </p:nvPr>
        </p:nvSpPr>
        <p:spPr>
          <a:xfrm>
            <a:off x="5249850" y="2059475"/>
            <a:ext cx="24927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800"/>
              <a:buNone/>
              <a:defRPr sz="4800">
                <a:solidFill>
                  <a:schemeClr val="accent1"/>
                </a:solidFill>
              </a:defRPr>
            </a:lvl1pPr>
            <a:lvl2pPr lvl="1" algn="ctr" rtl="0">
              <a:lnSpc>
                <a:spcPct val="100000"/>
              </a:lnSpc>
              <a:spcBef>
                <a:spcPts val="0"/>
              </a:spcBef>
              <a:spcAft>
                <a:spcPts val="0"/>
              </a:spcAft>
              <a:buClr>
                <a:schemeClr val="accent1"/>
              </a:buClr>
              <a:buSzPts val="12000"/>
              <a:buNone/>
              <a:defRPr sz="12000">
                <a:solidFill>
                  <a:schemeClr val="accent1"/>
                </a:solidFill>
              </a:defRPr>
            </a:lvl2pPr>
            <a:lvl3pPr lvl="2" algn="ctr" rtl="0">
              <a:lnSpc>
                <a:spcPct val="100000"/>
              </a:lnSpc>
              <a:spcBef>
                <a:spcPts val="0"/>
              </a:spcBef>
              <a:spcAft>
                <a:spcPts val="0"/>
              </a:spcAft>
              <a:buClr>
                <a:schemeClr val="accent1"/>
              </a:buClr>
              <a:buSzPts val="12000"/>
              <a:buNone/>
              <a:defRPr sz="12000">
                <a:solidFill>
                  <a:schemeClr val="accent1"/>
                </a:solidFill>
              </a:defRPr>
            </a:lvl3pPr>
            <a:lvl4pPr lvl="3" algn="ctr" rtl="0">
              <a:lnSpc>
                <a:spcPct val="100000"/>
              </a:lnSpc>
              <a:spcBef>
                <a:spcPts val="0"/>
              </a:spcBef>
              <a:spcAft>
                <a:spcPts val="0"/>
              </a:spcAft>
              <a:buClr>
                <a:schemeClr val="accent1"/>
              </a:buClr>
              <a:buSzPts val="12000"/>
              <a:buNone/>
              <a:defRPr sz="12000">
                <a:solidFill>
                  <a:schemeClr val="accent1"/>
                </a:solidFill>
              </a:defRPr>
            </a:lvl4pPr>
            <a:lvl5pPr lvl="4" algn="ctr" rtl="0">
              <a:lnSpc>
                <a:spcPct val="100000"/>
              </a:lnSpc>
              <a:spcBef>
                <a:spcPts val="0"/>
              </a:spcBef>
              <a:spcAft>
                <a:spcPts val="0"/>
              </a:spcAft>
              <a:buClr>
                <a:schemeClr val="accent1"/>
              </a:buClr>
              <a:buSzPts val="12000"/>
              <a:buNone/>
              <a:defRPr sz="12000">
                <a:solidFill>
                  <a:schemeClr val="accent1"/>
                </a:solidFill>
              </a:defRPr>
            </a:lvl5pPr>
            <a:lvl6pPr lvl="5" algn="ctr" rtl="0">
              <a:lnSpc>
                <a:spcPct val="100000"/>
              </a:lnSpc>
              <a:spcBef>
                <a:spcPts val="0"/>
              </a:spcBef>
              <a:spcAft>
                <a:spcPts val="0"/>
              </a:spcAft>
              <a:buClr>
                <a:schemeClr val="accent1"/>
              </a:buClr>
              <a:buSzPts val="12000"/>
              <a:buNone/>
              <a:defRPr sz="12000">
                <a:solidFill>
                  <a:schemeClr val="accent1"/>
                </a:solidFill>
              </a:defRPr>
            </a:lvl6pPr>
            <a:lvl7pPr lvl="6" algn="ctr" rtl="0">
              <a:lnSpc>
                <a:spcPct val="100000"/>
              </a:lnSpc>
              <a:spcBef>
                <a:spcPts val="0"/>
              </a:spcBef>
              <a:spcAft>
                <a:spcPts val="0"/>
              </a:spcAft>
              <a:buClr>
                <a:schemeClr val="accent1"/>
              </a:buClr>
              <a:buSzPts val="12000"/>
              <a:buNone/>
              <a:defRPr sz="12000">
                <a:solidFill>
                  <a:schemeClr val="accent1"/>
                </a:solidFill>
              </a:defRPr>
            </a:lvl7pPr>
            <a:lvl8pPr lvl="7" algn="ctr" rtl="0">
              <a:lnSpc>
                <a:spcPct val="100000"/>
              </a:lnSpc>
              <a:spcBef>
                <a:spcPts val="0"/>
              </a:spcBef>
              <a:spcAft>
                <a:spcPts val="0"/>
              </a:spcAft>
              <a:buClr>
                <a:schemeClr val="accent1"/>
              </a:buClr>
              <a:buSzPts val="12000"/>
              <a:buNone/>
              <a:defRPr sz="12000">
                <a:solidFill>
                  <a:schemeClr val="accent1"/>
                </a:solidFill>
              </a:defRPr>
            </a:lvl8pPr>
            <a:lvl9pPr lvl="8" algn="ctr" rtl="0">
              <a:lnSpc>
                <a:spcPct val="100000"/>
              </a:lnSpc>
              <a:spcBef>
                <a:spcPts val="0"/>
              </a:spcBef>
              <a:spcAft>
                <a:spcPts val="0"/>
              </a:spcAft>
              <a:buClr>
                <a:schemeClr val="accent1"/>
              </a:buClr>
              <a:buSzPts val="12000"/>
              <a:buNone/>
              <a:defRPr sz="12000">
                <a:solidFill>
                  <a:schemeClr val="accent1"/>
                </a:solidFill>
              </a:defRPr>
            </a:lvl9pPr>
          </a:lstStyle>
          <a:p>
            <a:r>
              <a:t>xx%</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ullet point">
  <p:cSld name="CUSTOM_1">
    <p:bg>
      <p:bgPr>
        <a:solidFill>
          <a:schemeClr val="accent2"/>
        </a:solidFill>
        <a:effectLst/>
      </p:bgPr>
    </p:bg>
    <p:spTree>
      <p:nvGrpSpPr>
        <p:cNvPr id="1" name="Shape 6695"/>
        <p:cNvGrpSpPr/>
        <p:nvPr/>
      </p:nvGrpSpPr>
      <p:grpSpPr>
        <a:xfrm>
          <a:off x="0" y="0"/>
          <a:ext cx="0" cy="0"/>
          <a:chOff x="0" y="0"/>
          <a:chExt cx="0" cy="0"/>
        </a:xfrm>
      </p:grpSpPr>
      <p:grpSp>
        <p:nvGrpSpPr>
          <p:cNvPr id="6696" name="Google Shape;6696;p22"/>
          <p:cNvGrpSpPr/>
          <p:nvPr/>
        </p:nvGrpSpPr>
        <p:grpSpPr>
          <a:xfrm flipH="1">
            <a:off x="-25" y="-419100"/>
            <a:ext cx="9136375" cy="5562608"/>
            <a:chOff x="-7728237" y="-419075"/>
            <a:chExt cx="15443501" cy="5562608"/>
          </a:xfrm>
        </p:grpSpPr>
        <p:sp>
          <p:nvSpPr>
            <p:cNvPr id="6697" name="Google Shape;6697;p22"/>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8" name="Google Shape;6698;p22"/>
            <p:cNvGrpSpPr/>
            <p:nvPr/>
          </p:nvGrpSpPr>
          <p:grpSpPr>
            <a:xfrm>
              <a:off x="-7728237" y="-419075"/>
              <a:ext cx="15443501" cy="5562608"/>
              <a:chOff x="-7728237" y="-419075"/>
              <a:chExt cx="15443501" cy="5562608"/>
            </a:xfrm>
          </p:grpSpPr>
          <p:sp>
            <p:nvSpPr>
              <p:cNvPr id="6699" name="Google Shape;6699;p22"/>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2"/>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2"/>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2"/>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2"/>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2"/>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2"/>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2"/>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2"/>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2"/>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2"/>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2"/>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11" name="Google Shape;6711;p22"/>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12" name="Google Shape;6712;p22"/>
          <p:cNvSpPr txBox="1">
            <a:spLocks noGrp="1"/>
          </p:cNvSpPr>
          <p:nvPr>
            <p:ph type="subTitle" idx="1"/>
          </p:nvPr>
        </p:nvSpPr>
        <p:spPr>
          <a:xfrm>
            <a:off x="1256625" y="1701725"/>
            <a:ext cx="2975400" cy="2662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CUSTOM_1_2">
    <p:bg>
      <p:bgPr>
        <a:solidFill>
          <a:schemeClr val="accent2"/>
        </a:solidFill>
        <a:effectLst/>
      </p:bgPr>
    </p:bg>
    <p:spTree>
      <p:nvGrpSpPr>
        <p:cNvPr id="1" name="Shape 6713"/>
        <p:cNvGrpSpPr/>
        <p:nvPr/>
      </p:nvGrpSpPr>
      <p:grpSpPr>
        <a:xfrm>
          <a:off x="0" y="0"/>
          <a:ext cx="0" cy="0"/>
          <a:chOff x="0" y="0"/>
          <a:chExt cx="0" cy="0"/>
        </a:xfrm>
      </p:grpSpPr>
      <p:grpSp>
        <p:nvGrpSpPr>
          <p:cNvPr id="6714" name="Google Shape;6714;p23"/>
          <p:cNvGrpSpPr/>
          <p:nvPr/>
        </p:nvGrpSpPr>
        <p:grpSpPr>
          <a:xfrm>
            <a:off x="-613" y="32"/>
            <a:ext cx="9162959" cy="5162845"/>
            <a:chOff x="14670875" y="846675"/>
            <a:chExt cx="7166400" cy="3385250"/>
          </a:xfrm>
        </p:grpSpPr>
        <p:sp>
          <p:nvSpPr>
            <p:cNvPr id="6715" name="Google Shape;6715;p23"/>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3"/>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3"/>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3"/>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3"/>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3"/>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3"/>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3"/>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3"/>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3"/>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3"/>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3"/>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3"/>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3"/>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3"/>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30" name="Google Shape;6730;p23"/>
          <p:cNvSpPr txBox="1">
            <a:spLocks noGrp="1"/>
          </p:cNvSpPr>
          <p:nvPr>
            <p:ph type="title"/>
          </p:nvPr>
        </p:nvSpPr>
        <p:spPr>
          <a:xfrm>
            <a:off x="2026200" y="540000"/>
            <a:ext cx="5091600" cy="73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2">
  <p:cSld name="CUSTOM_1_2_2">
    <p:bg>
      <p:bgPr>
        <a:solidFill>
          <a:schemeClr val="accent2"/>
        </a:solidFill>
        <a:effectLst/>
      </p:bgPr>
    </p:bg>
    <p:spTree>
      <p:nvGrpSpPr>
        <p:cNvPr id="1" name="Shape 6749"/>
        <p:cNvGrpSpPr/>
        <p:nvPr/>
      </p:nvGrpSpPr>
      <p:grpSpPr>
        <a:xfrm>
          <a:off x="0" y="0"/>
          <a:ext cx="0" cy="0"/>
          <a:chOff x="0" y="0"/>
          <a:chExt cx="0" cy="0"/>
        </a:xfrm>
      </p:grpSpPr>
      <p:grpSp>
        <p:nvGrpSpPr>
          <p:cNvPr id="6750" name="Google Shape;6750;p25"/>
          <p:cNvGrpSpPr/>
          <p:nvPr/>
        </p:nvGrpSpPr>
        <p:grpSpPr>
          <a:xfrm>
            <a:off x="-25" y="-419100"/>
            <a:ext cx="9136375" cy="5562608"/>
            <a:chOff x="-7728237" y="-419075"/>
            <a:chExt cx="15443501" cy="5562608"/>
          </a:xfrm>
        </p:grpSpPr>
        <p:sp>
          <p:nvSpPr>
            <p:cNvPr id="6751" name="Google Shape;6751;p25"/>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2" name="Google Shape;6752;p25"/>
            <p:cNvGrpSpPr/>
            <p:nvPr/>
          </p:nvGrpSpPr>
          <p:grpSpPr>
            <a:xfrm>
              <a:off x="-7728237" y="-419075"/>
              <a:ext cx="15443501" cy="5562608"/>
              <a:chOff x="-7728237" y="-419075"/>
              <a:chExt cx="15443501" cy="5562608"/>
            </a:xfrm>
          </p:grpSpPr>
          <p:sp>
            <p:nvSpPr>
              <p:cNvPr id="6753" name="Google Shape;6753;p25"/>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5"/>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5"/>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5"/>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5"/>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5"/>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5"/>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5"/>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5"/>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5"/>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5"/>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5"/>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5" name="Google Shape;6765;p25"/>
          <p:cNvSpPr txBox="1">
            <a:spLocks noGrp="1"/>
          </p:cNvSpPr>
          <p:nvPr>
            <p:ph type="title"/>
          </p:nvPr>
        </p:nvSpPr>
        <p:spPr>
          <a:xfrm>
            <a:off x="720000" y="540000"/>
            <a:ext cx="3852000" cy="73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6" name="Google Shape;6766;p25"/>
          <p:cNvSpPr txBox="1">
            <a:spLocks noGrp="1"/>
          </p:cNvSpPr>
          <p:nvPr>
            <p:ph type="subTitle" idx="1"/>
          </p:nvPr>
        </p:nvSpPr>
        <p:spPr>
          <a:xfrm>
            <a:off x="720000" y="1494550"/>
            <a:ext cx="3499500" cy="3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accent1"/>
                </a:solidFill>
                <a:latin typeface="Slackey"/>
                <a:ea typeface="Slackey"/>
                <a:cs typeface="Slackey"/>
                <a:sym typeface="Slackey"/>
              </a:defRPr>
            </a:lvl1pPr>
            <a:lvl2pPr lvl="1" rtl="0">
              <a:lnSpc>
                <a:spcPct val="100000"/>
              </a:lnSpc>
              <a:spcBef>
                <a:spcPts val="1600"/>
              </a:spcBef>
              <a:spcAft>
                <a:spcPts val="0"/>
              </a:spcAft>
              <a:buNone/>
              <a:defRPr>
                <a:solidFill>
                  <a:schemeClr val="accent1"/>
                </a:solidFill>
                <a:latin typeface="Slackey"/>
                <a:ea typeface="Slackey"/>
                <a:cs typeface="Slackey"/>
                <a:sym typeface="Slackey"/>
              </a:defRPr>
            </a:lvl2pPr>
            <a:lvl3pPr lvl="2" rtl="0">
              <a:lnSpc>
                <a:spcPct val="100000"/>
              </a:lnSpc>
              <a:spcBef>
                <a:spcPts val="1600"/>
              </a:spcBef>
              <a:spcAft>
                <a:spcPts val="0"/>
              </a:spcAft>
              <a:buNone/>
              <a:defRPr>
                <a:solidFill>
                  <a:schemeClr val="accent1"/>
                </a:solidFill>
                <a:latin typeface="Slackey"/>
                <a:ea typeface="Slackey"/>
                <a:cs typeface="Slackey"/>
                <a:sym typeface="Slackey"/>
              </a:defRPr>
            </a:lvl3pPr>
            <a:lvl4pPr lvl="3" rtl="0">
              <a:lnSpc>
                <a:spcPct val="100000"/>
              </a:lnSpc>
              <a:spcBef>
                <a:spcPts val="1600"/>
              </a:spcBef>
              <a:spcAft>
                <a:spcPts val="0"/>
              </a:spcAft>
              <a:buNone/>
              <a:defRPr>
                <a:solidFill>
                  <a:schemeClr val="accent1"/>
                </a:solidFill>
                <a:latin typeface="Slackey"/>
                <a:ea typeface="Slackey"/>
                <a:cs typeface="Slackey"/>
                <a:sym typeface="Slackey"/>
              </a:defRPr>
            </a:lvl4pPr>
            <a:lvl5pPr lvl="4" rtl="0">
              <a:lnSpc>
                <a:spcPct val="100000"/>
              </a:lnSpc>
              <a:spcBef>
                <a:spcPts val="1600"/>
              </a:spcBef>
              <a:spcAft>
                <a:spcPts val="0"/>
              </a:spcAft>
              <a:buNone/>
              <a:defRPr>
                <a:solidFill>
                  <a:schemeClr val="accent1"/>
                </a:solidFill>
                <a:latin typeface="Slackey"/>
                <a:ea typeface="Slackey"/>
                <a:cs typeface="Slackey"/>
                <a:sym typeface="Slackey"/>
              </a:defRPr>
            </a:lvl5pPr>
            <a:lvl6pPr lvl="5" rtl="0">
              <a:lnSpc>
                <a:spcPct val="100000"/>
              </a:lnSpc>
              <a:spcBef>
                <a:spcPts val="1600"/>
              </a:spcBef>
              <a:spcAft>
                <a:spcPts val="0"/>
              </a:spcAft>
              <a:buNone/>
              <a:defRPr>
                <a:solidFill>
                  <a:schemeClr val="accent1"/>
                </a:solidFill>
                <a:latin typeface="Slackey"/>
                <a:ea typeface="Slackey"/>
                <a:cs typeface="Slackey"/>
                <a:sym typeface="Slackey"/>
              </a:defRPr>
            </a:lvl6pPr>
            <a:lvl7pPr lvl="6" rtl="0">
              <a:lnSpc>
                <a:spcPct val="100000"/>
              </a:lnSpc>
              <a:spcBef>
                <a:spcPts val="1600"/>
              </a:spcBef>
              <a:spcAft>
                <a:spcPts val="0"/>
              </a:spcAft>
              <a:buNone/>
              <a:defRPr>
                <a:solidFill>
                  <a:schemeClr val="accent1"/>
                </a:solidFill>
                <a:latin typeface="Slackey"/>
                <a:ea typeface="Slackey"/>
                <a:cs typeface="Slackey"/>
                <a:sym typeface="Slackey"/>
              </a:defRPr>
            </a:lvl7pPr>
            <a:lvl8pPr lvl="7" rtl="0">
              <a:lnSpc>
                <a:spcPct val="100000"/>
              </a:lnSpc>
              <a:spcBef>
                <a:spcPts val="1600"/>
              </a:spcBef>
              <a:spcAft>
                <a:spcPts val="0"/>
              </a:spcAft>
              <a:buNone/>
              <a:defRPr>
                <a:solidFill>
                  <a:schemeClr val="accent1"/>
                </a:solidFill>
                <a:latin typeface="Slackey"/>
                <a:ea typeface="Slackey"/>
                <a:cs typeface="Slackey"/>
                <a:sym typeface="Slackey"/>
              </a:defRPr>
            </a:lvl8pPr>
            <a:lvl9pPr lvl="8"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767" name="Google Shape;6767;p25"/>
          <p:cNvSpPr txBox="1">
            <a:spLocks noGrp="1"/>
          </p:cNvSpPr>
          <p:nvPr>
            <p:ph type="subTitle" idx="2"/>
          </p:nvPr>
        </p:nvSpPr>
        <p:spPr>
          <a:xfrm>
            <a:off x="720000" y="1841500"/>
            <a:ext cx="3852000" cy="67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vl1pPr>
            <a:lvl2pPr lvl="1" rtl="0">
              <a:lnSpc>
                <a:spcPct val="100000"/>
              </a:lnSpc>
              <a:spcBef>
                <a:spcPts val="1600"/>
              </a:spcBef>
              <a:spcAft>
                <a:spcPts val="0"/>
              </a:spcAft>
              <a:buNone/>
              <a:defRPr sz="1800"/>
            </a:lvl2pPr>
            <a:lvl3pPr lvl="2" rtl="0">
              <a:lnSpc>
                <a:spcPct val="100000"/>
              </a:lnSpc>
              <a:spcBef>
                <a:spcPts val="1600"/>
              </a:spcBef>
              <a:spcAft>
                <a:spcPts val="0"/>
              </a:spcAft>
              <a:buNone/>
              <a:defRPr sz="1800"/>
            </a:lvl3pPr>
            <a:lvl4pPr lvl="3" rtl="0">
              <a:lnSpc>
                <a:spcPct val="100000"/>
              </a:lnSpc>
              <a:spcBef>
                <a:spcPts val="1600"/>
              </a:spcBef>
              <a:spcAft>
                <a:spcPts val="0"/>
              </a:spcAft>
              <a:buNone/>
              <a:defRPr sz="1800"/>
            </a:lvl4pPr>
            <a:lvl5pPr lvl="4" rtl="0">
              <a:lnSpc>
                <a:spcPct val="100000"/>
              </a:lnSpc>
              <a:spcBef>
                <a:spcPts val="1600"/>
              </a:spcBef>
              <a:spcAft>
                <a:spcPts val="0"/>
              </a:spcAft>
              <a:buNone/>
              <a:defRPr sz="1800"/>
            </a:lvl5pPr>
            <a:lvl6pPr lvl="5" rtl="0">
              <a:lnSpc>
                <a:spcPct val="100000"/>
              </a:lnSpc>
              <a:spcBef>
                <a:spcPts val="1600"/>
              </a:spcBef>
              <a:spcAft>
                <a:spcPts val="0"/>
              </a:spcAft>
              <a:buNone/>
              <a:defRPr sz="1800"/>
            </a:lvl6pPr>
            <a:lvl7pPr lvl="6" rtl="0">
              <a:lnSpc>
                <a:spcPct val="100000"/>
              </a:lnSpc>
              <a:spcBef>
                <a:spcPts val="1600"/>
              </a:spcBef>
              <a:spcAft>
                <a:spcPts val="0"/>
              </a:spcAft>
              <a:buNone/>
              <a:defRPr sz="1800"/>
            </a:lvl7pPr>
            <a:lvl8pPr lvl="7" rtl="0">
              <a:lnSpc>
                <a:spcPct val="100000"/>
              </a:lnSpc>
              <a:spcBef>
                <a:spcPts val="1600"/>
              </a:spcBef>
              <a:spcAft>
                <a:spcPts val="0"/>
              </a:spcAft>
              <a:buNone/>
              <a:defRPr sz="1800"/>
            </a:lvl8pPr>
            <a:lvl9pPr lvl="8" rtl="0">
              <a:lnSpc>
                <a:spcPct val="100000"/>
              </a:lnSpc>
              <a:spcBef>
                <a:spcPts val="1600"/>
              </a:spcBef>
              <a:spcAft>
                <a:spcPts val="1600"/>
              </a:spcAft>
              <a:buNone/>
              <a:defRPr sz="1800"/>
            </a:lvl9pPr>
          </a:lstStyle>
          <a:p>
            <a:endParaRPr/>
          </a:p>
        </p:txBody>
      </p:sp>
      <p:sp>
        <p:nvSpPr>
          <p:cNvPr id="6768" name="Google Shape;6768;p25"/>
          <p:cNvSpPr txBox="1">
            <a:spLocks noGrp="1"/>
          </p:cNvSpPr>
          <p:nvPr>
            <p:ph type="subTitle" idx="3"/>
          </p:nvPr>
        </p:nvSpPr>
        <p:spPr>
          <a:xfrm>
            <a:off x="720000" y="2565397"/>
            <a:ext cx="3499500" cy="3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accent1"/>
                </a:solidFill>
                <a:latin typeface="Slackey"/>
                <a:ea typeface="Slackey"/>
                <a:cs typeface="Slackey"/>
                <a:sym typeface="Slackey"/>
              </a:defRPr>
            </a:lvl1pPr>
            <a:lvl2pPr lvl="1" rtl="0">
              <a:lnSpc>
                <a:spcPct val="100000"/>
              </a:lnSpc>
              <a:spcBef>
                <a:spcPts val="1600"/>
              </a:spcBef>
              <a:spcAft>
                <a:spcPts val="0"/>
              </a:spcAft>
              <a:buNone/>
              <a:defRPr>
                <a:solidFill>
                  <a:schemeClr val="accent1"/>
                </a:solidFill>
                <a:latin typeface="Slackey"/>
                <a:ea typeface="Slackey"/>
                <a:cs typeface="Slackey"/>
                <a:sym typeface="Slackey"/>
              </a:defRPr>
            </a:lvl2pPr>
            <a:lvl3pPr lvl="2" rtl="0">
              <a:lnSpc>
                <a:spcPct val="100000"/>
              </a:lnSpc>
              <a:spcBef>
                <a:spcPts val="1600"/>
              </a:spcBef>
              <a:spcAft>
                <a:spcPts val="0"/>
              </a:spcAft>
              <a:buNone/>
              <a:defRPr>
                <a:solidFill>
                  <a:schemeClr val="accent1"/>
                </a:solidFill>
                <a:latin typeface="Slackey"/>
                <a:ea typeface="Slackey"/>
                <a:cs typeface="Slackey"/>
                <a:sym typeface="Slackey"/>
              </a:defRPr>
            </a:lvl3pPr>
            <a:lvl4pPr lvl="3" rtl="0">
              <a:lnSpc>
                <a:spcPct val="100000"/>
              </a:lnSpc>
              <a:spcBef>
                <a:spcPts val="1600"/>
              </a:spcBef>
              <a:spcAft>
                <a:spcPts val="0"/>
              </a:spcAft>
              <a:buNone/>
              <a:defRPr>
                <a:solidFill>
                  <a:schemeClr val="accent1"/>
                </a:solidFill>
                <a:latin typeface="Slackey"/>
                <a:ea typeface="Slackey"/>
                <a:cs typeface="Slackey"/>
                <a:sym typeface="Slackey"/>
              </a:defRPr>
            </a:lvl4pPr>
            <a:lvl5pPr lvl="4" rtl="0">
              <a:lnSpc>
                <a:spcPct val="100000"/>
              </a:lnSpc>
              <a:spcBef>
                <a:spcPts val="1600"/>
              </a:spcBef>
              <a:spcAft>
                <a:spcPts val="0"/>
              </a:spcAft>
              <a:buNone/>
              <a:defRPr>
                <a:solidFill>
                  <a:schemeClr val="accent1"/>
                </a:solidFill>
                <a:latin typeface="Slackey"/>
                <a:ea typeface="Slackey"/>
                <a:cs typeface="Slackey"/>
                <a:sym typeface="Slackey"/>
              </a:defRPr>
            </a:lvl5pPr>
            <a:lvl6pPr lvl="5" rtl="0">
              <a:lnSpc>
                <a:spcPct val="100000"/>
              </a:lnSpc>
              <a:spcBef>
                <a:spcPts val="1600"/>
              </a:spcBef>
              <a:spcAft>
                <a:spcPts val="0"/>
              </a:spcAft>
              <a:buNone/>
              <a:defRPr>
                <a:solidFill>
                  <a:schemeClr val="accent1"/>
                </a:solidFill>
                <a:latin typeface="Slackey"/>
                <a:ea typeface="Slackey"/>
                <a:cs typeface="Slackey"/>
                <a:sym typeface="Slackey"/>
              </a:defRPr>
            </a:lvl6pPr>
            <a:lvl7pPr lvl="6" rtl="0">
              <a:lnSpc>
                <a:spcPct val="100000"/>
              </a:lnSpc>
              <a:spcBef>
                <a:spcPts val="1600"/>
              </a:spcBef>
              <a:spcAft>
                <a:spcPts val="0"/>
              </a:spcAft>
              <a:buNone/>
              <a:defRPr>
                <a:solidFill>
                  <a:schemeClr val="accent1"/>
                </a:solidFill>
                <a:latin typeface="Slackey"/>
                <a:ea typeface="Slackey"/>
                <a:cs typeface="Slackey"/>
                <a:sym typeface="Slackey"/>
              </a:defRPr>
            </a:lvl7pPr>
            <a:lvl8pPr lvl="7" rtl="0">
              <a:lnSpc>
                <a:spcPct val="100000"/>
              </a:lnSpc>
              <a:spcBef>
                <a:spcPts val="1600"/>
              </a:spcBef>
              <a:spcAft>
                <a:spcPts val="0"/>
              </a:spcAft>
              <a:buNone/>
              <a:defRPr>
                <a:solidFill>
                  <a:schemeClr val="accent1"/>
                </a:solidFill>
                <a:latin typeface="Slackey"/>
                <a:ea typeface="Slackey"/>
                <a:cs typeface="Slackey"/>
                <a:sym typeface="Slackey"/>
              </a:defRPr>
            </a:lvl8pPr>
            <a:lvl9pPr lvl="8"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769" name="Google Shape;6769;p25"/>
          <p:cNvSpPr txBox="1">
            <a:spLocks noGrp="1"/>
          </p:cNvSpPr>
          <p:nvPr>
            <p:ph type="subTitle" idx="4"/>
          </p:nvPr>
        </p:nvSpPr>
        <p:spPr>
          <a:xfrm>
            <a:off x="720000" y="2912347"/>
            <a:ext cx="3852000" cy="67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vl1pPr>
            <a:lvl2pPr lvl="1" rtl="0">
              <a:lnSpc>
                <a:spcPct val="100000"/>
              </a:lnSpc>
              <a:spcBef>
                <a:spcPts val="1600"/>
              </a:spcBef>
              <a:spcAft>
                <a:spcPts val="0"/>
              </a:spcAft>
              <a:buNone/>
              <a:defRPr sz="1800"/>
            </a:lvl2pPr>
            <a:lvl3pPr lvl="2" rtl="0">
              <a:lnSpc>
                <a:spcPct val="100000"/>
              </a:lnSpc>
              <a:spcBef>
                <a:spcPts val="1600"/>
              </a:spcBef>
              <a:spcAft>
                <a:spcPts val="0"/>
              </a:spcAft>
              <a:buNone/>
              <a:defRPr sz="1800"/>
            </a:lvl3pPr>
            <a:lvl4pPr lvl="3" rtl="0">
              <a:lnSpc>
                <a:spcPct val="100000"/>
              </a:lnSpc>
              <a:spcBef>
                <a:spcPts val="1600"/>
              </a:spcBef>
              <a:spcAft>
                <a:spcPts val="0"/>
              </a:spcAft>
              <a:buNone/>
              <a:defRPr sz="1800"/>
            </a:lvl4pPr>
            <a:lvl5pPr lvl="4" rtl="0">
              <a:lnSpc>
                <a:spcPct val="100000"/>
              </a:lnSpc>
              <a:spcBef>
                <a:spcPts val="1600"/>
              </a:spcBef>
              <a:spcAft>
                <a:spcPts val="0"/>
              </a:spcAft>
              <a:buNone/>
              <a:defRPr sz="1800"/>
            </a:lvl5pPr>
            <a:lvl6pPr lvl="5" rtl="0">
              <a:lnSpc>
                <a:spcPct val="100000"/>
              </a:lnSpc>
              <a:spcBef>
                <a:spcPts val="1600"/>
              </a:spcBef>
              <a:spcAft>
                <a:spcPts val="0"/>
              </a:spcAft>
              <a:buNone/>
              <a:defRPr sz="1800"/>
            </a:lvl6pPr>
            <a:lvl7pPr lvl="6" rtl="0">
              <a:lnSpc>
                <a:spcPct val="100000"/>
              </a:lnSpc>
              <a:spcBef>
                <a:spcPts val="1600"/>
              </a:spcBef>
              <a:spcAft>
                <a:spcPts val="0"/>
              </a:spcAft>
              <a:buNone/>
              <a:defRPr sz="1800"/>
            </a:lvl7pPr>
            <a:lvl8pPr lvl="7" rtl="0">
              <a:lnSpc>
                <a:spcPct val="100000"/>
              </a:lnSpc>
              <a:spcBef>
                <a:spcPts val="1600"/>
              </a:spcBef>
              <a:spcAft>
                <a:spcPts val="0"/>
              </a:spcAft>
              <a:buNone/>
              <a:defRPr sz="1800"/>
            </a:lvl8pPr>
            <a:lvl9pPr lvl="8" rtl="0">
              <a:lnSpc>
                <a:spcPct val="100000"/>
              </a:lnSpc>
              <a:spcBef>
                <a:spcPts val="1600"/>
              </a:spcBef>
              <a:spcAft>
                <a:spcPts val="1600"/>
              </a:spcAft>
              <a:buNone/>
              <a:defRPr sz="1800"/>
            </a:lvl9pPr>
          </a:lstStyle>
          <a:p>
            <a:endParaRPr/>
          </a:p>
        </p:txBody>
      </p:sp>
      <p:sp>
        <p:nvSpPr>
          <p:cNvPr id="6770" name="Google Shape;6770;p25"/>
          <p:cNvSpPr txBox="1">
            <a:spLocks noGrp="1"/>
          </p:cNvSpPr>
          <p:nvPr>
            <p:ph type="subTitle" idx="5"/>
          </p:nvPr>
        </p:nvSpPr>
        <p:spPr>
          <a:xfrm>
            <a:off x="720000" y="3625218"/>
            <a:ext cx="3499500" cy="3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accent1"/>
                </a:solidFill>
                <a:latin typeface="Slackey"/>
                <a:ea typeface="Slackey"/>
                <a:cs typeface="Slackey"/>
                <a:sym typeface="Slackey"/>
              </a:defRPr>
            </a:lvl1pPr>
            <a:lvl2pPr lvl="1" rtl="0">
              <a:lnSpc>
                <a:spcPct val="100000"/>
              </a:lnSpc>
              <a:spcBef>
                <a:spcPts val="1600"/>
              </a:spcBef>
              <a:spcAft>
                <a:spcPts val="0"/>
              </a:spcAft>
              <a:buNone/>
              <a:defRPr>
                <a:solidFill>
                  <a:schemeClr val="accent1"/>
                </a:solidFill>
                <a:latin typeface="Slackey"/>
                <a:ea typeface="Slackey"/>
                <a:cs typeface="Slackey"/>
                <a:sym typeface="Slackey"/>
              </a:defRPr>
            </a:lvl2pPr>
            <a:lvl3pPr lvl="2" rtl="0">
              <a:lnSpc>
                <a:spcPct val="100000"/>
              </a:lnSpc>
              <a:spcBef>
                <a:spcPts val="1600"/>
              </a:spcBef>
              <a:spcAft>
                <a:spcPts val="0"/>
              </a:spcAft>
              <a:buNone/>
              <a:defRPr>
                <a:solidFill>
                  <a:schemeClr val="accent1"/>
                </a:solidFill>
                <a:latin typeface="Slackey"/>
                <a:ea typeface="Slackey"/>
                <a:cs typeface="Slackey"/>
                <a:sym typeface="Slackey"/>
              </a:defRPr>
            </a:lvl3pPr>
            <a:lvl4pPr lvl="3" rtl="0">
              <a:lnSpc>
                <a:spcPct val="100000"/>
              </a:lnSpc>
              <a:spcBef>
                <a:spcPts val="1600"/>
              </a:spcBef>
              <a:spcAft>
                <a:spcPts val="0"/>
              </a:spcAft>
              <a:buNone/>
              <a:defRPr>
                <a:solidFill>
                  <a:schemeClr val="accent1"/>
                </a:solidFill>
                <a:latin typeface="Slackey"/>
                <a:ea typeface="Slackey"/>
                <a:cs typeface="Slackey"/>
                <a:sym typeface="Slackey"/>
              </a:defRPr>
            </a:lvl4pPr>
            <a:lvl5pPr lvl="4" rtl="0">
              <a:lnSpc>
                <a:spcPct val="100000"/>
              </a:lnSpc>
              <a:spcBef>
                <a:spcPts val="1600"/>
              </a:spcBef>
              <a:spcAft>
                <a:spcPts val="0"/>
              </a:spcAft>
              <a:buNone/>
              <a:defRPr>
                <a:solidFill>
                  <a:schemeClr val="accent1"/>
                </a:solidFill>
                <a:latin typeface="Slackey"/>
                <a:ea typeface="Slackey"/>
                <a:cs typeface="Slackey"/>
                <a:sym typeface="Slackey"/>
              </a:defRPr>
            </a:lvl5pPr>
            <a:lvl6pPr lvl="5" rtl="0">
              <a:lnSpc>
                <a:spcPct val="100000"/>
              </a:lnSpc>
              <a:spcBef>
                <a:spcPts val="1600"/>
              </a:spcBef>
              <a:spcAft>
                <a:spcPts val="0"/>
              </a:spcAft>
              <a:buNone/>
              <a:defRPr>
                <a:solidFill>
                  <a:schemeClr val="accent1"/>
                </a:solidFill>
                <a:latin typeface="Slackey"/>
                <a:ea typeface="Slackey"/>
                <a:cs typeface="Slackey"/>
                <a:sym typeface="Slackey"/>
              </a:defRPr>
            </a:lvl6pPr>
            <a:lvl7pPr lvl="6" rtl="0">
              <a:lnSpc>
                <a:spcPct val="100000"/>
              </a:lnSpc>
              <a:spcBef>
                <a:spcPts val="1600"/>
              </a:spcBef>
              <a:spcAft>
                <a:spcPts val="0"/>
              </a:spcAft>
              <a:buNone/>
              <a:defRPr>
                <a:solidFill>
                  <a:schemeClr val="accent1"/>
                </a:solidFill>
                <a:latin typeface="Slackey"/>
                <a:ea typeface="Slackey"/>
                <a:cs typeface="Slackey"/>
                <a:sym typeface="Slackey"/>
              </a:defRPr>
            </a:lvl7pPr>
            <a:lvl8pPr lvl="7" rtl="0">
              <a:lnSpc>
                <a:spcPct val="100000"/>
              </a:lnSpc>
              <a:spcBef>
                <a:spcPts val="1600"/>
              </a:spcBef>
              <a:spcAft>
                <a:spcPts val="0"/>
              </a:spcAft>
              <a:buNone/>
              <a:defRPr>
                <a:solidFill>
                  <a:schemeClr val="accent1"/>
                </a:solidFill>
                <a:latin typeface="Slackey"/>
                <a:ea typeface="Slackey"/>
                <a:cs typeface="Slackey"/>
                <a:sym typeface="Slackey"/>
              </a:defRPr>
            </a:lvl8pPr>
            <a:lvl9pPr lvl="8"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771" name="Google Shape;6771;p25"/>
          <p:cNvSpPr txBox="1">
            <a:spLocks noGrp="1"/>
          </p:cNvSpPr>
          <p:nvPr>
            <p:ph type="subTitle" idx="6"/>
          </p:nvPr>
        </p:nvSpPr>
        <p:spPr>
          <a:xfrm>
            <a:off x="720000" y="3972173"/>
            <a:ext cx="3852000" cy="67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vl1pPr>
            <a:lvl2pPr lvl="1" rtl="0">
              <a:lnSpc>
                <a:spcPct val="100000"/>
              </a:lnSpc>
              <a:spcBef>
                <a:spcPts val="1600"/>
              </a:spcBef>
              <a:spcAft>
                <a:spcPts val="0"/>
              </a:spcAft>
              <a:buNone/>
              <a:defRPr sz="1800"/>
            </a:lvl2pPr>
            <a:lvl3pPr lvl="2" rtl="0">
              <a:lnSpc>
                <a:spcPct val="100000"/>
              </a:lnSpc>
              <a:spcBef>
                <a:spcPts val="1600"/>
              </a:spcBef>
              <a:spcAft>
                <a:spcPts val="0"/>
              </a:spcAft>
              <a:buNone/>
              <a:defRPr sz="1800"/>
            </a:lvl3pPr>
            <a:lvl4pPr lvl="3" rtl="0">
              <a:lnSpc>
                <a:spcPct val="100000"/>
              </a:lnSpc>
              <a:spcBef>
                <a:spcPts val="1600"/>
              </a:spcBef>
              <a:spcAft>
                <a:spcPts val="0"/>
              </a:spcAft>
              <a:buNone/>
              <a:defRPr sz="1800"/>
            </a:lvl4pPr>
            <a:lvl5pPr lvl="4" rtl="0">
              <a:lnSpc>
                <a:spcPct val="100000"/>
              </a:lnSpc>
              <a:spcBef>
                <a:spcPts val="1600"/>
              </a:spcBef>
              <a:spcAft>
                <a:spcPts val="0"/>
              </a:spcAft>
              <a:buNone/>
              <a:defRPr sz="1800"/>
            </a:lvl5pPr>
            <a:lvl6pPr lvl="5" rtl="0">
              <a:lnSpc>
                <a:spcPct val="100000"/>
              </a:lnSpc>
              <a:spcBef>
                <a:spcPts val="1600"/>
              </a:spcBef>
              <a:spcAft>
                <a:spcPts val="0"/>
              </a:spcAft>
              <a:buNone/>
              <a:defRPr sz="1800"/>
            </a:lvl6pPr>
            <a:lvl7pPr lvl="6" rtl="0">
              <a:lnSpc>
                <a:spcPct val="100000"/>
              </a:lnSpc>
              <a:spcBef>
                <a:spcPts val="1600"/>
              </a:spcBef>
              <a:spcAft>
                <a:spcPts val="0"/>
              </a:spcAft>
              <a:buNone/>
              <a:defRPr sz="1800"/>
            </a:lvl7pPr>
            <a:lvl8pPr lvl="7" rtl="0">
              <a:lnSpc>
                <a:spcPct val="100000"/>
              </a:lnSpc>
              <a:spcBef>
                <a:spcPts val="1600"/>
              </a:spcBef>
              <a:spcAft>
                <a:spcPts val="0"/>
              </a:spcAft>
              <a:buNone/>
              <a:defRPr sz="1800"/>
            </a:lvl8pPr>
            <a:lvl9pPr lvl="8" rtl="0">
              <a:lnSpc>
                <a:spcPct val="100000"/>
              </a:lnSpc>
              <a:spcBef>
                <a:spcPts val="1600"/>
              </a:spcBef>
              <a:spcAft>
                <a:spcPts val="1600"/>
              </a:spcAft>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1">
  <p:cSld name="CUSTOM_1_2_2_1">
    <p:bg>
      <p:bgPr>
        <a:solidFill>
          <a:schemeClr val="accent2"/>
        </a:solidFill>
        <a:effectLst/>
      </p:bgPr>
    </p:bg>
    <p:spTree>
      <p:nvGrpSpPr>
        <p:cNvPr id="1" name="Shape 6772"/>
        <p:cNvGrpSpPr/>
        <p:nvPr/>
      </p:nvGrpSpPr>
      <p:grpSpPr>
        <a:xfrm>
          <a:off x="0" y="0"/>
          <a:ext cx="0" cy="0"/>
          <a:chOff x="0" y="0"/>
          <a:chExt cx="0" cy="0"/>
        </a:xfrm>
      </p:grpSpPr>
      <p:grpSp>
        <p:nvGrpSpPr>
          <p:cNvPr id="6773" name="Google Shape;6773;p26"/>
          <p:cNvGrpSpPr/>
          <p:nvPr/>
        </p:nvGrpSpPr>
        <p:grpSpPr>
          <a:xfrm>
            <a:off x="-25" y="-419100"/>
            <a:ext cx="9136375" cy="5562608"/>
            <a:chOff x="-7728237" y="-419075"/>
            <a:chExt cx="15443501" cy="5562608"/>
          </a:xfrm>
        </p:grpSpPr>
        <p:sp>
          <p:nvSpPr>
            <p:cNvPr id="6774" name="Google Shape;6774;p26"/>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5" name="Google Shape;6775;p26"/>
            <p:cNvGrpSpPr/>
            <p:nvPr/>
          </p:nvGrpSpPr>
          <p:grpSpPr>
            <a:xfrm>
              <a:off x="-7728237" y="-419075"/>
              <a:ext cx="15443501" cy="5562608"/>
              <a:chOff x="-7728237" y="-419075"/>
              <a:chExt cx="15443501" cy="5562608"/>
            </a:xfrm>
          </p:grpSpPr>
          <p:sp>
            <p:nvSpPr>
              <p:cNvPr id="6776" name="Google Shape;6776;p26"/>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6"/>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6"/>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6"/>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6"/>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6"/>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6"/>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6"/>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6"/>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6"/>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6"/>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6"/>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88" name="Google Shape;6788;p26"/>
          <p:cNvSpPr txBox="1">
            <a:spLocks noGrp="1"/>
          </p:cNvSpPr>
          <p:nvPr>
            <p:ph type="title"/>
          </p:nvPr>
        </p:nvSpPr>
        <p:spPr>
          <a:xfrm>
            <a:off x="720000" y="540000"/>
            <a:ext cx="3852000" cy="73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89" name="Google Shape;6789;p26"/>
          <p:cNvSpPr txBox="1">
            <a:spLocks noGrp="1"/>
          </p:cNvSpPr>
          <p:nvPr>
            <p:ph type="subTitle" idx="1"/>
          </p:nvPr>
        </p:nvSpPr>
        <p:spPr>
          <a:xfrm>
            <a:off x="1405050" y="2085975"/>
            <a:ext cx="2771700" cy="1400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610"/>
        <p:cNvGrpSpPr/>
        <p:nvPr/>
      </p:nvGrpSpPr>
      <p:grpSpPr>
        <a:xfrm>
          <a:off x="0" y="0"/>
          <a:ext cx="0" cy="0"/>
          <a:chOff x="0" y="0"/>
          <a:chExt cx="0" cy="0"/>
        </a:xfrm>
      </p:grpSpPr>
      <p:sp>
        <p:nvSpPr>
          <p:cNvPr id="1611" name="Google Shape;1611;p3"/>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12" name="Google Shape;1612;p3"/>
          <p:cNvSpPr txBox="1">
            <a:spLocks noGrp="1"/>
          </p:cNvSpPr>
          <p:nvPr>
            <p:ph type="title" idx="2" hasCustomPrompt="1"/>
          </p:nvPr>
        </p:nvSpPr>
        <p:spPr>
          <a:xfrm>
            <a:off x="3484800" y="1462650"/>
            <a:ext cx="21744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72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13" name="Google Shape;1613;p3"/>
          <p:cNvSpPr txBox="1">
            <a:spLocks noGrp="1"/>
          </p:cNvSpPr>
          <p:nvPr>
            <p:ph type="subTitle" idx="1"/>
          </p:nvPr>
        </p:nvSpPr>
        <p:spPr>
          <a:xfrm>
            <a:off x="3193975" y="2905375"/>
            <a:ext cx="2755800" cy="599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spcBef>
                <a:spcPts val="1600"/>
              </a:spcBef>
              <a:spcAft>
                <a:spcPts val="0"/>
              </a:spcAft>
              <a:buSzPts val="1600"/>
              <a:buNone/>
              <a:defRPr/>
            </a:lvl2pPr>
            <a:lvl3pPr lvl="2" algn="ctr">
              <a:spcBef>
                <a:spcPts val="1600"/>
              </a:spcBef>
              <a:spcAft>
                <a:spcPts val="0"/>
              </a:spcAft>
              <a:buSzPts val="1600"/>
              <a:buNone/>
              <a:defRPr/>
            </a:lvl3pPr>
            <a:lvl4pPr lvl="3" algn="ctr">
              <a:spcBef>
                <a:spcPts val="1600"/>
              </a:spcBef>
              <a:spcAft>
                <a:spcPts val="0"/>
              </a:spcAft>
              <a:buSzPts val="1600"/>
              <a:buNone/>
              <a:defRPr/>
            </a:lvl4pPr>
            <a:lvl5pPr lvl="4" algn="ctr">
              <a:spcBef>
                <a:spcPts val="1600"/>
              </a:spcBef>
              <a:spcAft>
                <a:spcPts val="0"/>
              </a:spcAft>
              <a:buSzPts val="1600"/>
              <a:buNone/>
              <a:defRPr/>
            </a:lvl5pPr>
            <a:lvl6pPr lvl="5" algn="ctr">
              <a:spcBef>
                <a:spcPts val="1600"/>
              </a:spcBef>
              <a:spcAft>
                <a:spcPts val="0"/>
              </a:spcAft>
              <a:buSzPts val="1600"/>
              <a:buNone/>
              <a:defRPr/>
            </a:lvl6pPr>
            <a:lvl7pPr lvl="6" algn="ctr">
              <a:spcBef>
                <a:spcPts val="1600"/>
              </a:spcBef>
              <a:spcAft>
                <a:spcPts val="0"/>
              </a:spcAft>
              <a:buSzPts val="1600"/>
              <a:buNone/>
              <a:defRPr/>
            </a:lvl7pPr>
            <a:lvl8pPr lvl="7" algn="ctr">
              <a:spcBef>
                <a:spcPts val="1600"/>
              </a:spcBef>
              <a:spcAft>
                <a:spcPts val="0"/>
              </a:spcAft>
              <a:buSzPts val="1600"/>
              <a:buNone/>
              <a:defRPr/>
            </a:lvl8pPr>
            <a:lvl9pPr lvl="8" algn="ctr">
              <a:spcBef>
                <a:spcPts val="1600"/>
              </a:spcBef>
              <a:spcAft>
                <a:spcPts val="1600"/>
              </a:spcAft>
              <a:buSzPts val="16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3">
  <p:cSld name="CUSTOM_1_2_2_1_2">
    <p:bg>
      <p:bgPr>
        <a:solidFill>
          <a:schemeClr val="accent2"/>
        </a:solidFill>
        <a:effectLst/>
      </p:bgPr>
    </p:bg>
    <p:spTree>
      <p:nvGrpSpPr>
        <p:cNvPr id="1" name="Shape 6790"/>
        <p:cNvGrpSpPr/>
        <p:nvPr/>
      </p:nvGrpSpPr>
      <p:grpSpPr>
        <a:xfrm>
          <a:off x="0" y="0"/>
          <a:ext cx="0" cy="0"/>
          <a:chOff x="0" y="0"/>
          <a:chExt cx="0" cy="0"/>
        </a:xfrm>
      </p:grpSpPr>
      <p:grpSp>
        <p:nvGrpSpPr>
          <p:cNvPr id="6791" name="Google Shape;6791;p27"/>
          <p:cNvGrpSpPr/>
          <p:nvPr/>
        </p:nvGrpSpPr>
        <p:grpSpPr>
          <a:xfrm>
            <a:off x="0" y="-50"/>
            <a:ext cx="9148262" cy="5143598"/>
            <a:chOff x="0" y="-50"/>
            <a:chExt cx="9148262" cy="5143598"/>
          </a:xfrm>
        </p:grpSpPr>
        <p:sp>
          <p:nvSpPr>
            <p:cNvPr id="6792" name="Google Shape;6792;p27"/>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7"/>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7"/>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7"/>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7"/>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7"/>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7"/>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7"/>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7"/>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7"/>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7"/>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7"/>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4" name="Google Shape;6804;p27"/>
          <p:cNvSpPr txBox="1">
            <a:spLocks noGrp="1"/>
          </p:cNvSpPr>
          <p:nvPr>
            <p:ph type="title"/>
          </p:nvPr>
        </p:nvSpPr>
        <p:spPr>
          <a:xfrm>
            <a:off x="2405275" y="540000"/>
            <a:ext cx="4337700" cy="73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5" name="Google Shape;6805;p27"/>
          <p:cNvSpPr txBox="1">
            <a:spLocks noGrp="1"/>
          </p:cNvSpPr>
          <p:nvPr>
            <p:ph type="subTitle" idx="1"/>
          </p:nvPr>
        </p:nvSpPr>
        <p:spPr>
          <a:xfrm>
            <a:off x="2886150" y="2171775"/>
            <a:ext cx="3071700" cy="140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4">
  <p:cSld name="CUSTOM_1_2_2_1_2_1">
    <p:bg>
      <p:bgPr>
        <a:solidFill>
          <a:schemeClr val="accent1"/>
        </a:solidFill>
        <a:effectLst/>
      </p:bgPr>
    </p:bg>
    <p:spTree>
      <p:nvGrpSpPr>
        <p:cNvPr id="1" name="Shape 6806"/>
        <p:cNvGrpSpPr/>
        <p:nvPr/>
      </p:nvGrpSpPr>
      <p:grpSpPr>
        <a:xfrm>
          <a:off x="0" y="0"/>
          <a:ext cx="0" cy="0"/>
          <a:chOff x="0" y="0"/>
          <a:chExt cx="0" cy="0"/>
        </a:xfrm>
      </p:grpSpPr>
      <p:sp>
        <p:nvSpPr>
          <p:cNvPr id="6807" name="Google Shape;6807;p28"/>
          <p:cNvSpPr txBox="1">
            <a:spLocks noGrp="1"/>
          </p:cNvSpPr>
          <p:nvPr>
            <p:ph type="title"/>
          </p:nvPr>
        </p:nvSpPr>
        <p:spPr>
          <a:xfrm>
            <a:off x="720000" y="540000"/>
            <a:ext cx="4337700" cy="73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08" name="Google Shape;6808;p28"/>
          <p:cNvSpPr txBox="1">
            <a:spLocks noGrp="1"/>
          </p:cNvSpPr>
          <p:nvPr>
            <p:ph type="subTitle" idx="1"/>
          </p:nvPr>
        </p:nvSpPr>
        <p:spPr>
          <a:xfrm>
            <a:off x="1405050" y="2085975"/>
            <a:ext cx="2771700" cy="140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2">
  <p:cSld name="CUSTOM_1_2_2_1_1">
    <p:bg>
      <p:bgPr>
        <a:solidFill>
          <a:schemeClr val="accent2"/>
        </a:solidFill>
        <a:effectLst/>
      </p:bgPr>
    </p:bg>
    <p:spTree>
      <p:nvGrpSpPr>
        <p:cNvPr id="1" name="Shape 6809"/>
        <p:cNvGrpSpPr/>
        <p:nvPr/>
      </p:nvGrpSpPr>
      <p:grpSpPr>
        <a:xfrm>
          <a:off x="0" y="0"/>
          <a:ext cx="0" cy="0"/>
          <a:chOff x="0" y="0"/>
          <a:chExt cx="0" cy="0"/>
        </a:xfrm>
      </p:grpSpPr>
      <p:grpSp>
        <p:nvGrpSpPr>
          <p:cNvPr id="6810" name="Google Shape;6810;p29"/>
          <p:cNvGrpSpPr/>
          <p:nvPr/>
        </p:nvGrpSpPr>
        <p:grpSpPr>
          <a:xfrm flipH="1">
            <a:off x="-25" y="-419100"/>
            <a:ext cx="9136375" cy="5562608"/>
            <a:chOff x="-7728237" y="-419075"/>
            <a:chExt cx="15443501" cy="5562608"/>
          </a:xfrm>
        </p:grpSpPr>
        <p:sp>
          <p:nvSpPr>
            <p:cNvPr id="6811" name="Google Shape;6811;p29"/>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2" name="Google Shape;6812;p29"/>
            <p:cNvGrpSpPr/>
            <p:nvPr/>
          </p:nvGrpSpPr>
          <p:grpSpPr>
            <a:xfrm>
              <a:off x="-7728237" y="-419075"/>
              <a:ext cx="15443501" cy="5562608"/>
              <a:chOff x="-7728237" y="-419075"/>
              <a:chExt cx="15443501" cy="5562608"/>
            </a:xfrm>
          </p:grpSpPr>
          <p:sp>
            <p:nvSpPr>
              <p:cNvPr id="6813" name="Google Shape;6813;p29"/>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9"/>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9"/>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9"/>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9"/>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9"/>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9"/>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9"/>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9"/>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9"/>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9"/>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9"/>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25" name="Google Shape;6825;p29"/>
          <p:cNvSpPr txBox="1">
            <a:spLocks noGrp="1"/>
          </p:cNvSpPr>
          <p:nvPr>
            <p:ph type="title"/>
          </p:nvPr>
        </p:nvSpPr>
        <p:spPr>
          <a:xfrm>
            <a:off x="4953000" y="540000"/>
            <a:ext cx="3463200" cy="737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26" name="Google Shape;6826;p29"/>
          <p:cNvSpPr txBox="1">
            <a:spLocks noGrp="1"/>
          </p:cNvSpPr>
          <p:nvPr>
            <p:ph type="subTitle" idx="1"/>
          </p:nvPr>
        </p:nvSpPr>
        <p:spPr>
          <a:xfrm>
            <a:off x="5654900" y="2085975"/>
            <a:ext cx="2771700" cy="140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5">
  <p:cSld name="CUSTOM_1_2_2_1_1_1">
    <p:bg>
      <p:bgPr>
        <a:solidFill>
          <a:schemeClr val="accent2"/>
        </a:solidFill>
        <a:effectLst/>
      </p:bgPr>
    </p:bg>
    <p:spTree>
      <p:nvGrpSpPr>
        <p:cNvPr id="1" name="Shape 6827"/>
        <p:cNvGrpSpPr/>
        <p:nvPr/>
      </p:nvGrpSpPr>
      <p:grpSpPr>
        <a:xfrm>
          <a:off x="0" y="0"/>
          <a:ext cx="0" cy="0"/>
          <a:chOff x="0" y="0"/>
          <a:chExt cx="0" cy="0"/>
        </a:xfrm>
      </p:grpSpPr>
      <p:grpSp>
        <p:nvGrpSpPr>
          <p:cNvPr id="6828" name="Google Shape;6828;p30"/>
          <p:cNvGrpSpPr/>
          <p:nvPr/>
        </p:nvGrpSpPr>
        <p:grpSpPr>
          <a:xfrm>
            <a:off x="-613" y="32"/>
            <a:ext cx="9162959" cy="5162845"/>
            <a:chOff x="14670875" y="846675"/>
            <a:chExt cx="7166400" cy="3385250"/>
          </a:xfrm>
        </p:grpSpPr>
        <p:sp>
          <p:nvSpPr>
            <p:cNvPr id="6829" name="Google Shape;6829;p30"/>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30"/>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30"/>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30"/>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30"/>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30"/>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30"/>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30"/>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30"/>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30"/>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30"/>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30"/>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30"/>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30"/>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30"/>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4" name="Google Shape;6844;p30"/>
          <p:cNvSpPr txBox="1">
            <a:spLocks noGrp="1"/>
          </p:cNvSpPr>
          <p:nvPr>
            <p:ph type="title"/>
          </p:nvPr>
        </p:nvSpPr>
        <p:spPr>
          <a:xfrm>
            <a:off x="4953000" y="540000"/>
            <a:ext cx="3463200" cy="737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45" name="Google Shape;6845;p30"/>
          <p:cNvSpPr txBox="1">
            <a:spLocks noGrp="1"/>
          </p:cNvSpPr>
          <p:nvPr>
            <p:ph type="subTitle" idx="1"/>
          </p:nvPr>
        </p:nvSpPr>
        <p:spPr>
          <a:xfrm>
            <a:off x="5654900" y="2085975"/>
            <a:ext cx="2771700" cy="140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_2_1">
    <p:bg>
      <p:bgPr>
        <a:solidFill>
          <a:schemeClr val="accent2"/>
        </a:solidFill>
        <a:effectLst/>
      </p:bgPr>
    </p:bg>
    <p:spTree>
      <p:nvGrpSpPr>
        <p:cNvPr id="1" name="Shape 6846"/>
        <p:cNvGrpSpPr/>
        <p:nvPr/>
      </p:nvGrpSpPr>
      <p:grpSpPr>
        <a:xfrm>
          <a:off x="0" y="0"/>
          <a:ext cx="0" cy="0"/>
          <a:chOff x="0" y="0"/>
          <a:chExt cx="0" cy="0"/>
        </a:xfrm>
      </p:grpSpPr>
      <p:grpSp>
        <p:nvGrpSpPr>
          <p:cNvPr id="6847" name="Google Shape;6847;p31"/>
          <p:cNvGrpSpPr/>
          <p:nvPr/>
        </p:nvGrpSpPr>
        <p:grpSpPr>
          <a:xfrm>
            <a:off x="0" y="-50"/>
            <a:ext cx="9148262" cy="5143598"/>
            <a:chOff x="0" y="-50"/>
            <a:chExt cx="9148262" cy="5143598"/>
          </a:xfrm>
        </p:grpSpPr>
        <p:sp>
          <p:nvSpPr>
            <p:cNvPr id="6848" name="Google Shape;6848;p31"/>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31"/>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31"/>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31"/>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31"/>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31"/>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31"/>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31"/>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31"/>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31"/>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31"/>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31"/>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0" name="Google Shape;6860;p31"/>
          <p:cNvSpPr txBox="1">
            <a:spLocks noGrp="1"/>
          </p:cNvSpPr>
          <p:nvPr>
            <p:ph type="title"/>
          </p:nvPr>
        </p:nvSpPr>
        <p:spPr>
          <a:xfrm>
            <a:off x="1262700" y="540000"/>
            <a:ext cx="66186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1_2_1_1">
    <p:bg>
      <p:bgPr>
        <a:solidFill>
          <a:schemeClr val="accent2"/>
        </a:solidFill>
        <a:effectLst/>
      </p:bgPr>
    </p:bg>
    <p:spTree>
      <p:nvGrpSpPr>
        <p:cNvPr id="1" name="Shape 6861"/>
        <p:cNvGrpSpPr/>
        <p:nvPr/>
      </p:nvGrpSpPr>
      <p:grpSpPr>
        <a:xfrm>
          <a:off x="0" y="0"/>
          <a:ext cx="0" cy="0"/>
          <a:chOff x="0" y="0"/>
          <a:chExt cx="0" cy="0"/>
        </a:xfrm>
      </p:grpSpPr>
      <p:grpSp>
        <p:nvGrpSpPr>
          <p:cNvPr id="6862" name="Google Shape;6862;p32"/>
          <p:cNvGrpSpPr/>
          <p:nvPr/>
        </p:nvGrpSpPr>
        <p:grpSpPr>
          <a:xfrm>
            <a:off x="0" y="-50"/>
            <a:ext cx="9148262" cy="5143598"/>
            <a:chOff x="0" y="-50"/>
            <a:chExt cx="9148262" cy="5143598"/>
          </a:xfrm>
        </p:grpSpPr>
        <p:sp>
          <p:nvSpPr>
            <p:cNvPr id="6863" name="Google Shape;6863;p32"/>
            <p:cNvSpPr/>
            <p:nvPr/>
          </p:nvSpPr>
          <p:spPr>
            <a:xfrm>
              <a:off x="4325059" y="0"/>
              <a:ext cx="493862" cy="2571817"/>
            </a:xfrm>
            <a:custGeom>
              <a:avLst/>
              <a:gdLst/>
              <a:ahLst/>
              <a:cxnLst/>
              <a:rect l="l" t="t" r="r" b="b"/>
              <a:pathLst>
                <a:path w="7145" h="37208" extrusionOk="0">
                  <a:moveTo>
                    <a:pt x="1" y="1"/>
                  </a:moveTo>
                  <a:lnTo>
                    <a:pt x="3572" y="37208"/>
                  </a:lnTo>
                  <a:lnTo>
                    <a:pt x="71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32"/>
            <p:cNvSpPr/>
            <p:nvPr/>
          </p:nvSpPr>
          <p:spPr>
            <a:xfrm>
              <a:off x="2276476" y="0"/>
              <a:ext cx="2295578" cy="2571817"/>
            </a:xfrm>
            <a:custGeom>
              <a:avLst/>
              <a:gdLst/>
              <a:ahLst/>
              <a:cxnLst/>
              <a:rect l="l" t="t" r="r" b="b"/>
              <a:pathLst>
                <a:path w="26504" h="37208" extrusionOk="0">
                  <a:moveTo>
                    <a:pt x="0" y="1"/>
                  </a:moveTo>
                  <a:lnTo>
                    <a:pt x="26503" y="37208"/>
                  </a:lnTo>
                  <a:lnTo>
                    <a:pt x="95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32"/>
            <p:cNvSpPr/>
            <p:nvPr/>
          </p:nvSpPr>
          <p:spPr>
            <a:xfrm>
              <a:off x="0" y="0"/>
              <a:ext cx="4576212" cy="2571219"/>
            </a:xfrm>
            <a:custGeom>
              <a:avLst/>
              <a:gdLst/>
              <a:ahLst/>
              <a:cxnLst/>
              <a:rect l="l" t="t" r="r" b="b"/>
              <a:pathLst>
                <a:path w="37208" h="26504" extrusionOk="0">
                  <a:moveTo>
                    <a:pt x="0" y="0"/>
                  </a:moveTo>
                  <a:lnTo>
                    <a:pt x="0" y="9525"/>
                  </a:lnTo>
                  <a:lnTo>
                    <a:pt x="37207" y="26504"/>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32"/>
            <p:cNvSpPr/>
            <p:nvPr/>
          </p:nvSpPr>
          <p:spPr>
            <a:xfrm>
              <a:off x="0" y="2224569"/>
              <a:ext cx="4576212" cy="693154"/>
            </a:xfrm>
            <a:custGeom>
              <a:avLst/>
              <a:gdLst/>
              <a:ahLst/>
              <a:cxnLst/>
              <a:rect l="l" t="t" r="r" b="b"/>
              <a:pathLst>
                <a:path w="37208" h="7145" extrusionOk="0">
                  <a:moveTo>
                    <a:pt x="0" y="1"/>
                  </a:moveTo>
                  <a:lnTo>
                    <a:pt x="0" y="7145"/>
                  </a:lnTo>
                  <a:lnTo>
                    <a:pt x="37207" y="3573"/>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32"/>
            <p:cNvSpPr/>
            <p:nvPr/>
          </p:nvSpPr>
          <p:spPr>
            <a:xfrm>
              <a:off x="0" y="2571094"/>
              <a:ext cx="4576212" cy="2572383"/>
            </a:xfrm>
            <a:custGeom>
              <a:avLst/>
              <a:gdLst/>
              <a:ahLst/>
              <a:cxnLst/>
              <a:rect l="l" t="t" r="r" b="b"/>
              <a:pathLst>
                <a:path w="37208" h="26516" extrusionOk="0">
                  <a:moveTo>
                    <a:pt x="37207" y="1"/>
                  </a:moveTo>
                  <a:lnTo>
                    <a:pt x="0" y="16991"/>
                  </a:lnTo>
                  <a:lnTo>
                    <a:pt x="0" y="26516"/>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32"/>
            <p:cNvSpPr/>
            <p:nvPr/>
          </p:nvSpPr>
          <p:spPr>
            <a:xfrm>
              <a:off x="2276476" y="2571725"/>
              <a:ext cx="2295578" cy="2571817"/>
            </a:xfrm>
            <a:custGeom>
              <a:avLst/>
              <a:gdLst/>
              <a:ahLst/>
              <a:cxnLst/>
              <a:rect l="l" t="t" r="r" b="b"/>
              <a:pathLst>
                <a:path w="26504" h="37208" extrusionOk="0">
                  <a:moveTo>
                    <a:pt x="26503" y="1"/>
                  </a:moveTo>
                  <a:lnTo>
                    <a:pt x="0" y="37208"/>
                  </a:lnTo>
                  <a:lnTo>
                    <a:pt x="9525" y="37208"/>
                  </a:lnTo>
                  <a:lnTo>
                    <a:pt x="265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32"/>
            <p:cNvSpPr/>
            <p:nvPr/>
          </p:nvSpPr>
          <p:spPr>
            <a:xfrm>
              <a:off x="4325059" y="2571715"/>
              <a:ext cx="493862" cy="2571817"/>
            </a:xfrm>
            <a:custGeom>
              <a:avLst/>
              <a:gdLst/>
              <a:ahLst/>
              <a:cxnLst/>
              <a:rect l="l" t="t" r="r" b="b"/>
              <a:pathLst>
                <a:path w="7145" h="37208" extrusionOk="0">
                  <a:moveTo>
                    <a:pt x="3572" y="1"/>
                  </a:moveTo>
                  <a:lnTo>
                    <a:pt x="1" y="37208"/>
                  </a:lnTo>
                  <a:lnTo>
                    <a:pt x="7144" y="37208"/>
                  </a:lnTo>
                  <a:lnTo>
                    <a:pt x="357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32"/>
            <p:cNvSpPr/>
            <p:nvPr/>
          </p:nvSpPr>
          <p:spPr>
            <a:xfrm>
              <a:off x="4571949" y="2571725"/>
              <a:ext cx="2295578" cy="2571817"/>
            </a:xfrm>
            <a:custGeom>
              <a:avLst/>
              <a:gdLst/>
              <a:ahLst/>
              <a:cxnLst/>
              <a:rect l="l" t="t" r="r" b="b"/>
              <a:pathLst>
                <a:path w="26504" h="37208" extrusionOk="0">
                  <a:moveTo>
                    <a:pt x="0" y="1"/>
                  </a:moveTo>
                  <a:lnTo>
                    <a:pt x="16979" y="37208"/>
                  </a:lnTo>
                  <a:lnTo>
                    <a:pt x="26504" y="3720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32"/>
            <p:cNvSpPr/>
            <p:nvPr/>
          </p:nvSpPr>
          <p:spPr>
            <a:xfrm>
              <a:off x="4572050" y="2571098"/>
              <a:ext cx="4576212" cy="2572450"/>
            </a:xfrm>
            <a:custGeom>
              <a:avLst/>
              <a:gdLst/>
              <a:ahLst/>
              <a:cxnLst/>
              <a:rect l="l" t="t" r="r" b="b"/>
              <a:pathLst>
                <a:path w="37208" h="26516" extrusionOk="0">
                  <a:moveTo>
                    <a:pt x="0" y="1"/>
                  </a:moveTo>
                  <a:lnTo>
                    <a:pt x="37207" y="26516"/>
                  </a:lnTo>
                  <a:lnTo>
                    <a:pt x="37207" y="16991"/>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32"/>
            <p:cNvSpPr/>
            <p:nvPr/>
          </p:nvSpPr>
          <p:spPr>
            <a:xfrm>
              <a:off x="4572050" y="2224566"/>
              <a:ext cx="4576212" cy="693172"/>
            </a:xfrm>
            <a:custGeom>
              <a:avLst/>
              <a:gdLst/>
              <a:ahLst/>
              <a:cxnLst/>
              <a:rect l="l" t="t" r="r" b="b"/>
              <a:pathLst>
                <a:path w="37208" h="7145" extrusionOk="0">
                  <a:moveTo>
                    <a:pt x="37207" y="1"/>
                  </a:moveTo>
                  <a:lnTo>
                    <a:pt x="0" y="3573"/>
                  </a:lnTo>
                  <a:lnTo>
                    <a:pt x="37207" y="7145"/>
                  </a:lnTo>
                  <a:lnTo>
                    <a:pt x="372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32"/>
            <p:cNvSpPr/>
            <p:nvPr/>
          </p:nvSpPr>
          <p:spPr>
            <a:xfrm>
              <a:off x="4572050" y="-50"/>
              <a:ext cx="4576212" cy="2571286"/>
            </a:xfrm>
            <a:custGeom>
              <a:avLst/>
              <a:gdLst/>
              <a:ahLst/>
              <a:cxnLst/>
              <a:rect l="l" t="t" r="r" b="b"/>
              <a:pathLst>
                <a:path w="37208" h="26504" extrusionOk="0">
                  <a:moveTo>
                    <a:pt x="37207" y="0"/>
                  </a:moveTo>
                  <a:lnTo>
                    <a:pt x="0" y="26504"/>
                  </a:lnTo>
                  <a:lnTo>
                    <a:pt x="37207" y="9525"/>
                  </a:lnTo>
                  <a:lnTo>
                    <a:pt x="3720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32"/>
            <p:cNvSpPr/>
            <p:nvPr/>
          </p:nvSpPr>
          <p:spPr>
            <a:xfrm>
              <a:off x="4571949" y="0"/>
              <a:ext cx="2295578" cy="2571817"/>
            </a:xfrm>
            <a:custGeom>
              <a:avLst/>
              <a:gdLst/>
              <a:ahLst/>
              <a:cxnLst/>
              <a:rect l="l" t="t" r="r" b="b"/>
              <a:pathLst>
                <a:path w="26504" h="37208" extrusionOk="0">
                  <a:moveTo>
                    <a:pt x="16979" y="1"/>
                  </a:moveTo>
                  <a:lnTo>
                    <a:pt x="0" y="37208"/>
                  </a:lnTo>
                  <a:lnTo>
                    <a:pt x="2650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5" name="Google Shape;6875;p32"/>
          <p:cNvSpPr txBox="1">
            <a:spLocks noGrp="1"/>
          </p:cNvSpPr>
          <p:nvPr>
            <p:ph type="title"/>
          </p:nvPr>
        </p:nvSpPr>
        <p:spPr>
          <a:xfrm>
            <a:off x="1262700" y="540000"/>
            <a:ext cx="66186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CUSTOM_1_1">
    <p:bg>
      <p:bgPr>
        <a:solidFill>
          <a:schemeClr val="accent2"/>
        </a:solidFill>
        <a:effectLst/>
      </p:bgPr>
    </p:bg>
    <p:spTree>
      <p:nvGrpSpPr>
        <p:cNvPr id="1" name="Shape 6876"/>
        <p:cNvGrpSpPr/>
        <p:nvPr/>
      </p:nvGrpSpPr>
      <p:grpSpPr>
        <a:xfrm>
          <a:off x="0" y="0"/>
          <a:ext cx="0" cy="0"/>
          <a:chOff x="0" y="0"/>
          <a:chExt cx="0" cy="0"/>
        </a:xfrm>
      </p:grpSpPr>
      <p:grpSp>
        <p:nvGrpSpPr>
          <p:cNvPr id="6877" name="Google Shape;6877;p33"/>
          <p:cNvGrpSpPr/>
          <p:nvPr/>
        </p:nvGrpSpPr>
        <p:grpSpPr>
          <a:xfrm>
            <a:off x="-25" y="-419100"/>
            <a:ext cx="9136375" cy="5562608"/>
            <a:chOff x="-7728237" y="-419075"/>
            <a:chExt cx="15443501" cy="5562608"/>
          </a:xfrm>
        </p:grpSpPr>
        <p:sp>
          <p:nvSpPr>
            <p:cNvPr id="6878" name="Google Shape;6878;p33"/>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9" name="Google Shape;6879;p33"/>
            <p:cNvGrpSpPr/>
            <p:nvPr/>
          </p:nvGrpSpPr>
          <p:grpSpPr>
            <a:xfrm>
              <a:off x="-7728237" y="-419075"/>
              <a:ext cx="15443501" cy="5562608"/>
              <a:chOff x="-7728237" y="-419075"/>
              <a:chExt cx="15443501" cy="5562608"/>
            </a:xfrm>
          </p:grpSpPr>
          <p:sp>
            <p:nvSpPr>
              <p:cNvPr id="6880" name="Google Shape;6880;p33"/>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33"/>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33"/>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33"/>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33"/>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33"/>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33"/>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33"/>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33"/>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33"/>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33"/>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33"/>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92" name="Google Shape;6892;p33"/>
          <p:cNvSpPr txBox="1">
            <a:spLocks noGrp="1"/>
          </p:cNvSpPr>
          <p:nvPr>
            <p:ph type="subTitle" idx="1"/>
          </p:nvPr>
        </p:nvSpPr>
        <p:spPr>
          <a:xfrm>
            <a:off x="5467200" y="691675"/>
            <a:ext cx="2499600" cy="3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accent1"/>
                </a:solidFill>
                <a:latin typeface="Slackey"/>
                <a:ea typeface="Slackey"/>
                <a:cs typeface="Slackey"/>
                <a:sym typeface="Slackey"/>
              </a:defRPr>
            </a:lvl1pPr>
            <a:lvl2pPr lvl="1" rtl="0">
              <a:lnSpc>
                <a:spcPct val="100000"/>
              </a:lnSpc>
              <a:spcBef>
                <a:spcPts val="1600"/>
              </a:spcBef>
              <a:spcAft>
                <a:spcPts val="0"/>
              </a:spcAft>
              <a:buNone/>
              <a:defRPr>
                <a:solidFill>
                  <a:schemeClr val="accent1"/>
                </a:solidFill>
                <a:latin typeface="Slackey"/>
                <a:ea typeface="Slackey"/>
                <a:cs typeface="Slackey"/>
                <a:sym typeface="Slackey"/>
              </a:defRPr>
            </a:lvl2pPr>
            <a:lvl3pPr lvl="2" rtl="0">
              <a:lnSpc>
                <a:spcPct val="100000"/>
              </a:lnSpc>
              <a:spcBef>
                <a:spcPts val="1600"/>
              </a:spcBef>
              <a:spcAft>
                <a:spcPts val="0"/>
              </a:spcAft>
              <a:buNone/>
              <a:defRPr>
                <a:solidFill>
                  <a:schemeClr val="accent1"/>
                </a:solidFill>
                <a:latin typeface="Slackey"/>
                <a:ea typeface="Slackey"/>
                <a:cs typeface="Slackey"/>
                <a:sym typeface="Slackey"/>
              </a:defRPr>
            </a:lvl3pPr>
            <a:lvl4pPr lvl="3" rtl="0">
              <a:lnSpc>
                <a:spcPct val="100000"/>
              </a:lnSpc>
              <a:spcBef>
                <a:spcPts val="1600"/>
              </a:spcBef>
              <a:spcAft>
                <a:spcPts val="0"/>
              </a:spcAft>
              <a:buNone/>
              <a:defRPr>
                <a:solidFill>
                  <a:schemeClr val="accent1"/>
                </a:solidFill>
                <a:latin typeface="Slackey"/>
                <a:ea typeface="Slackey"/>
                <a:cs typeface="Slackey"/>
                <a:sym typeface="Slackey"/>
              </a:defRPr>
            </a:lvl4pPr>
            <a:lvl5pPr lvl="4" rtl="0">
              <a:lnSpc>
                <a:spcPct val="100000"/>
              </a:lnSpc>
              <a:spcBef>
                <a:spcPts val="1600"/>
              </a:spcBef>
              <a:spcAft>
                <a:spcPts val="0"/>
              </a:spcAft>
              <a:buNone/>
              <a:defRPr>
                <a:solidFill>
                  <a:schemeClr val="accent1"/>
                </a:solidFill>
                <a:latin typeface="Slackey"/>
                <a:ea typeface="Slackey"/>
                <a:cs typeface="Slackey"/>
                <a:sym typeface="Slackey"/>
              </a:defRPr>
            </a:lvl5pPr>
            <a:lvl6pPr lvl="5" rtl="0">
              <a:lnSpc>
                <a:spcPct val="100000"/>
              </a:lnSpc>
              <a:spcBef>
                <a:spcPts val="1600"/>
              </a:spcBef>
              <a:spcAft>
                <a:spcPts val="0"/>
              </a:spcAft>
              <a:buNone/>
              <a:defRPr>
                <a:solidFill>
                  <a:schemeClr val="accent1"/>
                </a:solidFill>
                <a:latin typeface="Slackey"/>
                <a:ea typeface="Slackey"/>
                <a:cs typeface="Slackey"/>
                <a:sym typeface="Slackey"/>
              </a:defRPr>
            </a:lvl6pPr>
            <a:lvl7pPr lvl="6" rtl="0">
              <a:lnSpc>
                <a:spcPct val="100000"/>
              </a:lnSpc>
              <a:spcBef>
                <a:spcPts val="1600"/>
              </a:spcBef>
              <a:spcAft>
                <a:spcPts val="0"/>
              </a:spcAft>
              <a:buNone/>
              <a:defRPr>
                <a:solidFill>
                  <a:schemeClr val="accent1"/>
                </a:solidFill>
                <a:latin typeface="Slackey"/>
                <a:ea typeface="Slackey"/>
                <a:cs typeface="Slackey"/>
                <a:sym typeface="Slackey"/>
              </a:defRPr>
            </a:lvl7pPr>
            <a:lvl8pPr lvl="7" rtl="0">
              <a:lnSpc>
                <a:spcPct val="100000"/>
              </a:lnSpc>
              <a:spcBef>
                <a:spcPts val="1600"/>
              </a:spcBef>
              <a:spcAft>
                <a:spcPts val="0"/>
              </a:spcAft>
              <a:buNone/>
              <a:defRPr>
                <a:solidFill>
                  <a:schemeClr val="accent1"/>
                </a:solidFill>
                <a:latin typeface="Slackey"/>
                <a:ea typeface="Slackey"/>
                <a:cs typeface="Slackey"/>
                <a:sym typeface="Slackey"/>
              </a:defRPr>
            </a:lvl8pPr>
            <a:lvl9pPr lvl="8"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893" name="Google Shape;6893;p33"/>
          <p:cNvSpPr txBox="1">
            <a:spLocks noGrp="1"/>
          </p:cNvSpPr>
          <p:nvPr>
            <p:ph type="subTitle" idx="2"/>
          </p:nvPr>
        </p:nvSpPr>
        <p:spPr>
          <a:xfrm>
            <a:off x="5467200" y="1038637"/>
            <a:ext cx="2499600" cy="67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894" name="Google Shape;6894;p33"/>
          <p:cNvSpPr txBox="1">
            <a:spLocks noGrp="1"/>
          </p:cNvSpPr>
          <p:nvPr>
            <p:ph type="subTitle" idx="3"/>
          </p:nvPr>
        </p:nvSpPr>
        <p:spPr>
          <a:xfrm>
            <a:off x="5467200" y="2067325"/>
            <a:ext cx="2499600" cy="3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accent1"/>
                </a:solidFill>
                <a:latin typeface="Slackey"/>
                <a:ea typeface="Slackey"/>
                <a:cs typeface="Slackey"/>
                <a:sym typeface="Slackey"/>
              </a:defRPr>
            </a:lvl1pPr>
            <a:lvl2pPr lvl="1" rtl="0">
              <a:lnSpc>
                <a:spcPct val="100000"/>
              </a:lnSpc>
              <a:spcBef>
                <a:spcPts val="1600"/>
              </a:spcBef>
              <a:spcAft>
                <a:spcPts val="0"/>
              </a:spcAft>
              <a:buNone/>
              <a:defRPr>
                <a:solidFill>
                  <a:schemeClr val="accent1"/>
                </a:solidFill>
                <a:latin typeface="Slackey"/>
                <a:ea typeface="Slackey"/>
                <a:cs typeface="Slackey"/>
                <a:sym typeface="Slackey"/>
              </a:defRPr>
            </a:lvl2pPr>
            <a:lvl3pPr lvl="2" rtl="0">
              <a:lnSpc>
                <a:spcPct val="100000"/>
              </a:lnSpc>
              <a:spcBef>
                <a:spcPts val="1600"/>
              </a:spcBef>
              <a:spcAft>
                <a:spcPts val="0"/>
              </a:spcAft>
              <a:buNone/>
              <a:defRPr>
                <a:solidFill>
                  <a:schemeClr val="accent1"/>
                </a:solidFill>
                <a:latin typeface="Slackey"/>
                <a:ea typeface="Slackey"/>
                <a:cs typeface="Slackey"/>
                <a:sym typeface="Slackey"/>
              </a:defRPr>
            </a:lvl3pPr>
            <a:lvl4pPr lvl="3" rtl="0">
              <a:lnSpc>
                <a:spcPct val="100000"/>
              </a:lnSpc>
              <a:spcBef>
                <a:spcPts val="1600"/>
              </a:spcBef>
              <a:spcAft>
                <a:spcPts val="0"/>
              </a:spcAft>
              <a:buNone/>
              <a:defRPr>
                <a:solidFill>
                  <a:schemeClr val="accent1"/>
                </a:solidFill>
                <a:latin typeface="Slackey"/>
                <a:ea typeface="Slackey"/>
                <a:cs typeface="Slackey"/>
                <a:sym typeface="Slackey"/>
              </a:defRPr>
            </a:lvl4pPr>
            <a:lvl5pPr lvl="4" rtl="0">
              <a:lnSpc>
                <a:spcPct val="100000"/>
              </a:lnSpc>
              <a:spcBef>
                <a:spcPts val="1600"/>
              </a:spcBef>
              <a:spcAft>
                <a:spcPts val="0"/>
              </a:spcAft>
              <a:buNone/>
              <a:defRPr>
                <a:solidFill>
                  <a:schemeClr val="accent1"/>
                </a:solidFill>
                <a:latin typeface="Slackey"/>
                <a:ea typeface="Slackey"/>
                <a:cs typeface="Slackey"/>
                <a:sym typeface="Slackey"/>
              </a:defRPr>
            </a:lvl5pPr>
            <a:lvl6pPr lvl="5" rtl="0">
              <a:lnSpc>
                <a:spcPct val="100000"/>
              </a:lnSpc>
              <a:spcBef>
                <a:spcPts val="1600"/>
              </a:spcBef>
              <a:spcAft>
                <a:spcPts val="0"/>
              </a:spcAft>
              <a:buNone/>
              <a:defRPr>
                <a:solidFill>
                  <a:schemeClr val="accent1"/>
                </a:solidFill>
                <a:latin typeface="Slackey"/>
                <a:ea typeface="Slackey"/>
                <a:cs typeface="Slackey"/>
                <a:sym typeface="Slackey"/>
              </a:defRPr>
            </a:lvl6pPr>
            <a:lvl7pPr lvl="6" rtl="0">
              <a:lnSpc>
                <a:spcPct val="100000"/>
              </a:lnSpc>
              <a:spcBef>
                <a:spcPts val="1600"/>
              </a:spcBef>
              <a:spcAft>
                <a:spcPts val="0"/>
              </a:spcAft>
              <a:buNone/>
              <a:defRPr>
                <a:solidFill>
                  <a:schemeClr val="accent1"/>
                </a:solidFill>
                <a:latin typeface="Slackey"/>
                <a:ea typeface="Slackey"/>
                <a:cs typeface="Slackey"/>
                <a:sym typeface="Slackey"/>
              </a:defRPr>
            </a:lvl7pPr>
            <a:lvl8pPr lvl="7" rtl="0">
              <a:lnSpc>
                <a:spcPct val="100000"/>
              </a:lnSpc>
              <a:spcBef>
                <a:spcPts val="1600"/>
              </a:spcBef>
              <a:spcAft>
                <a:spcPts val="0"/>
              </a:spcAft>
              <a:buNone/>
              <a:defRPr>
                <a:solidFill>
                  <a:schemeClr val="accent1"/>
                </a:solidFill>
                <a:latin typeface="Slackey"/>
                <a:ea typeface="Slackey"/>
                <a:cs typeface="Slackey"/>
                <a:sym typeface="Slackey"/>
              </a:defRPr>
            </a:lvl8pPr>
            <a:lvl9pPr lvl="8"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895" name="Google Shape;6895;p33"/>
          <p:cNvSpPr txBox="1">
            <a:spLocks noGrp="1"/>
          </p:cNvSpPr>
          <p:nvPr>
            <p:ph type="subTitle" idx="4"/>
          </p:nvPr>
        </p:nvSpPr>
        <p:spPr>
          <a:xfrm>
            <a:off x="5467200" y="2414284"/>
            <a:ext cx="2499600" cy="67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896" name="Google Shape;6896;p33"/>
          <p:cNvSpPr txBox="1">
            <a:spLocks noGrp="1"/>
          </p:cNvSpPr>
          <p:nvPr>
            <p:ph type="subTitle" idx="5"/>
          </p:nvPr>
        </p:nvSpPr>
        <p:spPr>
          <a:xfrm>
            <a:off x="5467200" y="3440880"/>
            <a:ext cx="2499600" cy="3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000">
                <a:solidFill>
                  <a:schemeClr val="accent1"/>
                </a:solidFill>
                <a:latin typeface="Slackey"/>
                <a:ea typeface="Slackey"/>
                <a:cs typeface="Slackey"/>
                <a:sym typeface="Slackey"/>
              </a:defRPr>
            </a:lvl1pPr>
            <a:lvl2pPr lvl="1" rtl="0">
              <a:lnSpc>
                <a:spcPct val="100000"/>
              </a:lnSpc>
              <a:spcBef>
                <a:spcPts val="1600"/>
              </a:spcBef>
              <a:spcAft>
                <a:spcPts val="0"/>
              </a:spcAft>
              <a:buNone/>
              <a:defRPr>
                <a:solidFill>
                  <a:schemeClr val="accent1"/>
                </a:solidFill>
                <a:latin typeface="Slackey"/>
                <a:ea typeface="Slackey"/>
                <a:cs typeface="Slackey"/>
                <a:sym typeface="Slackey"/>
              </a:defRPr>
            </a:lvl2pPr>
            <a:lvl3pPr lvl="2" rtl="0">
              <a:lnSpc>
                <a:spcPct val="100000"/>
              </a:lnSpc>
              <a:spcBef>
                <a:spcPts val="1600"/>
              </a:spcBef>
              <a:spcAft>
                <a:spcPts val="0"/>
              </a:spcAft>
              <a:buNone/>
              <a:defRPr>
                <a:solidFill>
                  <a:schemeClr val="accent1"/>
                </a:solidFill>
                <a:latin typeface="Slackey"/>
                <a:ea typeface="Slackey"/>
                <a:cs typeface="Slackey"/>
                <a:sym typeface="Slackey"/>
              </a:defRPr>
            </a:lvl3pPr>
            <a:lvl4pPr lvl="3" rtl="0">
              <a:lnSpc>
                <a:spcPct val="100000"/>
              </a:lnSpc>
              <a:spcBef>
                <a:spcPts val="1600"/>
              </a:spcBef>
              <a:spcAft>
                <a:spcPts val="0"/>
              </a:spcAft>
              <a:buNone/>
              <a:defRPr>
                <a:solidFill>
                  <a:schemeClr val="accent1"/>
                </a:solidFill>
                <a:latin typeface="Slackey"/>
                <a:ea typeface="Slackey"/>
                <a:cs typeface="Slackey"/>
                <a:sym typeface="Slackey"/>
              </a:defRPr>
            </a:lvl4pPr>
            <a:lvl5pPr lvl="4" rtl="0">
              <a:lnSpc>
                <a:spcPct val="100000"/>
              </a:lnSpc>
              <a:spcBef>
                <a:spcPts val="1600"/>
              </a:spcBef>
              <a:spcAft>
                <a:spcPts val="0"/>
              </a:spcAft>
              <a:buNone/>
              <a:defRPr>
                <a:solidFill>
                  <a:schemeClr val="accent1"/>
                </a:solidFill>
                <a:latin typeface="Slackey"/>
                <a:ea typeface="Slackey"/>
                <a:cs typeface="Slackey"/>
                <a:sym typeface="Slackey"/>
              </a:defRPr>
            </a:lvl5pPr>
            <a:lvl6pPr lvl="5" rtl="0">
              <a:lnSpc>
                <a:spcPct val="100000"/>
              </a:lnSpc>
              <a:spcBef>
                <a:spcPts val="1600"/>
              </a:spcBef>
              <a:spcAft>
                <a:spcPts val="0"/>
              </a:spcAft>
              <a:buNone/>
              <a:defRPr>
                <a:solidFill>
                  <a:schemeClr val="accent1"/>
                </a:solidFill>
                <a:latin typeface="Slackey"/>
                <a:ea typeface="Slackey"/>
                <a:cs typeface="Slackey"/>
                <a:sym typeface="Slackey"/>
              </a:defRPr>
            </a:lvl6pPr>
            <a:lvl7pPr lvl="6" rtl="0">
              <a:lnSpc>
                <a:spcPct val="100000"/>
              </a:lnSpc>
              <a:spcBef>
                <a:spcPts val="1600"/>
              </a:spcBef>
              <a:spcAft>
                <a:spcPts val="0"/>
              </a:spcAft>
              <a:buNone/>
              <a:defRPr>
                <a:solidFill>
                  <a:schemeClr val="accent1"/>
                </a:solidFill>
                <a:latin typeface="Slackey"/>
                <a:ea typeface="Slackey"/>
                <a:cs typeface="Slackey"/>
                <a:sym typeface="Slackey"/>
              </a:defRPr>
            </a:lvl7pPr>
            <a:lvl8pPr lvl="7" rtl="0">
              <a:lnSpc>
                <a:spcPct val="100000"/>
              </a:lnSpc>
              <a:spcBef>
                <a:spcPts val="1600"/>
              </a:spcBef>
              <a:spcAft>
                <a:spcPts val="0"/>
              </a:spcAft>
              <a:buNone/>
              <a:defRPr>
                <a:solidFill>
                  <a:schemeClr val="accent1"/>
                </a:solidFill>
                <a:latin typeface="Slackey"/>
                <a:ea typeface="Slackey"/>
                <a:cs typeface="Slackey"/>
                <a:sym typeface="Slackey"/>
              </a:defRPr>
            </a:lvl8pPr>
            <a:lvl9pPr lvl="8"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897" name="Google Shape;6897;p33"/>
          <p:cNvSpPr txBox="1">
            <a:spLocks noGrp="1"/>
          </p:cNvSpPr>
          <p:nvPr>
            <p:ph type="subTitle" idx="6"/>
          </p:nvPr>
        </p:nvSpPr>
        <p:spPr>
          <a:xfrm>
            <a:off x="5467200" y="3792006"/>
            <a:ext cx="2499600" cy="67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898" name="Google Shape;6898;p33"/>
          <p:cNvSpPr txBox="1">
            <a:spLocks noGrp="1"/>
          </p:cNvSpPr>
          <p:nvPr>
            <p:ph type="title"/>
          </p:nvPr>
        </p:nvSpPr>
        <p:spPr>
          <a:xfrm>
            <a:off x="720000" y="540000"/>
            <a:ext cx="4337700" cy="73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CUSTOM_1_1_1">
    <p:bg>
      <p:bgPr>
        <a:solidFill>
          <a:schemeClr val="accent2"/>
        </a:solidFill>
        <a:effectLst/>
      </p:bgPr>
    </p:bg>
    <p:spTree>
      <p:nvGrpSpPr>
        <p:cNvPr id="1" name="Shape 6899"/>
        <p:cNvGrpSpPr/>
        <p:nvPr/>
      </p:nvGrpSpPr>
      <p:grpSpPr>
        <a:xfrm>
          <a:off x="0" y="0"/>
          <a:ext cx="0" cy="0"/>
          <a:chOff x="0" y="0"/>
          <a:chExt cx="0" cy="0"/>
        </a:xfrm>
      </p:grpSpPr>
      <p:grpSp>
        <p:nvGrpSpPr>
          <p:cNvPr id="6900" name="Google Shape;6900;p34"/>
          <p:cNvGrpSpPr/>
          <p:nvPr/>
        </p:nvGrpSpPr>
        <p:grpSpPr>
          <a:xfrm>
            <a:off x="-66807" y="-86802"/>
            <a:ext cx="9277621" cy="6239545"/>
            <a:chOff x="14670875" y="846675"/>
            <a:chExt cx="7166400" cy="8013800"/>
          </a:xfrm>
        </p:grpSpPr>
        <p:sp>
          <p:nvSpPr>
            <p:cNvPr id="6901" name="Google Shape;6901;p34"/>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34"/>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34"/>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34"/>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34"/>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34"/>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34"/>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34"/>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34"/>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34"/>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34"/>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34"/>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34"/>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34"/>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34"/>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34"/>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34"/>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34"/>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34"/>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34"/>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34"/>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34"/>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34"/>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34"/>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34"/>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34"/>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34"/>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34"/>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34"/>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34"/>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1" name="Google Shape;6931;p34"/>
          <p:cNvSpPr txBox="1">
            <a:spLocks noGrp="1"/>
          </p:cNvSpPr>
          <p:nvPr>
            <p:ph type="subTitle" idx="1"/>
          </p:nvPr>
        </p:nvSpPr>
        <p:spPr>
          <a:xfrm>
            <a:off x="6191100" y="2095900"/>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32" name="Google Shape;6932;p34"/>
          <p:cNvSpPr txBox="1">
            <a:spLocks noGrp="1"/>
          </p:cNvSpPr>
          <p:nvPr>
            <p:ph type="subTitle" idx="2"/>
          </p:nvPr>
        </p:nvSpPr>
        <p:spPr>
          <a:xfrm>
            <a:off x="6191100" y="2442858"/>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33" name="Google Shape;6933;p34"/>
          <p:cNvSpPr txBox="1">
            <a:spLocks noGrp="1"/>
          </p:cNvSpPr>
          <p:nvPr>
            <p:ph type="subTitle" idx="3"/>
          </p:nvPr>
        </p:nvSpPr>
        <p:spPr>
          <a:xfrm>
            <a:off x="6191100" y="3308119"/>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34" name="Google Shape;6934;p34"/>
          <p:cNvSpPr txBox="1">
            <a:spLocks noGrp="1"/>
          </p:cNvSpPr>
          <p:nvPr>
            <p:ph type="subTitle" idx="4"/>
          </p:nvPr>
        </p:nvSpPr>
        <p:spPr>
          <a:xfrm>
            <a:off x="6191100" y="3655076"/>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35" name="Google Shape;6935;p34"/>
          <p:cNvSpPr txBox="1">
            <a:spLocks noGrp="1"/>
          </p:cNvSpPr>
          <p:nvPr>
            <p:ph type="subTitle" idx="5"/>
          </p:nvPr>
        </p:nvSpPr>
        <p:spPr>
          <a:xfrm>
            <a:off x="948600" y="2095900"/>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36" name="Google Shape;6936;p34"/>
          <p:cNvSpPr txBox="1">
            <a:spLocks noGrp="1"/>
          </p:cNvSpPr>
          <p:nvPr>
            <p:ph type="subTitle" idx="6"/>
          </p:nvPr>
        </p:nvSpPr>
        <p:spPr>
          <a:xfrm>
            <a:off x="948600" y="2442858"/>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37" name="Google Shape;6937;p34"/>
          <p:cNvSpPr txBox="1">
            <a:spLocks noGrp="1"/>
          </p:cNvSpPr>
          <p:nvPr>
            <p:ph type="subTitle" idx="7"/>
          </p:nvPr>
        </p:nvSpPr>
        <p:spPr>
          <a:xfrm>
            <a:off x="948600" y="3308119"/>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38" name="Google Shape;6938;p34"/>
          <p:cNvSpPr txBox="1">
            <a:spLocks noGrp="1"/>
          </p:cNvSpPr>
          <p:nvPr>
            <p:ph type="subTitle" idx="8"/>
          </p:nvPr>
        </p:nvSpPr>
        <p:spPr>
          <a:xfrm>
            <a:off x="948600" y="3655076"/>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39" name="Google Shape;6939;p34"/>
          <p:cNvSpPr txBox="1">
            <a:spLocks noGrp="1"/>
          </p:cNvSpPr>
          <p:nvPr>
            <p:ph type="subTitle" idx="9"/>
          </p:nvPr>
        </p:nvSpPr>
        <p:spPr>
          <a:xfrm>
            <a:off x="3569850" y="2095900"/>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40" name="Google Shape;6940;p34"/>
          <p:cNvSpPr txBox="1">
            <a:spLocks noGrp="1"/>
          </p:cNvSpPr>
          <p:nvPr>
            <p:ph type="subTitle" idx="13"/>
          </p:nvPr>
        </p:nvSpPr>
        <p:spPr>
          <a:xfrm>
            <a:off x="3569850" y="2442858"/>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41" name="Google Shape;6941;p34"/>
          <p:cNvSpPr txBox="1">
            <a:spLocks noGrp="1"/>
          </p:cNvSpPr>
          <p:nvPr>
            <p:ph type="subTitle" idx="14"/>
          </p:nvPr>
        </p:nvSpPr>
        <p:spPr>
          <a:xfrm>
            <a:off x="3569850" y="3308119"/>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42" name="Google Shape;6942;p34"/>
          <p:cNvSpPr txBox="1">
            <a:spLocks noGrp="1"/>
          </p:cNvSpPr>
          <p:nvPr>
            <p:ph type="subTitle" idx="15"/>
          </p:nvPr>
        </p:nvSpPr>
        <p:spPr>
          <a:xfrm>
            <a:off x="3569850" y="3655076"/>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43" name="Google Shape;6943;p34"/>
          <p:cNvSpPr txBox="1">
            <a:spLocks noGrp="1"/>
          </p:cNvSpPr>
          <p:nvPr>
            <p:ph type="title"/>
          </p:nvPr>
        </p:nvSpPr>
        <p:spPr>
          <a:xfrm>
            <a:off x="1470600" y="540000"/>
            <a:ext cx="62028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CUSTOM_1_1_1_1">
    <p:bg>
      <p:bgPr>
        <a:solidFill>
          <a:schemeClr val="accent2"/>
        </a:solidFill>
        <a:effectLst/>
      </p:bgPr>
    </p:bg>
    <p:spTree>
      <p:nvGrpSpPr>
        <p:cNvPr id="1" name="Shape 6944"/>
        <p:cNvGrpSpPr/>
        <p:nvPr/>
      </p:nvGrpSpPr>
      <p:grpSpPr>
        <a:xfrm>
          <a:off x="0" y="0"/>
          <a:ext cx="0" cy="0"/>
          <a:chOff x="0" y="0"/>
          <a:chExt cx="0" cy="0"/>
        </a:xfrm>
      </p:grpSpPr>
      <p:grpSp>
        <p:nvGrpSpPr>
          <p:cNvPr id="6945" name="Google Shape;6945;p35"/>
          <p:cNvGrpSpPr/>
          <p:nvPr/>
        </p:nvGrpSpPr>
        <p:grpSpPr>
          <a:xfrm>
            <a:off x="-613" y="32"/>
            <a:ext cx="9162959" cy="5162845"/>
            <a:chOff x="14670875" y="846675"/>
            <a:chExt cx="7166400" cy="3385250"/>
          </a:xfrm>
        </p:grpSpPr>
        <p:sp>
          <p:nvSpPr>
            <p:cNvPr id="6946" name="Google Shape;6946;p35"/>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35"/>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35"/>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35"/>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35"/>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35"/>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35"/>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35"/>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35"/>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35"/>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35"/>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35"/>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35"/>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35"/>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35"/>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1" name="Google Shape;6961;p35"/>
          <p:cNvSpPr txBox="1">
            <a:spLocks noGrp="1"/>
          </p:cNvSpPr>
          <p:nvPr>
            <p:ph type="subTitle" idx="1"/>
          </p:nvPr>
        </p:nvSpPr>
        <p:spPr>
          <a:xfrm>
            <a:off x="5534900" y="2095900"/>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62" name="Google Shape;6962;p35"/>
          <p:cNvSpPr txBox="1">
            <a:spLocks noGrp="1"/>
          </p:cNvSpPr>
          <p:nvPr>
            <p:ph type="subTitle" idx="2"/>
          </p:nvPr>
        </p:nvSpPr>
        <p:spPr>
          <a:xfrm>
            <a:off x="5534900" y="2442858"/>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63" name="Google Shape;6963;p35"/>
          <p:cNvSpPr txBox="1">
            <a:spLocks noGrp="1"/>
          </p:cNvSpPr>
          <p:nvPr>
            <p:ph type="subTitle" idx="3"/>
          </p:nvPr>
        </p:nvSpPr>
        <p:spPr>
          <a:xfrm>
            <a:off x="5534900" y="3308119"/>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64" name="Google Shape;6964;p35"/>
          <p:cNvSpPr txBox="1">
            <a:spLocks noGrp="1"/>
          </p:cNvSpPr>
          <p:nvPr>
            <p:ph type="subTitle" idx="4"/>
          </p:nvPr>
        </p:nvSpPr>
        <p:spPr>
          <a:xfrm>
            <a:off x="5534900" y="3655076"/>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65" name="Google Shape;6965;p35"/>
          <p:cNvSpPr txBox="1">
            <a:spLocks noGrp="1"/>
          </p:cNvSpPr>
          <p:nvPr>
            <p:ph type="subTitle" idx="5"/>
          </p:nvPr>
        </p:nvSpPr>
        <p:spPr>
          <a:xfrm>
            <a:off x="1593275" y="2095900"/>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66" name="Google Shape;6966;p35"/>
          <p:cNvSpPr txBox="1">
            <a:spLocks noGrp="1"/>
          </p:cNvSpPr>
          <p:nvPr>
            <p:ph type="subTitle" idx="6"/>
          </p:nvPr>
        </p:nvSpPr>
        <p:spPr>
          <a:xfrm>
            <a:off x="1593275" y="2442858"/>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67" name="Google Shape;6967;p35"/>
          <p:cNvSpPr txBox="1">
            <a:spLocks noGrp="1"/>
          </p:cNvSpPr>
          <p:nvPr>
            <p:ph type="subTitle" idx="7"/>
          </p:nvPr>
        </p:nvSpPr>
        <p:spPr>
          <a:xfrm>
            <a:off x="1593275" y="3308119"/>
            <a:ext cx="20043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1"/>
                </a:solidFill>
                <a:latin typeface="Slackey"/>
                <a:ea typeface="Slackey"/>
                <a:cs typeface="Slackey"/>
                <a:sym typeface="Slackey"/>
              </a:defRPr>
            </a:lvl1pPr>
            <a:lvl2pPr lvl="1" algn="ctr" rtl="0">
              <a:lnSpc>
                <a:spcPct val="100000"/>
              </a:lnSpc>
              <a:spcBef>
                <a:spcPts val="1600"/>
              </a:spcBef>
              <a:spcAft>
                <a:spcPts val="0"/>
              </a:spcAft>
              <a:buNone/>
              <a:defRPr>
                <a:solidFill>
                  <a:schemeClr val="accent1"/>
                </a:solidFill>
                <a:latin typeface="Slackey"/>
                <a:ea typeface="Slackey"/>
                <a:cs typeface="Slackey"/>
                <a:sym typeface="Slackey"/>
              </a:defRPr>
            </a:lvl2pPr>
            <a:lvl3pPr lvl="2" algn="ctr" rtl="0">
              <a:lnSpc>
                <a:spcPct val="100000"/>
              </a:lnSpc>
              <a:spcBef>
                <a:spcPts val="1600"/>
              </a:spcBef>
              <a:spcAft>
                <a:spcPts val="0"/>
              </a:spcAft>
              <a:buNone/>
              <a:defRPr>
                <a:solidFill>
                  <a:schemeClr val="accent1"/>
                </a:solidFill>
                <a:latin typeface="Slackey"/>
                <a:ea typeface="Slackey"/>
                <a:cs typeface="Slackey"/>
                <a:sym typeface="Slackey"/>
              </a:defRPr>
            </a:lvl3pPr>
            <a:lvl4pPr lvl="3" algn="ctr" rtl="0">
              <a:lnSpc>
                <a:spcPct val="100000"/>
              </a:lnSpc>
              <a:spcBef>
                <a:spcPts val="1600"/>
              </a:spcBef>
              <a:spcAft>
                <a:spcPts val="0"/>
              </a:spcAft>
              <a:buNone/>
              <a:defRPr>
                <a:solidFill>
                  <a:schemeClr val="accent1"/>
                </a:solidFill>
                <a:latin typeface="Slackey"/>
                <a:ea typeface="Slackey"/>
                <a:cs typeface="Slackey"/>
                <a:sym typeface="Slackey"/>
              </a:defRPr>
            </a:lvl4pPr>
            <a:lvl5pPr lvl="4" algn="ctr" rtl="0">
              <a:lnSpc>
                <a:spcPct val="100000"/>
              </a:lnSpc>
              <a:spcBef>
                <a:spcPts val="1600"/>
              </a:spcBef>
              <a:spcAft>
                <a:spcPts val="0"/>
              </a:spcAft>
              <a:buNone/>
              <a:defRPr>
                <a:solidFill>
                  <a:schemeClr val="accent1"/>
                </a:solidFill>
                <a:latin typeface="Slackey"/>
                <a:ea typeface="Slackey"/>
                <a:cs typeface="Slackey"/>
                <a:sym typeface="Slackey"/>
              </a:defRPr>
            </a:lvl5pPr>
            <a:lvl6pPr lvl="5" algn="ctr" rtl="0">
              <a:lnSpc>
                <a:spcPct val="100000"/>
              </a:lnSpc>
              <a:spcBef>
                <a:spcPts val="1600"/>
              </a:spcBef>
              <a:spcAft>
                <a:spcPts val="0"/>
              </a:spcAft>
              <a:buNone/>
              <a:defRPr>
                <a:solidFill>
                  <a:schemeClr val="accent1"/>
                </a:solidFill>
                <a:latin typeface="Slackey"/>
                <a:ea typeface="Slackey"/>
                <a:cs typeface="Slackey"/>
                <a:sym typeface="Slackey"/>
              </a:defRPr>
            </a:lvl6pPr>
            <a:lvl7pPr lvl="6" algn="ctr" rtl="0">
              <a:lnSpc>
                <a:spcPct val="100000"/>
              </a:lnSpc>
              <a:spcBef>
                <a:spcPts val="1600"/>
              </a:spcBef>
              <a:spcAft>
                <a:spcPts val="0"/>
              </a:spcAft>
              <a:buNone/>
              <a:defRPr>
                <a:solidFill>
                  <a:schemeClr val="accent1"/>
                </a:solidFill>
                <a:latin typeface="Slackey"/>
                <a:ea typeface="Slackey"/>
                <a:cs typeface="Slackey"/>
                <a:sym typeface="Slackey"/>
              </a:defRPr>
            </a:lvl7pPr>
            <a:lvl8pPr lvl="7" algn="ctr" rtl="0">
              <a:lnSpc>
                <a:spcPct val="100000"/>
              </a:lnSpc>
              <a:spcBef>
                <a:spcPts val="1600"/>
              </a:spcBef>
              <a:spcAft>
                <a:spcPts val="0"/>
              </a:spcAft>
              <a:buNone/>
              <a:defRPr>
                <a:solidFill>
                  <a:schemeClr val="accent1"/>
                </a:solidFill>
                <a:latin typeface="Slackey"/>
                <a:ea typeface="Slackey"/>
                <a:cs typeface="Slackey"/>
                <a:sym typeface="Slackey"/>
              </a:defRPr>
            </a:lvl8pPr>
            <a:lvl9pPr lvl="8" algn="ctr" rtl="0">
              <a:lnSpc>
                <a:spcPct val="100000"/>
              </a:lnSpc>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6968" name="Google Shape;6968;p35"/>
          <p:cNvSpPr txBox="1">
            <a:spLocks noGrp="1"/>
          </p:cNvSpPr>
          <p:nvPr>
            <p:ph type="subTitle" idx="8"/>
          </p:nvPr>
        </p:nvSpPr>
        <p:spPr>
          <a:xfrm>
            <a:off x="1593275" y="3655076"/>
            <a:ext cx="2004300" cy="67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6969" name="Google Shape;6969;p35"/>
          <p:cNvSpPr txBox="1">
            <a:spLocks noGrp="1"/>
          </p:cNvSpPr>
          <p:nvPr>
            <p:ph type="title"/>
          </p:nvPr>
        </p:nvSpPr>
        <p:spPr>
          <a:xfrm>
            <a:off x="1470600" y="540000"/>
            <a:ext cx="62028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accent2"/>
        </a:solidFill>
        <a:effectLst/>
      </p:bgPr>
    </p:bg>
    <p:spTree>
      <p:nvGrpSpPr>
        <p:cNvPr id="1" name="Shape 6970"/>
        <p:cNvGrpSpPr/>
        <p:nvPr/>
      </p:nvGrpSpPr>
      <p:grpSpPr>
        <a:xfrm>
          <a:off x="0" y="0"/>
          <a:ext cx="0" cy="0"/>
          <a:chOff x="0" y="0"/>
          <a:chExt cx="0" cy="0"/>
        </a:xfrm>
      </p:grpSpPr>
      <p:grpSp>
        <p:nvGrpSpPr>
          <p:cNvPr id="6971" name="Google Shape;6971;p36"/>
          <p:cNvGrpSpPr/>
          <p:nvPr/>
        </p:nvGrpSpPr>
        <p:grpSpPr>
          <a:xfrm>
            <a:off x="-613" y="32"/>
            <a:ext cx="9162959" cy="5162845"/>
            <a:chOff x="14670875" y="846675"/>
            <a:chExt cx="7166400" cy="3385250"/>
          </a:xfrm>
        </p:grpSpPr>
        <p:sp>
          <p:nvSpPr>
            <p:cNvPr id="6972" name="Google Shape;6972;p3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3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3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3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3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3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3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3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3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3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3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3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3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3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3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87" name="Google Shape;6987;p36"/>
          <p:cNvSpPr txBox="1">
            <a:spLocks noGrp="1"/>
          </p:cNvSpPr>
          <p:nvPr>
            <p:ph type="title"/>
          </p:nvPr>
        </p:nvSpPr>
        <p:spPr>
          <a:xfrm>
            <a:off x="1661550" y="540000"/>
            <a:ext cx="5820900" cy="4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88" name="Google Shape;6988;p36"/>
          <p:cNvSpPr txBox="1">
            <a:spLocks noGrp="1"/>
          </p:cNvSpPr>
          <p:nvPr>
            <p:ph type="title" idx="2" hasCustomPrompt="1"/>
          </p:nvPr>
        </p:nvSpPr>
        <p:spPr>
          <a:xfrm>
            <a:off x="1485900" y="1581150"/>
            <a:ext cx="1276500" cy="65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3600">
                <a:solidFill>
                  <a:schemeClr val="accent1"/>
                </a:solidFill>
              </a:defRPr>
            </a:lvl1pPr>
            <a:lvl2pPr lvl="1" algn="ctr" rtl="0">
              <a:lnSpc>
                <a:spcPct val="100000"/>
              </a:lnSpc>
              <a:spcBef>
                <a:spcPts val="0"/>
              </a:spcBef>
              <a:spcAft>
                <a:spcPts val="0"/>
              </a:spcAft>
              <a:buClr>
                <a:schemeClr val="accent1"/>
              </a:buClr>
              <a:buSzPts val="3600"/>
              <a:buNone/>
              <a:defRPr sz="3600">
                <a:solidFill>
                  <a:schemeClr val="accent1"/>
                </a:solidFill>
              </a:defRPr>
            </a:lvl2pPr>
            <a:lvl3pPr lvl="2" algn="ctr" rtl="0">
              <a:lnSpc>
                <a:spcPct val="100000"/>
              </a:lnSpc>
              <a:spcBef>
                <a:spcPts val="0"/>
              </a:spcBef>
              <a:spcAft>
                <a:spcPts val="0"/>
              </a:spcAft>
              <a:buClr>
                <a:schemeClr val="accent1"/>
              </a:buClr>
              <a:buSzPts val="3600"/>
              <a:buNone/>
              <a:defRPr sz="3600">
                <a:solidFill>
                  <a:schemeClr val="accent1"/>
                </a:solidFill>
              </a:defRPr>
            </a:lvl3pPr>
            <a:lvl4pPr lvl="3" algn="ctr" rtl="0">
              <a:lnSpc>
                <a:spcPct val="100000"/>
              </a:lnSpc>
              <a:spcBef>
                <a:spcPts val="0"/>
              </a:spcBef>
              <a:spcAft>
                <a:spcPts val="0"/>
              </a:spcAft>
              <a:buClr>
                <a:schemeClr val="accent1"/>
              </a:buClr>
              <a:buSzPts val="3600"/>
              <a:buNone/>
              <a:defRPr sz="3600">
                <a:solidFill>
                  <a:schemeClr val="accent1"/>
                </a:solidFill>
              </a:defRPr>
            </a:lvl4pPr>
            <a:lvl5pPr lvl="4" algn="ctr" rtl="0">
              <a:lnSpc>
                <a:spcPct val="100000"/>
              </a:lnSpc>
              <a:spcBef>
                <a:spcPts val="0"/>
              </a:spcBef>
              <a:spcAft>
                <a:spcPts val="0"/>
              </a:spcAft>
              <a:buClr>
                <a:schemeClr val="accent1"/>
              </a:buClr>
              <a:buSzPts val="3600"/>
              <a:buNone/>
              <a:defRPr sz="3600">
                <a:solidFill>
                  <a:schemeClr val="accent1"/>
                </a:solidFill>
              </a:defRPr>
            </a:lvl5pPr>
            <a:lvl6pPr lvl="5" algn="ctr" rtl="0">
              <a:lnSpc>
                <a:spcPct val="100000"/>
              </a:lnSpc>
              <a:spcBef>
                <a:spcPts val="0"/>
              </a:spcBef>
              <a:spcAft>
                <a:spcPts val="0"/>
              </a:spcAft>
              <a:buClr>
                <a:schemeClr val="accent1"/>
              </a:buClr>
              <a:buSzPts val="3600"/>
              <a:buNone/>
              <a:defRPr sz="3600">
                <a:solidFill>
                  <a:schemeClr val="accent1"/>
                </a:solidFill>
              </a:defRPr>
            </a:lvl6pPr>
            <a:lvl7pPr lvl="6" algn="ctr" rtl="0">
              <a:lnSpc>
                <a:spcPct val="100000"/>
              </a:lnSpc>
              <a:spcBef>
                <a:spcPts val="0"/>
              </a:spcBef>
              <a:spcAft>
                <a:spcPts val="0"/>
              </a:spcAft>
              <a:buClr>
                <a:schemeClr val="accent1"/>
              </a:buClr>
              <a:buSzPts val="3600"/>
              <a:buNone/>
              <a:defRPr sz="3600">
                <a:solidFill>
                  <a:schemeClr val="accent1"/>
                </a:solidFill>
              </a:defRPr>
            </a:lvl7pPr>
            <a:lvl8pPr lvl="7" algn="ctr" rtl="0">
              <a:lnSpc>
                <a:spcPct val="100000"/>
              </a:lnSpc>
              <a:spcBef>
                <a:spcPts val="0"/>
              </a:spcBef>
              <a:spcAft>
                <a:spcPts val="0"/>
              </a:spcAft>
              <a:buClr>
                <a:schemeClr val="accent1"/>
              </a:buClr>
              <a:buSzPts val="3600"/>
              <a:buNone/>
              <a:defRPr sz="3600">
                <a:solidFill>
                  <a:schemeClr val="accent1"/>
                </a:solidFill>
              </a:defRPr>
            </a:lvl8pPr>
            <a:lvl9pPr lvl="8" algn="ctr" rtl="0">
              <a:lnSpc>
                <a:spcPct val="100000"/>
              </a:lnSpc>
              <a:spcBef>
                <a:spcPts val="0"/>
              </a:spcBef>
              <a:spcAft>
                <a:spcPts val="0"/>
              </a:spcAft>
              <a:buClr>
                <a:schemeClr val="accent1"/>
              </a:buClr>
              <a:buSzPts val="3600"/>
              <a:buNone/>
              <a:defRPr sz="3600">
                <a:solidFill>
                  <a:schemeClr val="accent1"/>
                </a:solidFill>
              </a:defRPr>
            </a:lvl9pPr>
          </a:lstStyle>
          <a:p>
            <a:r>
              <a:t>xx%</a:t>
            </a:r>
          </a:p>
        </p:txBody>
      </p:sp>
      <p:sp>
        <p:nvSpPr>
          <p:cNvPr id="6989" name="Google Shape;6989;p36"/>
          <p:cNvSpPr txBox="1">
            <a:spLocks noGrp="1"/>
          </p:cNvSpPr>
          <p:nvPr>
            <p:ph type="subTitle" idx="1"/>
          </p:nvPr>
        </p:nvSpPr>
        <p:spPr>
          <a:xfrm>
            <a:off x="1238250" y="2066925"/>
            <a:ext cx="1704900" cy="30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000">
                <a:latin typeface="Slackey"/>
                <a:ea typeface="Slackey"/>
                <a:cs typeface="Slackey"/>
                <a:sym typeface="Slackey"/>
              </a:defRPr>
            </a:lvl1pPr>
            <a:lvl2pPr lvl="1">
              <a:lnSpc>
                <a:spcPct val="100000"/>
              </a:lnSpc>
              <a:spcBef>
                <a:spcPts val="1600"/>
              </a:spcBef>
              <a:spcAft>
                <a:spcPts val="0"/>
              </a:spcAft>
              <a:buNone/>
              <a:defRPr>
                <a:latin typeface="Slackey"/>
                <a:ea typeface="Slackey"/>
                <a:cs typeface="Slackey"/>
                <a:sym typeface="Slackey"/>
              </a:defRPr>
            </a:lvl2pPr>
            <a:lvl3pPr lvl="2">
              <a:lnSpc>
                <a:spcPct val="100000"/>
              </a:lnSpc>
              <a:spcBef>
                <a:spcPts val="1600"/>
              </a:spcBef>
              <a:spcAft>
                <a:spcPts val="0"/>
              </a:spcAft>
              <a:buNone/>
              <a:defRPr>
                <a:latin typeface="Slackey"/>
                <a:ea typeface="Slackey"/>
                <a:cs typeface="Slackey"/>
                <a:sym typeface="Slackey"/>
              </a:defRPr>
            </a:lvl3pPr>
            <a:lvl4pPr lvl="3">
              <a:lnSpc>
                <a:spcPct val="100000"/>
              </a:lnSpc>
              <a:spcBef>
                <a:spcPts val="1600"/>
              </a:spcBef>
              <a:spcAft>
                <a:spcPts val="0"/>
              </a:spcAft>
              <a:buNone/>
              <a:defRPr>
                <a:latin typeface="Slackey"/>
                <a:ea typeface="Slackey"/>
                <a:cs typeface="Slackey"/>
                <a:sym typeface="Slackey"/>
              </a:defRPr>
            </a:lvl4pPr>
            <a:lvl5pPr lvl="4">
              <a:lnSpc>
                <a:spcPct val="100000"/>
              </a:lnSpc>
              <a:spcBef>
                <a:spcPts val="1600"/>
              </a:spcBef>
              <a:spcAft>
                <a:spcPts val="0"/>
              </a:spcAft>
              <a:buNone/>
              <a:defRPr>
                <a:latin typeface="Slackey"/>
                <a:ea typeface="Slackey"/>
                <a:cs typeface="Slackey"/>
                <a:sym typeface="Slackey"/>
              </a:defRPr>
            </a:lvl5pPr>
            <a:lvl6pPr lvl="5">
              <a:lnSpc>
                <a:spcPct val="100000"/>
              </a:lnSpc>
              <a:spcBef>
                <a:spcPts val="1600"/>
              </a:spcBef>
              <a:spcAft>
                <a:spcPts val="0"/>
              </a:spcAft>
              <a:buNone/>
              <a:defRPr>
                <a:latin typeface="Slackey"/>
                <a:ea typeface="Slackey"/>
                <a:cs typeface="Slackey"/>
                <a:sym typeface="Slackey"/>
              </a:defRPr>
            </a:lvl6pPr>
            <a:lvl7pPr lvl="6">
              <a:lnSpc>
                <a:spcPct val="100000"/>
              </a:lnSpc>
              <a:spcBef>
                <a:spcPts val="1600"/>
              </a:spcBef>
              <a:spcAft>
                <a:spcPts val="0"/>
              </a:spcAft>
              <a:buNone/>
              <a:defRPr>
                <a:latin typeface="Slackey"/>
                <a:ea typeface="Slackey"/>
                <a:cs typeface="Slackey"/>
                <a:sym typeface="Slackey"/>
              </a:defRPr>
            </a:lvl7pPr>
            <a:lvl8pPr lvl="7">
              <a:lnSpc>
                <a:spcPct val="100000"/>
              </a:lnSpc>
              <a:spcBef>
                <a:spcPts val="1600"/>
              </a:spcBef>
              <a:spcAft>
                <a:spcPts val="0"/>
              </a:spcAft>
              <a:buNone/>
              <a:defRPr>
                <a:latin typeface="Slackey"/>
                <a:ea typeface="Slackey"/>
                <a:cs typeface="Slackey"/>
                <a:sym typeface="Slackey"/>
              </a:defRPr>
            </a:lvl8pPr>
            <a:lvl9pPr lvl="8">
              <a:lnSpc>
                <a:spcPct val="100000"/>
              </a:lnSpc>
              <a:spcBef>
                <a:spcPts val="1600"/>
              </a:spcBef>
              <a:spcAft>
                <a:spcPts val="1600"/>
              </a:spcAft>
              <a:buNone/>
              <a:defRPr>
                <a:latin typeface="Slackey"/>
                <a:ea typeface="Slackey"/>
                <a:cs typeface="Slackey"/>
                <a:sym typeface="Slackey"/>
              </a:defRPr>
            </a:lvl9pPr>
          </a:lstStyle>
          <a:p>
            <a:endParaRPr/>
          </a:p>
        </p:txBody>
      </p:sp>
      <p:sp>
        <p:nvSpPr>
          <p:cNvPr id="6990" name="Google Shape;6990;p36"/>
          <p:cNvSpPr txBox="1">
            <a:spLocks noGrp="1"/>
          </p:cNvSpPr>
          <p:nvPr>
            <p:ph type="subTitle" idx="3"/>
          </p:nvPr>
        </p:nvSpPr>
        <p:spPr>
          <a:xfrm>
            <a:off x="946350" y="2413875"/>
            <a:ext cx="2288700" cy="5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991" name="Google Shape;6991;p36"/>
          <p:cNvSpPr txBox="1">
            <a:spLocks noGrp="1"/>
          </p:cNvSpPr>
          <p:nvPr>
            <p:ph type="title" idx="4" hasCustomPrompt="1"/>
          </p:nvPr>
        </p:nvSpPr>
        <p:spPr>
          <a:xfrm>
            <a:off x="3933750" y="1581150"/>
            <a:ext cx="1276500" cy="65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3600">
                <a:solidFill>
                  <a:schemeClr val="accent1"/>
                </a:solidFill>
              </a:defRPr>
            </a:lvl1pPr>
            <a:lvl2pPr lvl="1" algn="ctr" rtl="0">
              <a:lnSpc>
                <a:spcPct val="100000"/>
              </a:lnSpc>
              <a:spcBef>
                <a:spcPts val="0"/>
              </a:spcBef>
              <a:spcAft>
                <a:spcPts val="0"/>
              </a:spcAft>
              <a:buClr>
                <a:schemeClr val="accent1"/>
              </a:buClr>
              <a:buSzPts val="3600"/>
              <a:buNone/>
              <a:defRPr sz="3600">
                <a:solidFill>
                  <a:schemeClr val="accent1"/>
                </a:solidFill>
              </a:defRPr>
            </a:lvl2pPr>
            <a:lvl3pPr lvl="2" algn="ctr" rtl="0">
              <a:lnSpc>
                <a:spcPct val="100000"/>
              </a:lnSpc>
              <a:spcBef>
                <a:spcPts val="0"/>
              </a:spcBef>
              <a:spcAft>
                <a:spcPts val="0"/>
              </a:spcAft>
              <a:buClr>
                <a:schemeClr val="accent1"/>
              </a:buClr>
              <a:buSzPts val="3600"/>
              <a:buNone/>
              <a:defRPr sz="3600">
                <a:solidFill>
                  <a:schemeClr val="accent1"/>
                </a:solidFill>
              </a:defRPr>
            </a:lvl3pPr>
            <a:lvl4pPr lvl="3" algn="ctr" rtl="0">
              <a:lnSpc>
                <a:spcPct val="100000"/>
              </a:lnSpc>
              <a:spcBef>
                <a:spcPts val="0"/>
              </a:spcBef>
              <a:spcAft>
                <a:spcPts val="0"/>
              </a:spcAft>
              <a:buClr>
                <a:schemeClr val="accent1"/>
              </a:buClr>
              <a:buSzPts val="3600"/>
              <a:buNone/>
              <a:defRPr sz="3600">
                <a:solidFill>
                  <a:schemeClr val="accent1"/>
                </a:solidFill>
              </a:defRPr>
            </a:lvl4pPr>
            <a:lvl5pPr lvl="4" algn="ctr" rtl="0">
              <a:lnSpc>
                <a:spcPct val="100000"/>
              </a:lnSpc>
              <a:spcBef>
                <a:spcPts val="0"/>
              </a:spcBef>
              <a:spcAft>
                <a:spcPts val="0"/>
              </a:spcAft>
              <a:buClr>
                <a:schemeClr val="accent1"/>
              </a:buClr>
              <a:buSzPts val="3600"/>
              <a:buNone/>
              <a:defRPr sz="3600">
                <a:solidFill>
                  <a:schemeClr val="accent1"/>
                </a:solidFill>
              </a:defRPr>
            </a:lvl5pPr>
            <a:lvl6pPr lvl="5" algn="ctr" rtl="0">
              <a:lnSpc>
                <a:spcPct val="100000"/>
              </a:lnSpc>
              <a:spcBef>
                <a:spcPts val="0"/>
              </a:spcBef>
              <a:spcAft>
                <a:spcPts val="0"/>
              </a:spcAft>
              <a:buClr>
                <a:schemeClr val="accent1"/>
              </a:buClr>
              <a:buSzPts val="3600"/>
              <a:buNone/>
              <a:defRPr sz="3600">
                <a:solidFill>
                  <a:schemeClr val="accent1"/>
                </a:solidFill>
              </a:defRPr>
            </a:lvl6pPr>
            <a:lvl7pPr lvl="6" algn="ctr" rtl="0">
              <a:lnSpc>
                <a:spcPct val="100000"/>
              </a:lnSpc>
              <a:spcBef>
                <a:spcPts val="0"/>
              </a:spcBef>
              <a:spcAft>
                <a:spcPts val="0"/>
              </a:spcAft>
              <a:buClr>
                <a:schemeClr val="accent1"/>
              </a:buClr>
              <a:buSzPts val="3600"/>
              <a:buNone/>
              <a:defRPr sz="3600">
                <a:solidFill>
                  <a:schemeClr val="accent1"/>
                </a:solidFill>
              </a:defRPr>
            </a:lvl7pPr>
            <a:lvl8pPr lvl="7" algn="ctr" rtl="0">
              <a:lnSpc>
                <a:spcPct val="100000"/>
              </a:lnSpc>
              <a:spcBef>
                <a:spcPts val="0"/>
              </a:spcBef>
              <a:spcAft>
                <a:spcPts val="0"/>
              </a:spcAft>
              <a:buClr>
                <a:schemeClr val="accent1"/>
              </a:buClr>
              <a:buSzPts val="3600"/>
              <a:buNone/>
              <a:defRPr sz="3600">
                <a:solidFill>
                  <a:schemeClr val="accent1"/>
                </a:solidFill>
              </a:defRPr>
            </a:lvl8pPr>
            <a:lvl9pPr lvl="8" algn="ctr" rtl="0">
              <a:lnSpc>
                <a:spcPct val="100000"/>
              </a:lnSpc>
              <a:spcBef>
                <a:spcPts val="0"/>
              </a:spcBef>
              <a:spcAft>
                <a:spcPts val="0"/>
              </a:spcAft>
              <a:buClr>
                <a:schemeClr val="accent1"/>
              </a:buClr>
              <a:buSzPts val="3600"/>
              <a:buNone/>
              <a:defRPr sz="3600">
                <a:solidFill>
                  <a:schemeClr val="accent1"/>
                </a:solidFill>
              </a:defRPr>
            </a:lvl9pPr>
          </a:lstStyle>
          <a:p>
            <a:r>
              <a:t>xx%</a:t>
            </a:r>
          </a:p>
        </p:txBody>
      </p:sp>
      <p:sp>
        <p:nvSpPr>
          <p:cNvPr id="6992" name="Google Shape;6992;p36"/>
          <p:cNvSpPr txBox="1">
            <a:spLocks noGrp="1"/>
          </p:cNvSpPr>
          <p:nvPr>
            <p:ph type="subTitle" idx="5"/>
          </p:nvPr>
        </p:nvSpPr>
        <p:spPr>
          <a:xfrm>
            <a:off x="3686100" y="2066925"/>
            <a:ext cx="17049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latin typeface="Slackey"/>
                <a:ea typeface="Slackey"/>
                <a:cs typeface="Slackey"/>
                <a:sym typeface="Slackey"/>
              </a:defRPr>
            </a:lvl1pPr>
            <a:lvl2pPr lvl="1" rtl="0">
              <a:lnSpc>
                <a:spcPct val="100000"/>
              </a:lnSpc>
              <a:spcBef>
                <a:spcPts val="1600"/>
              </a:spcBef>
              <a:spcAft>
                <a:spcPts val="0"/>
              </a:spcAft>
              <a:buNone/>
              <a:defRPr>
                <a:latin typeface="Slackey"/>
                <a:ea typeface="Slackey"/>
                <a:cs typeface="Slackey"/>
                <a:sym typeface="Slackey"/>
              </a:defRPr>
            </a:lvl2pPr>
            <a:lvl3pPr lvl="2" rtl="0">
              <a:lnSpc>
                <a:spcPct val="100000"/>
              </a:lnSpc>
              <a:spcBef>
                <a:spcPts val="1600"/>
              </a:spcBef>
              <a:spcAft>
                <a:spcPts val="0"/>
              </a:spcAft>
              <a:buNone/>
              <a:defRPr>
                <a:latin typeface="Slackey"/>
                <a:ea typeface="Slackey"/>
                <a:cs typeface="Slackey"/>
                <a:sym typeface="Slackey"/>
              </a:defRPr>
            </a:lvl3pPr>
            <a:lvl4pPr lvl="3" rtl="0">
              <a:lnSpc>
                <a:spcPct val="100000"/>
              </a:lnSpc>
              <a:spcBef>
                <a:spcPts val="1600"/>
              </a:spcBef>
              <a:spcAft>
                <a:spcPts val="0"/>
              </a:spcAft>
              <a:buNone/>
              <a:defRPr>
                <a:latin typeface="Slackey"/>
                <a:ea typeface="Slackey"/>
                <a:cs typeface="Slackey"/>
                <a:sym typeface="Slackey"/>
              </a:defRPr>
            </a:lvl4pPr>
            <a:lvl5pPr lvl="4" rtl="0">
              <a:lnSpc>
                <a:spcPct val="100000"/>
              </a:lnSpc>
              <a:spcBef>
                <a:spcPts val="1600"/>
              </a:spcBef>
              <a:spcAft>
                <a:spcPts val="0"/>
              </a:spcAft>
              <a:buNone/>
              <a:defRPr>
                <a:latin typeface="Slackey"/>
                <a:ea typeface="Slackey"/>
                <a:cs typeface="Slackey"/>
                <a:sym typeface="Slackey"/>
              </a:defRPr>
            </a:lvl5pPr>
            <a:lvl6pPr lvl="5" rtl="0">
              <a:lnSpc>
                <a:spcPct val="100000"/>
              </a:lnSpc>
              <a:spcBef>
                <a:spcPts val="1600"/>
              </a:spcBef>
              <a:spcAft>
                <a:spcPts val="0"/>
              </a:spcAft>
              <a:buNone/>
              <a:defRPr>
                <a:latin typeface="Slackey"/>
                <a:ea typeface="Slackey"/>
                <a:cs typeface="Slackey"/>
                <a:sym typeface="Slackey"/>
              </a:defRPr>
            </a:lvl6pPr>
            <a:lvl7pPr lvl="6" rtl="0">
              <a:lnSpc>
                <a:spcPct val="100000"/>
              </a:lnSpc>
              <a:spcBef>
                <a:spcPts val="1600"/>
              </a:spcBef>
              <a:spcAft>
                <a:spcPts val="0"/>
              </a:spcAft>
              <a:buNone/>
              <a:defRPr>
                <a:latin typeface="Slackey"/>
                <a:ea typeface="Slackey"/>
                <a:cs typeface="Slackey"/>
                <a:sym typeface="Slackey"/>
              </a:defRPr>
            </a:lvl7pPr>
            <a:lvl8pPr lvl="7" rtl="0">
              <a:lnSpc>
                <a:spcPct val="100000"/>
              </a:lnSpc>
              <a:spcBef>
                <a:spcPts val="1600"/>
              </a:spcBef>
              <a:spcAft>
                <a:spcPts val="0"/>
              </a:spcAft>
              <a:buNone/>
              <a:defRPr>
                <a:latin typeface="Slackey"/>
                <a:ea typeface="Slackey"/>
                <a:cs typeface="Slackey"/>
                <a:sym typeface="Slackey"/>
              </a:defRPr>
            </a:lvl8pPr>
            <a:lvl9pPr lvl="8" rtl="0">
              <a:lnSpc>
                <a:spcPct val="100000"/>
              </a:lnSpc>
              <a:spcBef>
                <a:spcPts val="1600"/>
              </a:spcBef>
              <a:spcAft>
                <a:spcPts val="1600"/>
              </a:spcAft>
              <a:buNone/>
              <a:defRPr>
                <a:latin typeface="Slackey"/>
                <a:ea typeface="Slackey"/>
                <a:cs typeface="Slackey"/>
                <a:sym typeface="Slackey"/>
              </a:defRPr>
            </a:lvl9pPr>
          </a:lstStyle>
          <a:p>
            <a:endParaRPr/>
          </a:p>
        </p:txBody>
      </p:sp>
      <p:sp>
        <p:nvSpPr>
          <p:cNvPr id="6993" name="Google Shape;6993;p36"/>
          <p:cNvSpPr txBox="1">
            <a:spLocks noGrp="1"/>
          </p:cNvSpPr>
          <p:nvPr>
            <p:ph type="subTitle" idx="6"/>
          </p:nvPr>
        </p:nvSpPr>
        <p:spPr>
          <a:xfrm>
            <a:off x="3427650" y="2413875"/>
            <a:ext cx="2288700" cy="5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994" name="Google Shape;6994;p36"/>
          <p:cNvSpPr txBox="1">
            <a:spLocks noGrp="1"/>
          </p:cNvSpPr>
          <p:nvPr>
            <p:ph type="title" idx="7" hasCustomPrompt="1"/>
          </p:nvPr>
        </p:nvSpPr>
        <p:spPr>
          <a:xfrm>
            <a:off x="6381600" y="1581150"/>
            <a:ext cx="1276500" cy="65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3600">
                <a:solidFill>
                  <a:schemeClr val="accent1"/>
                </a:solidFill>
              </a:defRPr>
            </a:lvl1pPr>
            <a:lvl2pPr lvl="1" algn="ctr" rtl="0">
              <a:lnSpc>
                <a:spcPct val="100000"/>
              </a:lnSpc>
              <a:spcBef>
                <a:spcPts val="0"/>
              </a:spcBef>
              <a:spcAft>
                <a:spcPts val="0"/>
              </a:spcAft>
              <a:buClr>
                <a:schemeClr val="accent1"/>
              </a:buClr>
              <a:buSzPts val="3600"/>
              <a:buNone/>
              <a:defRPr sz="3600">
                <a:solidFill>
                  <a:schemeClr val="accent1"/>
                </a:solidFill>
              </a:defRPr>
            </a:lvl2pPr>
            <a:lvl3pPr lvl="2" algn="ctr" rtl="0">
              <a:lnSpc>
                <a:spcPct val="100000"/>
              </a:lnSpc>
              <a:spcBef>
                <a:spcPts val="0"/>
              </a:spcBef>
              <a:spcAft>
                <a:spcPts val="0"/>
              </a:spcAft>
              <a:buClr>
                <a:schemeClr val="accent1"/>
              </a:buClr>
              <a:buSzPts val="3600"/>
              <a:buNone/>
              <a:defRPr sz="3600">
                <a:solidFill>
                  <a:schemeClr val="accent1"/>
                </a:solidFill>
              </a:defRPr>
            </a:lvl3pPr>
            <a:lvl4pPr lvl="3" algn="ctr" rtl="0">
              <a:lnSpc>
                <a:spcPct val="100000"/>
              </a:lnSpc>
              <a:spcBef>
                <a:spcPts val="0"/>
              </a:spcBef>
              <a:spcAft>
                <a:spcPts val="0"/>
              </a:spcAft>
              <a:buClr>
                <a:schemeClr val="accent1"/>
              </a:buClr>
              <a:buSzPts val="3600"/>
              <a:buNone/>
              <a:defRPr sz="3600">
                <a:solidFill>
                  <a:schemeClr val="accent1"/>
                </a:solidFill>
              </a:defRPr>
            </a:lvl4pPr>
            <a:lvl5pPr lvl="4" algn="ctr" rtl="0">
              <a:lnSpc>
                <a:spcPct val="100000"/>
              </a:lnSpc>
              <a:spcBef>
                <a:spcPts val="0"/>
              </a:spcBef>
              <a:spcAft>
                <a:spcPts val="0"/>
              </a:spcAft>
              <a:buClr>
                <a:schemeClr val="accent1"/>
              </a:buClr>
              <a:buSzPts val="3600"/>
              <a:buNone/>
              <a:defRPr sz="3600">
                <a:solidFill>
                  <a:schemeClr val="accent1"/>
                </a:solidFill>
              </a:defRPr>
            </a:lvl5pPr>
            <a:lvl6pPr lvl="5" algn="ctr" rtl="0">
              <a:lnSpc>
                <a:spcPct val="100000"/>
              </a:lnSpc>
              <a:spcBef>
                <a:spcPts val="0"/>
              </a:spcBef>
              <a:spcAft>
                <a:spcPts val="0"/>
              </a:spcAft>
              <a:buClr>
                <a:schemeClr val="accent1"/>
              </a:buClr>
              <a:buSzPts val="3600"/>
              <a:buNone/>
              <a:defRPr sz="3600">
                <a:solidFill>
                  <a:schemeClr val="accent1"/>
                </a:solidFill>
              </a:defRPr>
            </a:lvl6pPr>
            <a:lvl7pPr lvl="6" algn="ctr" rtl="0">
              <a:lnSpc>
                <a:spcPct val="100000"/>
              </a:lnSpc>
              <a:spcBef>
                <a:spcPts val="0"/>
              </a:spcBef>
              <a:spcAft>
                <a:spcPts val="0"/>
              </a:spcAft>
              <a:buClr>
                <a:schemeClr val="accent1"/>
              </a:buClr>
              <a:buSzPts val="3600"/>
              <a:buNone/>
              <a:defRPr sz="3600">
                <a:solidFill>
                  <a:schemeClr val="accent1"/>
                </a:solidFill>
              </a:defRPr>
            </a:lvl7pPr>
            <a:lvl8pPr lvl="7" algn="ctr" rtl="0">
              <a:lnSpc>
                <a:spcPct val="100000"/>
              </a:lnSpc>
              <a:spcBef>
                <a:spcPts val="0"/>
              </a:spcBef>
              <a:spcAft>
                <a:spcPts val="0"/>
              </a:spcAft>
              <a:buClr>
                <a:schemeClr val="accent1"/>
              </a:buClr>
              <a:buSzPts val="3600"/>
              <a:buNone/>
              <a:defRPr sz="3600">
                <a:solidFill>
                  <a:schemeClr val="accent1"/>
                </a:solidFill>
              </a:defRPr>
            </a:lvl8pPr>
            <a:lvl9pPr lvl="8" algn="ctr" rtl="0">
              <a:lnSpc>
                <a:spcPct val="100000"/>
              </a:lnSpc>
              <a:spcBef>
                <a:spcPts val="0"/>
              </a:spcBef>
              <a:spcAft>
                <a:spcPts val="0"/>
              </a:spcAft>
              <a:buClr>
                <a:schemeClr val="accent1"/>
              </a:buClr>
              <a:buSzPts val="3600"/>
              <a:buNone/>
              <a:defRPr sz="3600">
                <a:solidFill>
                  <a:schemeClr val="accent1"/>
                </a:solidFill>
              </a:defRPr>
            </a:lvl9pPr>
          </a:lstStyle>
          <a:p>
            <a:r>
              <a:t>xx%</a:t>
            </a:r>
          </a:p>
        </p:txBody>
      </p:sp>
      <p:sp>
        <p:nvSpPr>
          <p:cNvPr id="6995" name="Google Shape;6995;p36"/>
          <p:cNvSpPr txBox="1">
            <a:spLocks noGrp="1"/>
          </p:cNvSpPr>
          <p:nvPr>
            <p:ph type="subTitle" idx="8"/>
          </p:nvPr>
        </p:nvSpPr>
        <p:spPr>
          <a:xfrm>
            <a:off x="6133950" y="2066925"/>
            <a:ext cx="17049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latin typeface="Slackey"/>
                <a:ea typeface="Slackey"/>
                <a:cs typeface="Slackey"/>
                <a:sym typeface="Slackey"/>
              </a:defRPr>
            </a:lvl1pPr>
            <a:lvl2pPr lvl="1" rtl="0">
              <a:lnSpc>
                <a:spcPct val="100000"/>
              </a:lnSpc>
              <a:spcBef>
                <a:spcPts val="1600"/>
              </a:spcBef>
              <a:spcAft>
                <a:spcPts val="0"/>
              </a:spcAft>
              <a:buNone/>
              <a:defRPr>
                <a:latin typeface="Slackey"/>
                <a:ea typeface="Slackey"/>
                <a:cs typeface="Slackey"/>
                <a:sym typeface="Slackey"/>
              </a:defRPr>
            </a:lvl2pPr>
            <a:lvl3pPr lvl="2" rtl="0">
              <a:lnSpc>
                <a:spcPct val="100000"/>
              </a:lnSpc>
              <a:spcBef>
                <a:spcPts val="1600"/>
              </a:spcBef>
              <a:spcAft>
                <a:spcPts val="0"/>
              </a:spcAft>
              <a:buNone/>
              <a:defRPr>
                <a:latin typeface="Slackey"/>
                <a:ea typeface="Slackey"/>
                <a:cs typeface="Slackey"/>
                <a:sym typeface="Slackey"/>
              </a:defRPr>
            </a:lvl3pPr>
            <a:lvl4pPr lvl="3" rtl="0">
              <a:lnSpc>
                <a:spcPct val="100000"/>
              </a:lnSpc>
              <a:spcBef>
                <a:spcPts val="1600"/>
              </a:spcBef>
              <a:spcAft>
                <a:spcPts val="0"/>
              </a:spcAft>
              <a:buNone/>
              <a:defRPr>
                <a:latin typeface="Slackey"/>
                <a:ea typeface="Slackey"/>
                <a:cs typeface="Slackey"/>
                <a:sym typeface="Slackey"/>
              </a:defRPr>
            </a:lvl4pPr>
            <a:lvl5pPr lvl="4" rtl="0">
              <a:lnSpc>
                <a:spcPct val="100000"/>
              </a:lnSpc>
              <a:spcBef>
                <a:spcPts val="1600"/>
              </a:spcBef>
              <a:spcAft>
                <a:spcPts val="0"/>
              </a:spcAft>
              <a:buNone/>
              <a:defRPr>
                <a:latin typeface="Slackey"/>
                <a:ea typeface="Slackey"/>
                <a:cs typeface="Slackey"/>
                <a:sym typeface="Slackey"/>
              </a:defRPr>
            </a:lvl5pPr>
            <a:lvl6pPr lvl="5" rtl="0">
              <a:lnSpc>
                <a:spcPct val="100000"/>
              </a:lnSpc>
              <a:spcBef>
                <a:spcPts val="1600"/>
              </a:spcBef>
              <a:spcAft>
                <a:spcPts val="0"/>
              </a:spcAft>
              <a:buNone/>
              <a:defRPr>
                <a:latin typeface="Slackey"/>
                <a:ea typeface="Slackey"/>
                <a:cs typeface="Slackey"/>
                <a:sym typeface="Slackey"/>
              </a:defRPr>
            </a:lvl6pPr>
            <a:lvl7pPr lvl="6" rtl="0">
              <a:lnSpc>
                <a:spcPct val="100000"/>
              </a:lnSpc>
              <a:spcBef>
                <a:spcPts val="1600"/>
              </a:spcBef>
              <a:spcAft>
                <a:spcPts val="0"/>
              </a:spcAft>
              <a:buNone/>
              <a:defRPr>
                <a:latin typeface="Slackey"/>
                <a:ea typeface="Slackey"/>
                <a:cs typeface="Slackey"/>
                <a:sym typeface="Slackey"/>
              </a:defRPr>
            </a:lvl7pPr>
            <a:lvl8pPr lvl="7" rtl="0">
              <a:lnSpc>
                <a:spcPct val="100000"/>
              </a:lnSpc>
              <a:spcBef>
                <a:spcPts val="1600"/>
              </a:spcBef>
              <a:spcAft>
                <a:spcPts val="0"/>
              </a:spcAft>
              <a:buNone/>
              <a:defRPr>
                <a:latin typeface="Slackey"/>
                <a:ea typeface="Slackey"/>
                <a:cs typeface="Slackey"/>
                <a:sym typeface="Slackey"/>
              </a:defRPr>
            </a:lvl8pPr>
            <a:lvl9pPr lvl="8" rtl="0">
              <a:lnSpc>
                <a:spcPct val="100000"/>
              </a:lnSpc>
              <a:spcBef>
                <a:spcPts val="1600"/>
              </a:spcBef>
              <a:spcAft>
                <a:spcPts val="1600"/>
              </a:spcAft>
              <a:buNone/>
              <a:defRPr>
                <a:latin typeface="Slackey"/>
                <a:ea typeface="Slackey"/>
                <a:cs typeface="Slackey"/>
                <a:sym typeface="Slackey"/>
              </a:defRPr>
            </a:lvl9pPr>
          </a:lstStyle>
          <a:p>
            <a:endParaRPr/>
          </a:p>
        </p:txBody>
      </p:sp>
      <p:sp>
        <p:nvSpPr>
          <p:cNvPr id="6996" name="Google Shape;6996;p36"/>
          <p:cNvSpPr txBox="1">
            <a:spLocks noGrp="1"/>
          </p:cNvSpPr>
          <p:nvPr>
            <p:ph type="subTitle" idx="9"/>
          </p:nvPr>
        </p:nvSpPr>
        <p:spPr>
          <a:xfrm>
            <a:off x="5875500" y="2413875"/>
            <a:ext cx="2288700" cy="5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997" name="Google Shape;6997;p36"/>
          <p:cNvSpPr txBox="1">
            <a:spLocks noGrp="1"/>
          </p:cNvSpPr>
          <p:nvPr>
            <p:ph type="title" idx="13" hasCustomPrompt="1"/>
          </p:nvPr>
        </p:nvSpPr>
        <p:spPr>
          <a:xfrm>
            <a:off x="1485900" y="3213550"/>
            <a:ext cx="1276500" cy="65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3600">
                <a:solidFill>
                  <a:schemeClr val="accent1"/>
                </a:solidFill>
              </a:defRPr>
            </a:lvl1pPr>
            <a:lvl2pPr lvl="1" algn="ctr" rtl="0">
              <a:lnSpc>
                <a:spcPct val="100000"/>
              </a:lnSpc>
              <a:spcBef>
                <a:spcPts val="0"/>
              </a:spcBef>
              <a:spcAft>
                <a:spcPts val="0"/>
              </a:spcAft>
              <a:buClr>
                <a:schemeClr val="accent1"/>
              </a:buClr>
              <a:buSzPts val="3600"/>
              <a:buNone/>
              <a:defRPr sz="3600">
                <a:solidFill>
                  <a:schemeClr val="accent1"/>
                </a:solidFill>
              </a:defRPr>
            </a:lvl2pPr>
            <a:lvl3pPr lvl="2" algn="ctr" rtl="0">
              <a:lnSpc>
                <a:spcPct val="100000"/>
              </a:lnSpc>
              <a:spcBef>
                <a:spcPts val="0"/>
              </a:spcBef>
              <a:spcAft>
                <a:spcPts val="0"/>
              </a:spcAft>
              <a:buClr>
                <a:schemeClr val="accent1"/>
              </a:buClr>
              <a:buSzPts val="3600"/>
              <a:buNone/>
              <a:defRPr sz="3600">
                <a:solidFill>
                  <a:schemeClr val="accent1"/>
                </a:solidFill>
              </a:defRPr>
            </a:lvl3pPr>
            <a:lvl4pPr lvl="3" algn="ctr" rtl="0">
              <a:lnSpc>
                <a:spcPct val="100000"/>
              </a:lnSpc>
              <a:spcBef>
                <a:spcPts val="0"/>
              </a:spcBef>
              <a:spcAft>
                <a:spcPts val="0"/>
              </a:spcAft>
              <a:buClr>
                <a:schemeClr val="accent1"/>
              </a:buClr>
              <a:buSzPts val="3600"/>
              <a:buNone/>
              <a:defRPr sz="3600">
                <a:solidFill>
                  <a:schemeClr val="accent1"/>
                </a:solidFill>
              </a:defRPr>
            </a:lvl4pPr>
            <a:lvl5pPr lvl="4" algn="ctr" rtl="0">
              <a:lnSpc>
                <a:spcPct val="100000"/>
              </a:lnSpc>
              <a:spcBef>
                <a:spcPts val="0"/>
              </a:spcBef>
              <a:spcAft>
                <a:spcPts val="0"/>
              </a:spcAft>
              <a:buClr>
                <a:schemeClr val="accent1"/>
              </a:buClr>
              <a:buSzPts val="3600"/>
              <a:buNone/>
              <a:defRPr sz="3600">
                <a:solidFill>
                  <a:schemeClr val="accent1"/>
                </a:solidFill>
              </a:defRPr>
            </a:lvl5pPr>
            <a:lvl6pPr lvl="5" algn="ctr" rtl="0">
              <a:lnSpc>
                <a:spcPct val="100000"/>
              </a:lnSpc>
              <a:spcBef>
                <a:spcPts val="0"/>
              </a:spcBef>
              <a:spcAft>
                <a:spcPts val="0"/>
              </a:spcAft>
              <a:buClr>
                <a:schemeClr val="accent1"/>
              </a:buClr>
              <a:buSzPts val="3600"/>
              <a:buNone/>
              <a:defRPr sz="3600">
                <a:solidFill>
                  <a:schemeClr val="accent1"/>
                </a:solidFill>
              </a:defRPr>
            </a:lvl6pPr>
            <a:lvl7pPr lvl="6" algn="ctr" rtl="0">
              <a:lnSpc>
                <a:spcPct val="100000"/>
              </a:lnSpc>
              <a:spcBef>
                <a:spcPts val="0"/>
              </a:spcBef>
              <a:spcAft>
                <a:spcPts val="0"/>
              </a:spcAft>
              <a:buClr>
                <a:schemeClr val="accent1"/>
              </a:buClr>
              <a:buSzPts val="3600"/>
              <a:buNone/>
              <a:defRPr sz="3600">
                <a:solidFill>
                  <a:schemeClr val="accent1"/>
                </a:solidFill>
              </a:defRPr>
            </a:lvl7pPr>
            <a:lvl8pPr lvl="7" algn="ctr" rtl="0">
              <a:lnSpc>
                <a:spcPct val="100000"/>
              </a:lnSpc>
              <a:spcBef>
                <a:spcPts val="0"/>
              </a:spcBef>
              <a:spcAft>
                <a:spcPts val="0"/>
              </a:spcAft>
              <a:buClr>
                <a:schemeClr val="accent1"/>
              </a:buClr>
              <a:buSzPts val="3600"/>
              <a:buNone/>
              <a:defRPr sz="3600">
                <a:solidFill>
                  <a:schemeClr val="accent1"/>
                </a:solidFill>
              </a:defRPr>
            </a:lvl8pPr>
            <a:lvl9pPr lvl="8" algn="ctr" rtl="0">
              <a:lnSpc>
                <a:spcPct val="100000"/>
              </a:lnSpc>
              <a:spcBef>
                <a:spcPts val="0"/>
              </a:spcBef>
              <a:spcAft>
                <a:spcPts val="0"/>
              </a:spcAft>
              <a:buClr>
                <a:schemeClr val="accent1"/>
              </a:buClr>
              <a:buSzPts val="3600"/>
              <a:buNone/>
              <a:defRPr sz="3600">
                <a:solidFill>
                  <a:schemeClr val="accent1"/>
                </a:solidFill>
              </a:defRPr>
            </a:lvl9pPr>
          </a:lstStyle>
          <a:p>
            <a:r>
              <a:t>xx%</a:t>
            </a:r>
          </a:p>
        </p:txBody>
      </p:sp>
      <p:sp>
        <p:nvSpPr>
          <p:cNvPr id="6998" name="Google Shape;6998;p36"/>
          <p:cNvSpPr txBox="1">
            <a:spLocks noGrp="1"/>
          </p:cNvSpPr>
          <p:nvPr>
            <p:ph type="subTitle" idx="14"/>
          </p:nvPr>
        </p:nvSpPr>
        <p:spPr>
          <a:xfrm>
            <a:off x="1238250" y="3699325"/>
            <a:ext cx="17049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latin typeface="Slackey"/>
                <a:ea typeface="Slackey"/>
                <a:cs typeface="Slackey"/>
                <a:sym typeface="Slackey"/>
              </a:defRPr>
            </a:lvl1pPr>
            <a:lvl2pPr lvl="1" rtl="0">
              <a:lnSpc>
                <a:spcPct val="100000"/>
              </a:lnSpc>
              <a:spcBef>
                <a:spcPts val="1600"/>
              </a:spcBef>
              <a:spcAft>
                <a:spcPts val="0"/>
              </a:spcAft>
              <a:buNone/>
              <a:defRPr>
                <a:latin typeface="Slackey"/>
                <a:ea typeface="Slackey"/>
                <a:cs typeface="Slackey"/>
                <a:sym typeface="Slackey"/>
              </a:defRPr>
            </a:lvl2pPr>
            <a:lvl3pPr lvl="2" rtl="0">
              <a:lnSpc>
                <a:spcPct val="100000"/>
              </a:lnSpc>
              <a:spcBef>
                <a:spcPts val="1600"/>
              </a:spcBef>
              <a:spcAft>
                <a:spcPts val="0"/>
              </a:spcAft>
              <a:buNone/>
              <a:defRPr>
                <a:latin typeface="Slackey"/>
                <a:ea typeface="Slackey"/>
                <a:cs typeface="Slackey"/>
                <a:sym typeface="Slackey"/>
              </a:defRPr>
            </a:lvl3pPr>
            <a:lvl4pPr lvl="3" rtl="0">
              <a:lnSpc>
                <a:spcPct val="100000"/>
              </a:lnSpc>
              <a:spcBef>
                <a:spcPts val="1600"/>
              </a:spcBef>
              <a:spcAft>
                <a:spcPts val="0"/>
              </a:spcAft>
              <a:buNone/>
              <a:defRPr>
                <a:latin typeface="Slackey"/>
                <a:ea typeface="Slackey"/>
                <a:cs typeface="Slackey"/>
                <a:sym typeface="Slackey"/>
              </a:defRPr>
            </a:lvl4pPr>
            <a:lvl5pPr lvl="4" rtl="0">
              <a:lnSpc>
                <a:spcPct val="100000"/>
              </a:lnSpc>
              <a:spcBef>
                <a:spcPts val="1600"/>
              </a:spcBef>
              <a:spcAft>
                <a:spcPts val="0"/>
              </a:spcAft>
              <a:buNone/>
              <a:defRPr>
                <a:latin typeface="Slackey"/>
                <a:ea typeface="Slackey"/>
                <a:cs typeface="Slackey"/>
                <a:sym typeface="Slackey"/>
              </a:defRPr>
            </a:lvl5pPr>
            <a:lvl6pPr lvl="5" rtl="0">
              <a:lnSpc>
                <a:spcPct val="100000"/>
              </a:lnSpc>
              <a:spcBef>
                <a:spcPts val="1600"/>
              </a:spcBef>
              <a:spcAft>
                <a:spcPts val="0"/>
              </a:spcAft>
              <a:buNone/>
              <a:defRPr>
                <a:latin typeface="Slackey"/>
                <a:ea typeface="Slackey"/>
                <a:cs typeface="Slackey"/>
                <a:sym typeface="Slackey"/>
              </a:defRPr>
            </a:lvl6pPr>
            <a:lvl7pPr lvl="6" rtl="0">
              <a:lnSpc>
                <a:spcPct val="100000"/>
              </a:lnSpc>
              <a:spcBef>
                <a:spcPts val="1600"/>
              </a:spcBef>
              <a:spcAft>
                <a:spcPts val="0"/>
              </a:spcAft>
              <a:buNone/>
              <a:defRPr>
                <a:latin typeface="Slackey"/>
                <a:ea typeface="Slackey"/>
                <a:cs typeface="Slackey"/>
                <a:sym typeface="Slackey"/>
              </a:defRPr>
            </a:lvl7pPr>
            <a:lvl8pPr lvl="7" rtl="0">
              <a:lnSpc>
                <a:spcPct val="100000"/>
              </a:lnSpc>
              <a:spcBef>
                <a:spcPts val="1600"/>
              </a:spcBef>
              <a:spcAft>
                <a:spcPts val="0"/>
              </a:spcAft>
              <a:buNone/>
              <a:defRPr>
                <a:latin typeface="Slackey"/>
                <a:ea typeface="Slackey"/>
                <a:cs typeface="Slackey"/>
                <a:sym typeface="Slackey"/>
              </a:defRPr>
            </a:lvl8pPr>
            <a:lvl9pPr lvl="8" rtl="0">
              <a:lnSpc>
                <a:spcPct val="100000"/>
              </a:lnSpc>
              <a:spcBef>
                <a:spcPts val="1600"/>
              </a:spcBef>
              <a:spcAft>
                <a:spcPts val="1600"/>
              </a:spcAft>
              <a:buNone/>
              <a:defRPr>
                <a:latin typeface="Slackey"/>
                <a:ea typeface="Slackey"/>
                <a:cs typeface="Slackey"/>
                <a:sym typeface="Slackey"/>
              </a:defRPr>
            </a:lvl9pPr>
          </a:lstStyle>
          <a:p>
            <a:endParaRPr/>
          </a:p>
        </p:txBody>
      </p:sp>
      <p:sp>
        <p:nvSpPr>
          <p:cNvPr id="6999" name="Google Shape;6999;p36"/>
          <p:cNvSpPr txBox="1">
            <a:spLocks noGrp="1"/>
          </p:cNvSpPr>
          <p:nvPr>
            <p:ph type="subTitle" idx="15"/>
          </p:nvPr>
        </p:nvSpPr>
        <p:spPr>
          <a:xfrm>
            <a:off x="946350" y="4046275"/>
            <a:ext cx="2288700" cy="5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000" name="Google Shape;7000;p36"/>
          <p:cNvSpPr txBox="1">
            <a:spLocks noGrp="1"/>
          </p:cNvSpPr>
          <p:nvPr>
            <p:ph type="title" idx="16" hasCustomPrompt="1"/>
          </p:nvPr>
        </p:nvSpPr>
        <p:spPr>
          <a:xfrm>
            <a:off x="3933750" y="3213550"/>
            <a:ext cx="1276500" cy="65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3600">
                <a:solidFill>
                  <a:schemeClr val="accent1"/>
                </a:solidFill>
              </a:defRPr>
            </a:lvl1pPr>
            <a:lvl2pPr lvl="1" algn="ctr" rtl="0">
              <a:lnSpc>
                <a:spcPct val="100000"/>
              </a:lnSpc>
              <a:spcBef>
                <a:spcPts val="0"/>
              </a:spcBef>
              <a:spcAft>
                <a:spcPts val="0"/>
              </a:spcAft>
              <a:buClr>
                <a:schemeClr val="accent1"/>
              </a:buClr>
              <a:buSzPts val="3600"/>
              <a:buNone/>
              <a:defRPr sz="3600">
                <a:solidFill>
                  <a:schemeClr val="accent1"/>
                </a:solidFill>
              </a:defRPr>
            </a:lvl2pPr>
            <a:lvl3pPr lvl="2" algn="ctr" rtl="0">
              <a:lnSpc>
                <a:spcPct val="100000"/>
              </a:lnSpc>
              <a:spcBef>
                <a:spcPts val="0"/>
              </a:spcBef>
              <a:spcAft>
                <a:spcPts val="0"/>
              </a:spcAft>
              <a:buClr>
                <a:schemeClr val="accent1"/>
              </a:buClr>
              <a:buSzPts val="3600"/>
              <a:buNone/>
              <a:defRPr sz="3600">
                <a:solidFill>
                  <a:schemeClr val="accent1"/>
                </a:solidFill>
              </a:defRPr>
            </a:lvl3pPr>
            <a:lvl4pPr lvl="3" algn="ctr" rtl="0">
              <a:lnSpc>
                <a:spcPct val="100000"/>
              </a:lnSpc>
              <a:spcBef>
                <a:spcPts val="0"/>
              </a:spcBef>
              <a:spcAft>
                <a:spcPts val="0"/>
              </a:spcAft>
              <a:buClr>
                <a:schemeClr val="accent1"/>
              </a:buClr>
              <a:buSzPts val="3600"/>
              <a:buNone/>
              <a:defRPr sz="3600">
                <a:solidFill>
                  <a:schemeClr val="accent1"/>
                </a:solidFill>
              </a:defRPr>
            </a:lvl4pPr>
            <a:lvl5pPr lvl="4" algn="ctr" rtl="0">
              <a:lnSpc>
                <a:spcPct val="100000"/>
              </a:lnSpc>
              <a:spcBef>
                <a:spcPts val="0"/>
              </a:spcBef>
              <a:spcAft>
                <a:spcPts val="0"/>
              </a:spcAft>
              <a:buClr>
                <a:schemeClr val="accent1"/>
              </a:buClr>
              <a:buSzPts val="3600"/>
              <a:buNone/>
              <a:defRPr sz="3600">
                <a:solidFill>
                  <a:schemeClr val="accent1"/>
                </a:solidFill>
              </a:defRPr>
            </a:lvl5pPr>
            <a:lvl6pPr lvl="5" algn="ctr" rtl="0">
              <a:lnSpc>
                <a:spcPct val="100000"/>
              </a:lnSpc>
              <a:spcBef>
                <a:spcPts val="0"/>
              </a:spcBef>
              <a:spcAft>
                <a:spcPts val="0"/>
              </a:spcAft>
              <a:buClr>
                <a:schemeClr val="accent1"/>
              </a:buClr>
              <a:buSzPts val="3600"/>
              <a:buNone/>
              <a:defRPr sz="3600">
                <a:solidFill>
                  <a:schemeClr val="accent1"/>
                </a:solidFill>
              </a:defRPr>
            </a:lvl6pPr>
            <a:lvl7pPr lvl="6" algn="ctr" rtl="0">
              <a:lnSpc>
                <a:spcPct val="100000"/>
              </a:lnSpc>
              <a:spcBef>
                <a:spcPts val="0"/>
              </a:spcBef>
              <a:spcAft>
                <a:spcPts val="0"/>
              </a:spcAft>
              <a:buClr>
                <a:schemeClr val="accent1"/>
              </a:buClr>
              <a:buSzPts val="3600"/>
              <a:buNone/>
              <a:defRPr sz="3600">
                <a:solidFill>
                  <a:schemeClr val="accent1"/>
                </a:solidFill>
              </a:defRPr>
            </a:lvl7pPr>
            <a:lvl8pPr lvl="7" algn="ctr" rtl="0">
              <a:lnSpc>
                <a:spcPct val="100000"/>
              </a:lnSpc>
              <a:spcBef>
                <a:spcPts val="0"/>
              </a:spcBef>
              <a:spcAft>
                <a:spcPts val="0"/>
              </a:spcAft>
              <a:buClr>
                <a:schemeClr val="accent1"/>
              </a:buClr>
              <a:buSzPts val="3600"/>
              <a:buNone/>
              <a:defRPr sz="3600">
                <a:solidFill>
                  <a:schemeClr val="accent1"/>
                </a:solidFill>
              </a:defRPr>
            </a:lvl8pPr>
            <a:lvl9pPr lvl="8" algn="ctr" rtl="0">
              <a:lnSpc>
                <a:spcPct val="100000"/>
              </a:lnSpc>
              <a:spcBef>
                <a:spcPts val="0"/>
              </a:spcBef>
              <a:spcAft>
                <a:spcPts val="0"/>
              </a:spcAft>
              <a:buClr>
                <a:schemeClr val="accent1"/>
              </a:buClr>
              <a:buSzPts val="3600"/>
              <a:buNone/>
              <a:defRPr sz="3600">
                <a:solidFill>
                  <a:schemeClr val="accent1"/>
                </a:solidFill>
              </a:defRPr>
            </a:lvl9pPr>
          </a:lstStyle>
          <a:p>
            <a:r>
              <a:t>xx%</a:t>
            </a:r>
          </a:p>
        </p:txBody>
      </p:sp>
      <p:sp>
        <p:nvSpPr>
          <p:cNvPr id="7001" name="Google Shape;7001;p36"/>
          <p:cNvSpPr txBox="1">
            <a:spLocks noGrp="1"/>
          </p:cNvSpPr>
          <p:nvPr>
            <p:ph type="subTitle" idx="17"/>
          </p:nvPr>
        </p:nvSpPr>
        <p:spPr>
          <a:xfrm>
            <a:off x="3686100" y="3699325"/>
            <a:ext cx="17049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latin typeface="Slackey"/>
                <a:ea typeface="Slackey"/>
                <a:cs typeface="Slackey"/>
                <a:sym typeface="Slackey"/>
              </a:defRPr>
            </a:lvl1pPr>
            <a:lvl2pPr lvl="1" rtl="0">
              <a:lnSpc>
                <a:spcPct val="100000"/>
              </a:lnSpc>
              <a:spcBef>
                <a:spcPts val="1600"/>
              </a:spcBef>
              <a:spcAft>
                <a:spcPts val="0"/>
              </a:spcAft>
              <a:buNone/>
              <a:defRPr>
                <a:latin typeface="Slackey"/>
                <a:ea typeface="Slackey"/>
                <a:cs typeface="Slackey"/>
                <a:sym typeface="Slackey"/>
              </a:defRPr>
            </a:lvl2pPr>
            <a:lvl3pPr lvl="2" rtl="0">
              <a:lnSpc>
                <a:spcPct val="100000"/>
              </a:lnSpc>
              <a:spcBef>
                <a:spcPts val="1600"/>
              </a:spcBef>
              <a:spcAft>
                <a:spcPts val="0"/>
              </a:spcAft>
              <a:buNone/>
              <a:defRPr>
                <a:latin typeface="Slackey"/>
                <a:ea typeface="Slackey"/>
                <a:cs typeface="Slackey"/>
                <a:sym typeface="Slackey"/>
              </a:defRPr>
            </a:lvl3pPr>
            <a:lvl4pPr lvl="3" rtl="0">
              <a:lnSpc>
                <a:spcPct val="100000"/>
              </a:lnSpc>
              <a:spcBef>
                <a:spcPts val="1600"/>
              </a:spcBef>
              <a:spcAft>
                <a:spcPts val="0"/>
              </a:spcAft>
              <a:buNone/>
              <a:defRPr>
                <a:latin typeface="Slackey"/>
                <a:ea typeface="Slackey"/>
                <a:cs typeface="Slackey"/>
                <a:sym typeface="Slackey"/>
              </a:defRPr>
            </a:lvl4pPr>
            <a:lvl5pPr lvl="4" rtl="0">
              <a:lnSpc>
                <a:spcPct val="100000"/>
              </a:lnSpc>
              <a:spcBef>
                <a:spcPts val="1600"/>
              </a:spcBef>
              <a:spcAft>
                <a:spcPts val="0"/>
              </a:spcAft>
              <a:buNone/>
              <a:defRPr>
                <a:latin typeface="Slackey"/>
                <a:ea typeface="Slackey"/>
                <a:cs typeface="Slackey"/>
                <a:sym typeface="Slackey"/>
              </a:defRPr>
            </a:lvl5pPr>
            <a:lvl6pPr lvl="5" rtl="0">
              <a:lnSpc>
                <a:spcPct val="100000"/>
              </a:lnSpc>
              <a:spcBef>
                <a:spcPts val="1600"/>
              </a:spcBef>
              <a:spcAft>
                <a:spcPts val="0"/>
              </a:spcAft>
              <a:buNone/>
              <a:defRPr>
                <a:latin typeface="Slackey"/>
                <a:ea typeface="Slackey"/>
                <a:cs typeface="Slackey"/>
                <a:sym typeface="Slackey"/>
              </a:defRPr>
            </a:lvl6pPr>
            <a:lvl7pPr lvl="6" rtl="0">
              <a:lnSpc>
                <a:spcPct val="100000"/>
              </a:lnSpc>
              <a:spcBef>
                <a:spcPts val="1600"/>
              </a:spcBef>
              <a:spcAft>
                <a:spcPts val="0"/>
              </a:spcAft>
              <a:buNone/>
              <a:defRPr>
                <a:latin typeface="Slackey"/>
                <a:ea typeface="Slackey"/>
                <a:cs typeface="Slackey"/>
                <a:sym typeface="Slackey"/>
              </a:defRPr>
            </a:lvl7pPr>
            <a:lvl8pPr lvl="7" rtl="0">
              <a:lnSpc>
                <a:spcPct val="100000"/>
              </a:lnSpc>
              <a:spcBef>
                <a:spcPts val="1600"/>
              </a:spcBef>
              <a:spcAft>
                <a:spcPts val="0"/>
              </a:spcAft>
              <a:buNone/>
              <a:defRPr>
                <a:latin typeface="Slackey"/>
                <a:ea typeface="Slackey"/>
                <a:cs typeface="Slackey"/>
                <a:sym typeface="Slackey"/>
              </a:defRPr>
            </a:lvl8pPr>
            <a:lvl9pPr lvl="8" rtl="0">
              <a:lnSpc>
                <a:spcPct val="100000"/>
              </a:lnSpc>
              <a:spcBef>
                <a:spcPts val="1600"/>
              </a:spcBef>
              <a:spcAft>
                <a:spcPts val="1600"/>
              </a:spcAft>
              <a:buNone/>
              <a:defRPr>
                <a:latin typeface="Slackey"/>
                <a:ea typeface="Slackey"/>
                <a:cs typeface="Slackey"/>
                <a:sym typeface="Slackey"/>
              </a:defRPr>
            </a:lvl9pPr>
          </a:lstStyle>
          <a:p>
            <a:endParaRPr/>
          </a:p>
        </p:txBody>
      </p:sp>
      <p:sp>
        <p:nvSpPr>
          <p:cNvPr id="7002" name="Google Shape;7002;p36"/>
          <p:cNvSpPr txBox="1">
            <a:spLocks noGrp="1"/>
          </p:cNvSpPr>
          <p:nvPr>
            <p:ph type="subTitle" idx="18"/>
          </p:nvPr>
        </p:nvSpPr>
        <p:spPr>
          <a:xfrm>
            <a:off x="3427650" y="4046275"/>
            <a:ext cx="2288700" cy="5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7003" name="Google Shape;7003;p36"/>
          <p:cNvSpPr txBox="1">
            <a:spLocks noGrp="1"/>
          </p:cNvSpPr>
          <p:nvPr>
            <p:ph type="title" idx="19" hasCustomPrompt="1"/>
          </p:nvPr>
        </p:nvSpPr>
        <p:spPr>
          <a:xfrm>
            <a:off x="6381600" y="3213550"/>
            <a:ext cx="1276500" cy="650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sz="3600">
                <a:solidFill>
                  <a:schemeClr val="accent1"/>
                </a:solidFill>
              </a:defRPr>
            </a:lvl1pPr>
            <a:lvl2pPr lvl="1" algn="ctr" rtl="0">
              <a:lnSpc>
                <a:spcPct val="100000"/>
              </a:lnSpc>
              <a:spcBef>
                <a:spcPts val="0"/>
              </a:spcBef>
              <a:spcAft>
                <a:spcPts val="0"/>
              </a:spcAft>
              <a:buClr>
                <a:schemeClr val="accent1"/>
              </a:buClr>
              <a:buSzPts val="3600"/>
              <a:buNone/>
              <a:defRPr sz="3600">
                <a:solidFill>
                  <a:schemeClr val="accent1"/>
                </a:solidFill>
              </a:defRPr>
            </a:lvl2pPr>
            <a:lvl3pPr lvl="2" algn="ctr" rtl="0">
              <a:lnSpc>
                <a:spcPct val="100000"/>
              </a:lnSpc>
              <a:spcBef>
                <a:spcPts val="0"/>
              </a:spcBef>
              <a:spcAft>
                <a:spcPts val="0"/>
              </a:spcAft>
              <a:buClr>
                <a:schemeClr val="accent1"/>
              </a:buClr>
              <a:buSzPts val="3600"/>
              <a:buNone/>
              <a:defRPr sz="3600">
                <a:solidFill>
                  <a:schemeClr val="accent1"/>
                </a:solidFill>
              </a:defRPr>
            </a:lvl3pPr>
            <a:lvl4pPr lvl="3" algn="ctr" rtl="0">
              <a:lnSpc>
                <a:spcPct val="100000"/>
              </a:lnSpc>
              <a:spcBef>
                <a:spcPts val="0"/>
              </a:spcBef>
              <a:spcAft>
                <a:spcPts val="0"/>
              </a:spcAft>
              <a:buClr>
                <a:schemeClr val="accent1"/>
              </a:buClr>
              <a:buSzPts val="3600"/>
              <a:buNone/>
              <a:defRPr sz="3600">
                <a:solidFill>
                  <a:schemeClr val="accent1"/>
                </a:solidFill>
              </a:defRPr>
            </a:lvl4pPr>
            <a:lvl5pPr lvl="4" algn="ctr" rtl="0">
              <a:lnSpc>
                <a:spcPct val="100000"/>
              </a:lnSpc>
              <a:spcBef>
                <a:spcPts val="0"/>
              </a:spcBef>
              <a:spcAft>
                <a:spcPts val="0"/>
              </a:spcAft>
              <a:buClr>
                <a:schemeClr val="accent1"/>
              </a:buClr>
              <a:buSzPts val="3600"/>
              <a:buNone/>
              <a:defRPr sz="3600">
                <a:solidFill>
                  <a:schemeClr val="accent1"/>
                </a:solidFill>
              </a:defRPr>
            </a:lvl5pPr>
            <a:lvl6pPr lvl="5" algn="ctr" rtl="0">
              <a:lnSpc>
                <a:spcPct val="100000"/>
              </a:lnSpc>
              <a:spcBef>
                <a:spcPts val="0"/>
              </a:spcBef>
              <a:spcAft>
                <a:spcPts val="0"/>
              </a:spcAft>
              <a:buClr>
                <a:schemeClr val="accent1"/>
              </a:buClr>
              <a:buSzPts val="3600"/>
              <a:buNone/>
              <a:defRPr sz="3600">
                <a:solidFill>
                  <a:schemeClr val="accent1"/>
                </a:solidFill>
              </a:defRPr>
            </a:lvl6pPr>
            <a:lvl7pPr lvl="6" algn="ctr" rtl="0">
              <a:lnSpc>
                <a:spcPct val="100000"/>
              </a:lnSpc>
              <a:spcBef>
                <a:spcPts val="0"/>
              </a:spcBef>
              <a:spcAft>
                <a:spcPts val="0"/>
              </a:spcAft>
              <a:buClr>
                <a:schemeClr val="accent1"/>
              </a:buClr>
              <a:buSzPts val="3600"/>
              <a:buNone/>
              <a:defRPr sz="3600">
                <a:solidFill>
                  <a:schemeClr val="accent1"/>
                </a:solidFill>
              </a:defRPr>
            </a:lvl7pPr>
            <a:lvl8pPr lvl="7" algn="ctr" rtl="0">
              <a:lnSpc>
                <a:spcPct val="100000"/>
              </a:lnSpc>
              <a:spcBef>
                <a:spcPts val="0"/>
              </a:spcBef>
              <a:spcAft>
                <a:spcPts val="0"/>
              </a:spcAft>
              <a:buClr>
                <a:schemeClr val="accent1"/>
              </a:buClr>
              <a:buSzPts val="3600"/>
              <a:buNone/>
              <a:defRPr sz="3600">
                <a:solidFill>
                  <a:schemeClr val="accent1"/>
                </a:solidFill>
              </a:defRPr>
            </a:lvl8pPr>
            <a:lvl9pPr lvl="8" algn="ctr" rtl="0">
              <a:lnSpc>
                <a:spcPct val="100000"/>
              </a:lnSpc>
              <a:spcBef>
                <a:spcPts val="0"/>
              </a:spcBef>
              <a:spcAft>
                <a:spcPts val="0"/>
              </a:spcAft>
              <a:buClr>
                <a:schemeClr val="accent1"/>
              </a:buClr>
              <a:buSzPts val="3600"/>
              <a:buNone/>
              <a:defRPr sz="3600">
                <a:solidFill>
                  <a:schemeClr val="accent1"/>
                </a:solidFill>
              </a:defRPr>
            </a:lvl9pPr>
          </a:lstStyle>
          <a:p>
            <a:r>
              <a:t>xx%</a:t>
            </a:r>
          </a:p>
        </p:txBody>
      </p:sp>
      <p:sp>
        <p:nvSpPr>
          <p:cNvPr id="7004" name="Google Shape;7004;p36"/>
          <p:cNvSpPr txBox="1">
            <a:spLocks noGrp="1"/>
          </p:cNvSpPr>
          <p:nvPr>
            <p:ph type="subTitle" idx="20"/>
          </p:nvPr>
        </p:nvSpPr>
        <p:spPr>
          <a:xfrm>
            <a:off x="6133950" y="3699325"/>
            <a:ext cx="1704900" cy="30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latin typeface="Slackey"/>
                <a:ea typeface="Slackey"/>
                <a:cs typeface="Slackey"/>
                <a:sym typeface="Slackey"/>
              </a:defRPr>
            </a:lvl1pPr>
            <a:lvl2pPr lvl="1" rtl="0">
              <a:lnSpc>
                <a:spcPct val="100000"/>
              </a:lnSpc>
              <a:spcBef>
                <a:spcPts val="1600"/>
              </a:spcBef>
              <a:spcAft>
                <a:spcPts val="0"/>
              </a:spcAft>
              <a:buNone/>
              <a:defRPr>
                <a:latin typeface="Slackey"/>
                <a:ea typeface="Slackey"/>
                <a:cs typeface="Slackey"/>
                <a:sym typeface="Slackey"/>
              </a:defRPr>
            </a:lvl2pPr>
            <a:lvl3pPr lvl="2" rtl="0">
              <a:lnSpc>
                <a:spcPct val="100000"/>
              </a:lnSpc>
              <a:spcBef>
                <a:spcPts val="1600"/>
              </a:spcBef>
              <a:spcAft>
                <a:spcPts val="0"/>
              </a:spcAft>
              <a:buNone/>
              <a:defRPr>
                <a:latin typeface="Slackey"/>
                <a:ea typeface="Slackey"/>
                <a:cs typeface="Slackey"/>
                <a:sym typeface="Slackey"/>
              </a:defRPr>
            </a:lvl3pPr>
            <a:lvl4pPr lvl="3" rtl="0">
              <a:lnSpc>
                <a:spcPct val="100000"/>
              </a:lnSpc>
              <a:spcBef>
                <a:spcPts val="1600"/>
              </a:spcBef>
              <a:spcAft>
                <a:spcPts val="0"/>
              </a:spcAft>
              <a:buNone/>
              <a:defRPr>
                <a:latin typeface="Slackey"/>
                <a:ea typeface="Slackey"/>
                <a:cs typeface="Slackey"/>
                <a:sym typeface="Slackey"/>
              </a:defRPr>
            </a:lvl4pPr>
            <a:lvl5pPr lvl="4" rtl="0">
              <a:lnSpc>
                <a:spcPct val="100000"/>
              </a:lnSpc>
              <a:spcBef>
                <a:spcPts val="1600"/>
              </a:spcBef>
              <a:spcAft>
                <a:spcPts val="0"/>
              </a:spcAft>
              <a:buNone/>
              <a:defRPr>
                <a:latin typeface="Slackey"/>
                <a:ea typeface="Slackey"/>
                <a:cs typeface="Slackey"/>
                <a:sym typeface="Slackey"/>
              </a:defRPr>
            </a:lvl5pPr>
            <a:lvl6pPr lvl="5" rtl="0">
              <a:lnSpc>
                <a:spcPct val="100000"/>
              </a:lnSpc>
              <a:spcBef>
                <a:spcPts val="1600"/>
              </a:spcBef>
              <a:spcAft>
                <a:spcPts val="0"/>
              </a:spcAft>
              <a:buNone/>
              <a:defRPr>
                <a:latin typeface="Slackey"/>
                <a:ea typeface="Slackey"/>
                <a:cs typeface="Slackey"/>
                <a:sym typeface="Slackey"/>
              </a:defRPr>
            </a:lvl6pPr>
            <a:lvl7pPr lvl="6" rtl="0">
              <a:lnSpc>
                <a:spcPct val="100000"/>
              </a:lnSpc>
              <a:spcBef>
                <a:spcPts val="1600"/>
              </a:spcBef>
              <a:spcAft>
                <a:spcPts val="0"/>
              </a:spcAft>
              <a:buNone/>
              <a:defRPr>
                <a:latin typeface="Slackey"/>
                <a:ea typeface="Slackey"/>
                <a:cs typeface="Slackey"/>
                <a:sym typeface="Slackey"/>
              </a:defRPr>
            </a:lvl7pPr>
            <a:lvl8pPr lvl="7" rtl="0">
              <a:lnSpc>
                <a:spcPct val="100000"/>
              </a:lnSpc>
              <a:spcBef>
                <a:spcPts val="1600"/>
              </a:spcBef>
              <a:spcAft>
                <a:spcPts val="0"/>
              </a:spcAft>
              <a:buNone/>
              <a:defRPr>
                <a:latin typeface="Slackey"/>
                <a:ea typeface="Slackey"/>
                <a:cs typeface="Slackey"/>
                <a:sym typeface="Slackey"/>
              </a:defRPr>
            </a:lvl8pPr>
            <a:lvl9pPr lvl="8" rtl="0">
              <a:lnSpc>
                <a:spcPct val="100000"/>
              </a:lnSpc>
              <a:spcBef>
                <a:spcPts val="1600"/>
              </a:spcBef>
              <a:spcAft>
                <a:spcPts val="1600"/>
              </a:spcAft>
              <a:buNone/>
              <a:defRPr>
                <a:latin typeface="Slackey"/>
                <a:ea typeface="Slackey"/>
                <a:cs typeface="Slackey"/>
                <a:sym typeface="Slackey"/>
              </a:defRPr>
            </a:lvl9pPr>
          </a:lstStyle>
          <a:p>
            <a:endParaRPr/>
          </a:p>
        </p:txBody>
      </p:sp>
      <p:sp>
        <p:nvSpPr>
          <p:cNvPr id="7005" name="Google Shape;7005;p36"/>
          <p:cNvSpPr txBox="1">
            <a:spLocks noGrp="1"/>
          </p:cNvSpPr>
          <p:nvPr>
            <p:ph type="subTitle" idx="21"/>
          </p:nvPr>
        </p:nvSpPr>
        <p:spPr>
          <a:xfrm>
            <a:off x="5875500" y="4046275"/>
            <a:ext cx="2288700" cy="59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3208"/>
        <p:cNvGrpSpPr/>
        <p:nvPr/>
      </p:nvGrpSpPr>
      <p:grpSpPr>
        <a:xfrm>
          <a:off x="0" y="0"/>
          <a:ext cx="0" cy="0"/>
          <a:chOff x="0" y="0"/>
          <a:chExt cx="0" cy="0"/>
        </a:xfrm>
      </p:grpSpPr>
      <p:grpSp>
        <p:nvGrpSpPr>
          <p:cNvPr id="3209" name="Google Shape;3209;p5"/>
          <p:cNvGrpSpPr/>
          <p:nvPr/>
        </p:nvGrpSpPr>
        <p:grpSpPr>
          <a:xfrm>
            <a:off x="0" y="-28624"/>
            <a:ext cx="9144039" cy="4318075"/>
            <a:chOff x="0" y="-28624"/>
            <a:chExt cx="9144039" cy="4318075"/>
          </a:xfrm>
        </p:grpSpPr>
        <p:sp>
          <p:nvSpPr>
            <p:cNvPr id="3210" name="Google Shape;3210;p5"/>
            <p:cNvSpPr/>
            <p:nvPr/>
          </p:nvSpPr>
          <p:spPr>
            <a:xfrm>
              <a:off x="0" y="400206"/>
              <a:ext cx="4571109" cy="3889244"/>
            </a:xfrm>
            <a:custGeom>
              <a:avLst/>
              <a:gdLst/>
              <a:ahLst/>
              <a:cxnLst/>
              <a:rect l="l" t="t" r="r" b="b"/>
              <a:pathLst>
                <a:path w="60663" h="51614" extrusionOk="0">
                  <a:moveTo>
                    <a:pt x="1" y="0"/>
                  </a:moveTo>
                  <a:lnTo>
                    <a:pt x="1" y="9978"/>
                  </a:lnTo>
                  <a:lnTo>
                    <a:pt x="60663" y="51614"/>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
            <p:cNvSpPr/>
            <p:nvPr/>
          </p:nvSpPr>
          <p:spPr>
            <a:xfrm>
              <a:off x="4571122" y="-28624"/>
              <a:ext cx="4572917" cy="4318075"/>
            </a:xfrm>
            <a:custGeom>
              <a:avLst/>
              <a:gdLst/>
              <a:ahLst/>
              <a:cxnLst/>
              <a:rect l="l" t="t" r="r" b="b"/>
              <a:pathLst>
                <a:path w="60687" h="57305" extrusionOk="0">
                  <a:moveTo>
                    <a:pt x="54638" y="0"/>
                  </a:moveTo>
                  <a:lnTo>
                    <a:pt x="0" y="57305"/>
                  </a:lnTo>
                  <a:lnTo>
                    <a:pt x="60686" y="5691"/>
                  </a:lnTo>
                  <a:lnTo>
                    <a:pt x="60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2" name="Google Shape;3212;p5"/>
          <p:cNvSpPr txBox="1">
            <a:spLocks noGrp="1"/>
          </p:cNvSpPr>
          <p:nvPr>
            <p:ph type="title"/>
          </p:nvPr>
        </p:nvSpPr>
        <p:spPr>
          <a:xfrm>
            <a:off x="1349100" y="540000"/>
            <a:ext cx="64458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3" name="Google Shape;3213;p5"/>
          <p:cNvSpPr txBox="1">
            <a:spLocks noGrp="1"/>
          </p:cNvSpPr>
          <p:nvPr>
            <p:ph type="body" idx="1"/>
          </p:nvPr>
        </p:nvSpPr>
        <p:spPr>
          <a:xfrm>
            <a:off x="1076400" y="962025"/>
            <a:ext cx="6991200" cy="3591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162130"/>
              </a:buClr>
              <a:buSzPts val="1200"/>
              <a:buChar char="●"/>
              <a:defRPr sz="1200">
                <a:solidFill>
                  <a:srgbClr val="162130"/>
                </a:solidFill>
              </a:defRPr>
            </a:lvl1pPr>
            <a:lvl2pPr marL="914400" lvl="1" indent="-304800">
              <a:lnSpc>
                <a:spcPct val="100000"/>
              </a:lnSpc>
              <a:spcBef>
                <a:spcPts val="1600"/>
              </a:spcBef>
              <a:spcAft>
                <a:spcPts val="0"/>
              </a:spcAft>
              <a:buClr>
                <a:srgbClr val="162130"/>
              </a:buClr>
              <a:buSzPts val="1200"/>
              <a:buChar char="○"/>
              <a:defRPr sz="1200">
                <a:solidFill>
                  <a:srgbClr val="162130"/>
                </a:solidFill>
              </a:defRPr>
            </a:lvl2pPr>
            <a:lvl3pPr marL="1371600" lvl="2" indent="-304800">
              <a:lnSpc>
                <a:spcPct val="100000"/>
              </a:lnSpc>
              <a:spcBef>
                <a:spcPts val="1600"/>
              </a:spcBef>
              <a:spcAft>
                <a:spcPts val="0"/>
              </a:spcAft>
              <a:buClr>
                <a:srgbClr val="162130"/>
              </a:buClr>
              <a:buSzPts val="1200"/>
              <a:buChar char="■"/>
              <a:defRPr sz="1200">
                <a:solidFill>
                  <a:srgbClr val="162130"/>
                </a:solidFill>
              </a:defRPr>
            </a:lvl3pPr>
            <a:lvl4pPr marL="1828800" lvl="3" indent="-304800">
              <a:lnSpc>
                <a:spcPct val="100000"/>
              </a:lnSpc>
              <a:spcBef>
                <a:spcPts val="1600"/>
              </a:spcBef>
              <a:spcAft>
                <a:spcPts val="0"/>
              </a:spcAft>
              <a:buClr>
                <a:srgbClr val="162130"/>
              </a:buClr>
              <a:buSzPts val="1200"/>
              <a:buChar char="●"/>
              <a:defRPr sz="1200">
                <a:solidFill>
                  <a:srgbClr val="162130"/>
                </a:solidFill>
              </a:defRPr>
            </a:lvl4pPr>
            <a:lvl5pPr marL="2286000" lvl="4" indent="-304800">
              <a:lnSpc>
                <a:spcPct val="100000"/>
              </a:lnSpc>
              <a:spcBef>
                <a:spcPts val="1600"/>
              </a:spcBef>
              <a:spcAft>
                <a:spcPts val="0"/>
              </a:spcAft>
              <a:buClr>
                <a:srgbClr val="162130"/>
              </a:buClr>
              <a:buSzPts val="1200"/>
              <a:buChar char="○"/>
              <a:defRPr sz="1200">
                <a:solidFill>
                  <a:srgbClr val="162130"/>
                </a:solidFill>
              </a:defRPr>
            </a:lvl5pPr>
            <a:lvl6pPr marL="2743200" lvl="5" indent="-304800">
              <a:lnSpc>
                <a:spcPct val="100000"/>
              </a:lnSpc>
              <a:spcBef>
                <a:spcPts val="1600"/>
              </a:spcBef>
              <a:spcAft>
                <a:spcPts val="0"/>
              </a:spcAft>
              <a:buClr>
                <a:srgbClr val="162130"/>
              </a:buClr>
              <a:buSzPts val="1200"/>
              <a:buChar char="■"/>
              <a:defRPr sz="1200">
                <a:solidFill>
                  <a:srgbClr val="162130"/>
                </a:solidFill>
              </a:defRPr>
            </a:lvl6pPr>
            <a:lvl7pPr marL="3200400" lvl="6" indent="-304800">
              <a:lnSpc>
                <a:spcPct val="100000"/>
              </a:lnSpc>
              <a:spcBef>
                <a:spcPts val="1600"/>
              </a:spcBef>
              <a:spcAft>
                <a:spcPts val="0"/>
              </a:spcAft>
              <a:buClr>
                <a:srgbClr val="162130"/>
              </a:buClr>
              <a:buSzPts val="1200"/>
              <a:buChar char="●"/>
              <a:defRPr sz="1200">
                <a:solidFill>
                  <a:srgbClr val="162130"/>
                </a:solidFill>
              </a:defRPr>
            </a:lvl7pPr>
            <a:lvl8pPr marL="3657600" lvl="7" indent="-304800">
              <a:lnSpc>
                <a:spcPct val="100000"/>
              </a:lnSpc>
              <a:spcBef>
                <a:spcPts val="1600"/>
              </a:spcBef>
              <a:spcAft>
                <a:spcPts val="0"/>
              </a:spcAft>
              <a:buClr>
                <a:srgbClr val="162130"/>
              </a:buClr>
              <a:buSzPts val="1200"/>
              <a:buChar char="○"/>
              <a:defRPr sz="1200">
                <a:solidFill>
                  <a:srgbClr val="162130"/>
                </a:solidFill>
              </a:defRPr>
            </a:lvl8pPr>
            <a:lvl9pPr marL="4114800" lvl="8" indent="-304800">
              <a:lnSpc>
                <a:spcPct val="100000"/>
              </a:lnSpc>
              <a:spcBef>
                <a:spcPts val="1600"/>
              </a:spcBef>
              <a:spcAft>
                <a:spcPts val="1600"/>
              </a:spcAft>
              <a:buClr>
                <a:srgbClr val="162130"/>
              </a:buClr>
              <a:buSzPts val="1200"/>
              <a:buChar char="■"/>
              <a:defRPr sz="1200">
                <a:solidFill>
                  <a:srgbClr val="162130"/>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CUSTOM_4">
    <p:bg>
      <p:bgPr>
        <a:solidFill>
          <a:schemeClr val="accent3"/>
        </a:solidFill>
        <a:effectLst/>
      </p:bgPr>
    </p:bg>
    <p:spTree>
      <p:nvGrpSpPr>
        <p:cNvPr id="1" name="Shape 7006"/>
        <p:cNvGrpSpPr/>
        <p:nvPr/>
      </p:nvGrpSpPr>
      <p:grpSpPr>
        <a:xfrm>
          <a:off x="0" y="0"/>
          <a:ext cx="0" cy="0"/>
          <a:chOff x="0" y="0"/>
          <a:chExt cx="0" cy="0"/>
        </a:xfrm>
      </p:grpSpPr>
      <p:grpSp>
        <p:nvGrpSpPr>
          <p:cNvPr id="7007" name="Google Shape;7007;p37"/>
          <p:cNvGrpSpPr/>
          <p:nvPr/>
        </p:nvGrpSpPr>
        <p:grpSpPr>
          <a:xfrm>
            <a:off x="-52972" y="36998"/>
            <a:ext cx="9196967" cy="5099522"/>
            <a:chOff x="-52972" y="36998"/>
            <a:chExt cx="9196967" cy="5099522"/>
          </a:xfrm>
        </p:grpSpPr>
        <p:sp>
          <p:nvSpPr>
            <p:cNvPr id="7008" name="Google Shape;7008;p37"/>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37"/>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37"/>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37"/>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37"/>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37"/>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37"/>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37"/>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37"/>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37"/>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37"/>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37"/>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37"/>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37"/>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37"/>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37"/>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37"/>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37"/>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37"/>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37"/>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37"/>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37"/>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37"/>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37"/>
            <p:cNvSpPr/>
            <p:nvPr/>
          </p:nvSpPr>
          <p:spPr>
            <a:xfrm>
              <a:off x="5909535"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37"/>
            <p:cNvSpPr/>
            <p:nvPr/>
          </p:nvSpPr>
          <p:spPr>
            <a:xfrm>
              <a:off x="5595008"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37"/>
            <p:cNvSpPr/>
            <p:nvPr/>
          </p:nvSpPr>
          <p:spPr>
            <a:xfrm>
              <a:off x="5437007"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37"/>
            <p:cNvSpPr/>
            <p:nvPr/>
          </p:nvSpPr>
          <p:spPr>
            <a:xfrm>
              <a:off x="5751534"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37"/>
            <p:cNvSpPr/>
            <p:nvPr/>
          </p:nvSpPr>
          <p:spPr>
            <a:xfrm>
              <a:off x="5437007"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37"/>
            <p:cNvSpPr/>
            <p:nvPr/>
          </p:nvSpPr>
          <p:spPr>
            <a:xfrm>
              <a:off x="5751534"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37"/>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37"/>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37"/>
            <p:cNvSpPr/>
            <p:nvPr/>
          </p:nvSpPr>
          <p:spPr>
            <a:xfrm>
              <a:off x="5909535"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37"/>
            <p:cNvSpPr/>
            <p:nvPr/>
          </p:nvSpPr>
          <p:spPr>
            <a:xfrm>
              <a:off x="5595008"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37"/>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37"/>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37"/>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37"/>
            <p:cNvSpPr/>
            <p:nvPr/>
          </p:nvSpPr>
          <p:spPr>
            <a:xfrm>
              <a:off x="5909535"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37"/>
            <p:cNvSpPr/>
            <p:nvPr/>
          </p:nvSpPr>
          <p:spPr>
            <a:xfrm>
              <a:off x="5595008"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37"/>
            <p:cNvSpPr/>
            <p:nvPr/>
          </p:nvSpPr>
          <p:spPr>
            <a:xfrm>
              <a:off x="5437007"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37"/>
            <p:cNvSpPr/>
            <p:nvPr/>
          </p:nvSpPr>
          <p:spPr>
            <a:xfrm>
              <a:off x="5751534"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37"/>
            <p:cNvSpPr/>
            <p:nvPr/>
          </p:nvSpPr>
          <p:spPr>
            <a:xfrm>
              <a:off x="5437007"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37"/>
            <p:cNvSpPr/>
            <p:nvPr/>
          </p:nvSpPr>
          <p:spPr>
            <a:xfrm>
              <a:off x="5751534"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37"/>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37"/>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37"/>
            <p:cNvSpPr/>
            <p:nvPr/>
          </p:nvSpPr>
          <p:spPr>
            <a:xfrm>
              <a:off x="5909535"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37"/>
            <p:cNvSpPr/>
            <p:nvPr/>
          </p:nvSpPr>
          <p:spPr>
            <a:xfrm>
              <a:off x="5595008"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37"/>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37"/>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37"/>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37"/>
            <p:cNvSpPr/>
            <p:nvPr/>
          </p:nvSpPr>
          <p:spPr>
            <a:xfrm>
              <a:off x="5909535"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37"/>
            <p:cNvSpPr/>
            <p:nvPr/>
          </p:nvSpPr>
          <p:spPr>
            <a:xfrm>
              <a:off x="5595008"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37"/>
            <p:cNvSpPr/>
            <p:nvPr/>
          </p:nvSpPr>
          <p:spPr>
            <a:xfrm>
              <a:off x="5437007"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37"/>
            <p:cNvSpPr/>
            <p:nvPr/>
          </p:nvSpPr>
          <p:spPr>
            <a:xfrm>
              <a:off x="5751534"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37"/>
            <p:cNvSpPr/>
            <p:nvPr/>
          </p:nvSpPr>
          <p:spPr>
            <a:xfrm>
              <a:off x="5437007"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37"/>
            <p:cNvSpPr/>
            <p:nvPr/>
          </p:nvSpPr>
          <p:spPr>
            <a:xfrm>
              <a:off x="5751534"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37"/>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37"/>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37"/>
            <p:cNvSpPr/>
            <p:nvPr/>
          </p:nvSpPr>
          <p:spPr>
            <a:xfrm>
              <a:off x="5909535"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37"/>
            <p:cNvSpPr/>
            <p:nvPr/>
          </p:nvSpPr>
          <p:spPr>
            <a:xfrm>
              <a:off x="5595008"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37"/>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37"/>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37"/>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37"/>
            <p:cNvSpPr/>
            <p:nvPr/>
          </p:nvSpPr>
          <p:spPr>
            <a:xfrm>
              <a:off x="5909535"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37"/>
            <p:cNvSpPr/>
            <p:nvPr/>
          </p:nvSpPr>
          <p:spPr>
            <a:xfrm>
              <a:off x="5595008"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37"/>
            <p:cNvSpPr/>
            <p:nvPr/>
          </p:nvSpPr>
          <p:spPr>
            <a:xfrm>
              <a:off x="5437007"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37"/>
            <p:cNvSpPr/>
            <p:nvPr/>
          </p:nvSpPr>
          <p:spPr>
            <a:xfrm>
              <a:off x="5751534"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37"/>
            <p:cNvSpPr/>
            <p:nvPr/>
          </p:nvSpPr>
          <p:spPr>
            <a:xfrm>
              <a:off x="5437007"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37"/>
            <p:cNvSpPr/>
            <p:nvPr/>
          </p:nvSpPr>
          <p:spPr>
            <a:xfrm>
              <a:off x="5751534"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37"/>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37"/>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37"/>
            <p:cNvSpPr/>
            <p:nvPr/>
          </p:nvSpPr>
          <p:spPr>
            <a:xfrm>
              <a:off x="5909535"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37"/>
            <p:cNvSpPr/>
            <p:nvPr/>
          </p:nvSpPr>
          <p:spPr>
            <a:xfrm>
              <a:off x="5595008"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37"/>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37"/>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37"/>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37"/>
            <p:cNvSpPr/>
            <p:nvPr/>
          </p:nvSpPr>
          <p:spPr>
            <a:xfrm>
              <a:off x="5909535"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37"/>
            <p:cNvSpPr/>
            <p:nvPr/>
          </p:nvSpPr>
          <p:spPr>
            <a:xfrm>
              <a:off x="5595008"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37"/>
            <p:cNvSpPr/>
            <p:nvPr/>
          </p:nvSpPr>
          <p:spPr>
            <a:xfrm>
              <a:off x="5437007"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37"/>
            <p:cNvSpPr/>
            <p:nvPr/>
          </p:nvSpPr>
          <p:spPr>
            <a:xfrm>
              <a:off x="5751534"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37"/>
            <p:cNvSpPr/>
            <p:nvPr/>
          </p:nvSpPr>
          <p:spPr>
            <a:xfrm>
              <a:off x="5437007"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37"/>
            <p:cNvSpPr/>
            <p:nvPr/>
          </p:nvSpPr>
          <p:spPr>
            <a:xfrm>
              <a:off x="5751534"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37"/>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37"/>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37"/>
            <p:cNvSpPr/>
            <p:nvPr/>
          </p:nvSpPr>
          <p:spPr>
            <a:xfrm>
              <a:off x="5909535"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37"/>
            <p:cNvSpPr/>
            <p:nvPr/>
          </p:nvSpPr>
          <p:spPr>
            <a:xfrm>
              <a:off x="5595008"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37"/>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37"/>
            <p:cNvSpPr/>
            <p:nvPr/>
          </p:nvSpPr>
          <p:spPr>
            <a:xfrm>
              <a:off x="5909535"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37"/>
            <p:cNvSpPr/>
            <p:nvPr/>
          </p:nvSpPr>
          <p:spPr>
            <a:xfrm>
              <a:off x="5595008"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37"/>
            <p:cNvSpPr/>
            <p:nvPr/>
          </p:nvSpPr>
          <p:spPr>
            <a:xfrm>
              <a:off x="5437007"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37"/>
            <p:cNvSpPr/>
            <p:nvPr/>
          </p:nvSpPr>
          <p:spPr>
            <a:xfrm>
              <a:off x="5751534"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37"/>
            <p:cNvSpPr/>
            <p:nvPr/>
          </p:nvSpPr>
          <p:spPr>
            <a:xfrm>
              <a:off x="5437007"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37"/>
            <p:cNvSpPr/>
            <p:nvPr/>
          </p:nvSpPr>
          <p:spPr>
            <a:xfrm>
              <a:off x="5751534"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37"/>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37"/>
            <p:cNvSpPr/>
            <p:nvPr/>
          </p:nvSpPr>
          <p:spPr>
            <a:xfrm>
              <a:off x="5909535"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37"/>
            <p:cNvSpPr/>
            <p:nvPr/>
          </p:nvSpPr>
          <p:spPr>
            <a:xfrm>
              <a:off x="5595008"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37"/>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37"/>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37"/>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37"/>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37"/>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37"/>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37"/>
            <p:cNvSpPr/>
            <p:nvPr/>
          </p:nvSpPr>
          <p:spPr>
            <a:xfrm>
              <a:off x="528048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37"/>
            <p:cNvSpPr/>
            <p:nvPr/>
          </p:nvSpPr>
          <p:spPr>
            <a:xfrm>
              <a:off x="4967427"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37"/>
            <p:cNvSpPr/>
            <p:nvPr/>
          </p:nvSpPr>
          <p:spPr>
            <a:xfrm>
              <a:off x="481090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37"/>
            <p:cNvSpPr/>
            <p:nvPr/>
          </p:nvSpPr>
          <p:spPr>
            <a:xfrm>
              <a:off x="5123954"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37"/>
            <p:cNvSpPr/>
            <p:nvPr/>
          </p:nvSpPr>
          <p:spPr>
            <a:xfrm>
              <a:off x="481090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37"/>
            <p:cNvSpPr/>
            <p:nvPr/>
          </p:nvSpPr>
          <p:spPr>
            <a:xfrm>
              <a:off x="5123954"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37"/>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37"/>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37"/>
            <p:cNvSpPr/>
            <p:nvPr/>
          </p:nvSpPr>
          <p:spPr>
            <a:xfrm>
              <a:off x="528048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37"/>
            <p:cNvSpPr/>
            <p:nvPr/>
          </p:nvSpPr>
          <p:spPr>
            <a:xfrm>
              <a:off x="4967427"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37"/>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37"/>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37"/>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37"/>
            <p:cNvSpPr/>
            <p:nvPr/>
          </p:nvSpPr>
          <p:spPr>
            <a:xfrm>
              <a:off x="528048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37"/>
            <p:cNvSpPr/>
            <p:nvPr/>
          </p:nvSpPr>
          <p:spPr>
            <a:xfrm>
              <a:off x="4967427"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37"/>
            <p:cNvSpPr/>
            <p:nvPr/>
          </p:nvSpPr>
          <p:spPr>
            <a:xfrm>
              <a:off x="481090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37"/>
            <p:cNvSpPr/>
            <p:nvPr/>
          </p:nvSpPr>
          <p:spPr>
            <a:xfrm>
              <a:off x="5123954"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37"/>
            <p:cNvSpPr/>
            <p:nvPr/>
          </p:nvSpPr>
          <p:spPr>
            <a:xfrm>
              <a:off x="481090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37"/>
            <p:cNvSpPr/>
            <p:nvPr/>
          </p:nvSpPr>
          <p:spPr>
            <a:xfrm>
              <a:off x="5123954"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37"/>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7"/>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7"/>
            <p:cNvSpPr/>
            <p:nvPr/>
          </p:nvSpPr>
          <p:spPr>
            <a:xfrm>
              <a:off x="528048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7"/>
            <p:cNvSpPr/>
            <p:nvPr/>
          </p:nvSpPr>
          <p:spPr>
            <a:xfrm>
              <a:off x="4967427"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7"/>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7"/>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7"/>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7"/>
            <p:cNvSpPr/>
            <p:nvPr/>
          </p:nvSpPr>
          <p:spPr>
            <a:xfrm>
              <a:off x="528048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7"/>
            <p:cNvSpPr/>
            <p:nvPr/>
          </p:nvSpPr>
          <p:spPr>
            <a:xfrm>
              <a:off x="4967427"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7"/>
            <p:cNvSpPr/>
            <p:nvPr/>
          </p:nvSpPr>
          <p:spPr>
            <a:xfrm>
              <a:off x="481090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7"/>
            <p:cNvSpPr/>
            <p:nvPr/>
          </p:nvSpPr>
          <p:spPr>
            <a:xfrm>
              <a:off x="5123954"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7"/>
            <p:cNvSpPr/>
            <p:nvPr/>
          </p:nvSpPr>
          <p:spPr>
            <a:xfrm>
              <a:off x="481090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7"/>
            <p:cNvSpPr/>
            <p:nvPr/>
          </p:nvSpPr>
          <p:spPr>
            <a:xfrm>
              <a:off x="5123954"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7"/>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7"/>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7"/>
            <p:cNvSpPr/>
            <p:nvPr/>
          </p:nvSpPr>
          <p:spPr>
            <a:xfrm>
              <a:off x="528048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7"/>
            <p:cNvSpPr/>
            <p:nvPr/>
          </p:nvSpPr>
          <p:spPr>
            <a:xfrm>
              <a:off x="4967427"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7"/>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7"/>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7"/>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7"/>
            <p:cNvSpPr/>
            <p:nvPr/>
          </p:nvSpPr>
          <p:spPr>
            <a:xfrm>
              <a:off x="528048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7"/>
            <p:cNvSpPr/>
            <p:nvPr/>
          </p:nvSpPr>
          <p:spPr>
            <a:xfrm>
              <a:off x="4967427"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7"/>
            <p:cNvSpPr/>
            <p:nvPr/>
          </p:nvSpPr>
          <p:spPr>
            <a:xfrm>
              <a:off x="481090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7"/>
            <p:cNvSpPr/>
            <p:nvPr/>
          </p:nvSpPr>
          <p:spPr>
            <a:xfrm>
              <a:off x="5123954"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37"/>
            <p:cNvSpPr/>
            <p:nvPr/>
          </p:nvSpPr>
          <p:spPr>
            <a:xfrm>
              <a:off x="481090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7"/>
            <p:cNvSpPr/>
            <p:nvPr/>
          </p:nvSpPr>
          <p:spPr>
            <a:xfrm>
              <a:off x="5123954"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7"/>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7"/>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7"/>
            <p:cNvSpPr/>
            <p:nvPr/>
          </p:nvSpPr>
          <p:spPr>
            <a:xfrm>
              <a:off x="528048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7"/>
            <p:cNvSpPr/>
            <p:nvPr/>
          </p:nvSpPr>
          <p:spPr>
            <a:xfrm>
              <a:off x="4967427"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7"/>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7"/>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7"/>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7"/>
            <p:cNvSpPr/>
            <p:nvPr/>
          </p:nvSpPr>
          <p:spPr>
            <a:xfrm>
              <a:off x="528048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7"/>
            <p:cNvSpPr/>
            <p:nvPr/>
          </p:nvSpPr>
          <p:spPr>
            <a:xfrm>
              <a:off x="4967427"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7"/>
            <p:cNvSpPr/>
            <p:nvPr/>
          </p:nvSpPr>
          <p:spPr>
            <a:xfrm>
              <a:off x="481090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7"/>
            <p:cNvSpPr/>
            <p:nvPr/>
          </p:nvSpPr>
          <p:spPr>
            <a:xfrm>
              <a:off x="5123954"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7"/>
            <p:cNvSpPr/>
            <p:nvPr/>
          </p:nvSpPr>
          <p:spPr>
            <a:xfrm>
              <a:off x="481090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7"/>
            <p:cNvSpPr/>
            <p:nvPr/>
          </p:nvSpPr>
          <p:spPr>
            <a:xfrm>
              <a:off x="5123954"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7"/>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7"/>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7"/>
            <p:cNvSpPr/>
            <p:nvPr/>
          </p:nvSpPr>
          <p:spPr>
            <a:xfrm>
              <a:off x="528048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7"/>
            <p:cNvSpPr/>
            <p:nvPr/>
          </p:nvSpPr>
          <p:spPr>
            <a:xfrm>
              <a:off x="4967427"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7"/>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7"/>
            <p:cNvSpPr/>
            <p:nvPr/>
          </p:nvSpPr>
          <p:spPr>
            <a:xfrm>
              <a:off x="528048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7"/>
            <p:cNvSpPr/>
            <p:nvPr/>
          </p:nvSpPr>
          <p:spPr>
            <a:xfrm>
              <a:off x="4967427"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7"/>
            <p:cNvSpPr/>
            <p:nvPr/>
          </p:nvSpPr>
          <p:spPr>
            <a:xfrm>
              <a:off x="481090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7"/>
            <p:cNvSpPr/>
            <p:nvPr/>
          </p:nvSpPr>
          <p:spPr>
            <a:xfrm>
              <a:off x="5123954"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7"/>
            <p:cNvSpPr/>
            <p:nvPr/>
          </p:nvSpPr>
          <p:spPr>
            <a:xfrm>
              <a:off x="481090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7"/>
            <p:cNvSpPr/>
            <p:nvPr/>
          </p:nvSpPr>
          <p:spPr>
            <a:xfrm>
              <a:off x="5123954"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7"/>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7"/>
            <p:cNvSpPr/>
            <p:nvPr/>
          </p:nvSpPr>
          <p:spPr>
            <a:xfrm>
              <a:off x="528048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7"/>
            <p:cNvSpPr/>
            <p:nvPr/>
          </p:nvSpPr>
          <p:spPr>
            <a:xfrm>
              <a:off x="4967427"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7"/>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7"/>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7"/>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7"/>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7"/>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7"/>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7"/>
            <p:cNvSpPr/>
            <p:nvPr/>
          </p:nvSpPr>
          <p:spPr>
            <a:xfrm>
              <a:off x="4652900"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7"/>
            <p:cNvSpPr/>
            <p:nvPr/>
          </p:nvSpPr>
          <p:spPr>
            <a:xfrm>
              <a:off x="4339846"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7"/>
            <p:cNvSpPr/>
            <p:nvPr/>
          </p:nvSpPr>
          <p:spPr>
            <a:xfrm>
              <a:off x="4183320"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7"/>
            <p:cNvSpPr/>
            <p:nvPr/>
          </p:nvSpPr>
          <p:spPr>
            <a:xfrm>
              <a:off x="4496373"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7"/>
            <p:cNvSpPr/>
            <p:nvPr/>
          </p:nvSpPr>
          <p:spPr>
            <a:xfrm>
              <a:off x="4183320"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7"/>
            <p:cNvSpPr/>
            <p:nvPr/>
          </p:nvSpPr>
          <p:spPr>
            <a:xfrm>
              <a:off x="4496373"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7"/>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7"/>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7"/>
            <p:cNvSpPr/>
            <p:nvPr/>
          </p:nvSpPr>
          <p:spPr>
            <a:xfrm>
              <a:off x="4652900"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7"/>
            <p:cNvSpPr/>
            <p:nvPr/>
          </p:nvSpPr>
          <p:spPr>
            <a:xfrm>
              <a:off x="4339846"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7"/>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7"/>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7"/>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7"/>
            <p:cNvSpPr/>
            <p:nvPr/>
          </p:nvSpPr>
          <p:spPr>
            <a:xfrm>
              <a:off x="4652900"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7"/>
            <p:cNvSpPr/>
            <p:nvPr/>
          </p:nvSpPr>
          <p:spPr>
            <a:xfrm>
              <a:off x="4339846"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7"/>
            <p:cNvSpPr/>
            <p:nvPr/>
          </p:nvSpPr>
          <p:spPr>
            <a:xfrm>
              <a:off x="4183320"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7"/>
            <p:cNvSpPr/>
            <p:nvPr/>
          </p:nvSpPr>
          <p:spPr>
            <a:xfrm>
              <a:off x="4496373"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7"/>
            <p:cNvSpPr/>
            <p:nvPr/>
          </p:nvSpPr>
          <p:spPr>
            <a:xfrm>
              <a:off x="4183320"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7"/>
            <p:cNvSpPr/>
            <p:nvPr/>
          </p:nvSpPr>
          <p:spPr>
            <a:xfrm>
              <a:off x="4496373"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7"/>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7"/>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7"/>
            <p:cNvSpPr/>
            <p:nvPr/>
          </p:nvSpPr>
          <p:spPr>
            <a:xfrm>
              <a:off x="4652900"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7"/>
            <p:cNvSpPr/>
            <p:nvPr/>
          </p:nvSpPr>
          <p:spPr>
            <a:xfrm>
              <a:off x="4339846"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7"/>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37"/>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7"/>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7"/>
            <p:cNvSpPr/>
            <p:nvPr/>
          </p:nvSpPr>
          <p:spPr>
            <a:xfrm>
              <a:off x="4652900"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7"/>
            <p:cNvSpPr/>
            <p:nvPr/>
          </p:nvSpPr>
          <p:spPr>
            <a:xfrm>
              <a:off x="4339846"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7"/>
            <p:cNvSpPr/>
            <p:nvPr/>
          </p:nvSpPr>
          <p:spPr>
            <a:xfrm>
              <a:off x="4183320"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37"/>
            <p:cNvSpPr/>
            <p:nvPr/>
          </p:nvSpPr>
          <p:spPr>
            <a:xfrm>
              <a:off x="4496373"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37"/>
            <p:cNvSpPr/>
            <p:nvPr/>
          </p:nvSpPr>
          <p:spPr>
            <a:xfrm>
              <a:off x="4183320"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37"/>
            <p:cNvSpPr/>
            <p:nvPr/>
          </p:nvSpPr>
          <p:spPr>
            <a:xfrm>
              <a:off x="4496373"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37"/>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7"/>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7"/>
            <p:cNvSpPr/>
            <p:nvPr/>
          </p:nvSpPr>
          <p:spPr>
            <a:xfrm>
              <a:off x="4652900"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7"/>
            <p:cNvSpPr/>
            <p:nvPr/>
          </p:nvSpPr>
          <p:spPr>
            <a:xfrm>
              <a:off x="4339846"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7"/>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7"/>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7"/>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7"/>
            <p:cNvSpPr/>
            <p:nvPr/>
          </p:nvSpPr>
          <p:spPr>
            <a:xfrm>
              <a:off x="4652900"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7"/>
            <p:cNvSpPr/>
            <p:nvPr/>
          </p:nvSpPr>
          <p:spPr>
            <a:xfrm>
              <a:off x="4339846"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7"/>
            <p:cNvSpPr/>
            <p:nvPr/>
          </p:nvSpPr>
          <p:spPr>
            <a:xfrm>
              <a:off x="4183320"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7"/>
            <p:cNvSpPr/>
            <p:nvPr/>
          </p:nvSpPr>
          <p:spPr>
            <a:xfrm>
              <a:off x="4496373"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7"/>
            <p:cNvSpPr/>
            <p:nvPr/>
          </p:nvSpPr>
          <p:spPr>
            <a:xfrm>
              <a:off x="4183320"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7"/>
            <p:cNvSpPr/>
            <p:nvPr/>
          </p:nvSpPr>
          <p:spPr>
            <a:xfrm>
              <a:off x="4496373"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7"/>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7"/>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7"/>
            <p:cNvSpPr/>
            <p:nvPr/>
          </p:nvSpPr>
          <p:spPr>
            <a:xfrm>
              <a:off x="4652900"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7"/>
            <p:cNvSpPr/>
            <p:nvPr/>
          </p:nvSpPr>
          <p:spPr>
            <a:xfrm>
              <a:off x="4339846"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7"/>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7"/>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7"/>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7"/>
            <p:cNvSpPr/>
            <p:nvPr/>
          </p:nvSpPr>
          <p:spPr>
            <a:xfrm>
              <a:off x="4652900"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7"/>
            <p:cNvSpPr/>
            <p:nvPr/>
          </p:nvSpPr>
          <p:spPr>
            <a:xfrm>
              <a:off x="4339846"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7"/>
            <p:cNvSpPr/>
            <p:nvPr/>
          </p:nvSpPr>
          <p:spPr>
            <a:xfrm>
              <a:off x="4183320"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7"/>
            <p:cNvSpPr/>
            <p:nvPr/>
          </p:nvSpPr>
          <p:spPr>
            <a:xfrm>
              <a:off x="4496373"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7"/>
            <p:cNvSpPr/>
            <p:nvPr/>
          </p:nvSpPr>
          <p:spPr>
            <a:xfrm>
              <a:off x="4183320"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7"/>
            <p:cNvSpPr/>
            <p:nvPr/>
          </p:nvSpPr>
          <p:spPr>
            <a:xfrm>
              <a:off x="4496373"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7"/>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7"/>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7"/>
            <p:cNvSpPr/>
            <p:nvPr/>
          </p:nvSpPr>
          <p:spPr>
            <a:xfrm>
              <a:off x="4652900"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7"/>
            <p:cNvSpPr/>
            <p:nvPr/>
          </p:nvSpPr>
          <p:spPr>
            <a:xfrm>
              <a:off x="4339846"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7"/>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7"/>
            <p:cNvSpPr/>
            <p:nvPr/>
          </p:nvSpPr>
          <p:spPr>
            <a:xfrm>
              <a:off x="4652900"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37"/>
            <p:cNvSpPr/>
            <p:nvPr/>
          </p:nvSpPr>
          <p:spPr>
            <a:xfrm>
              <a:off x="4339846"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37"/>
            <p:cNvSpPr/>
            <p:nvPr/>
          </p:nvSpPr>
          <p:spPr>
            <a:xfrm>
              <a:off x="4183320"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7"/>
            <p:cNvSpPr/>
            <p:nvPr/>
          </p:nvSpPr>
          <p:spPr>
            <a:xfrm>
              <a:off x="4496373"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7"/>
            <p:cNvSpPr/>
            <p:nvPr/>
          </p:nvSpPr>
          <p:spPr>
            <a:xfrm>
              <a:off x="4183320"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7"/>
            <p:cNvSpPr/>
            <p:nvPr/>
          </p:nvSpPr>
          <p:spPr>
            <a:xfrm>
              <a:off x="4496373"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7"/>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7"/>
            <p:cNvSpPr/>
            <p:nvPr/>
          </p:nvSpPr>
          <p:spPr>
            <a:xfrm>
              <a:off x="4652900"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7"/>
            <p:cNvSpPr/>
            <p:nvPr/>
          </p:nvSpPr>
          <p:spPr>
            <a:xfrm>
              <a:off x="4339846"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7"/>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7"/>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7"/>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7"/>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7"/>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7"/>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7"/>
            <p:cNvSpPr/>
            <p:nvPr/>
          </p:nvSpPr>
          <p:spPr>
            <a:xfrm>
              <a:off x="402544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7"/>
            <p:cNvSpPr/>
            <p:nvPr/>
          </p:nvSpPr>
          <p:spPr>
            <a:xfrm>
              <a:off x="371091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7"/>
            <p:cNvSpPr/>
            <p:nvPr/>
          </p:nvSpPr>
          <p:spPr>
            <a:xfrm>
              <a:off x="355438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7"/>
            <p:cNvSpPr/>
            <p:nvPr/>
          </p:nvSpPr>
          <p:spPr>
            <a:xfrm>
              <a:off x="386891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7"/>
            <p:cNvSpPr/>
            <p:nvPr/>
          </p:nvSpPr>
          <p:spPr>
            <a:xfrm>
              <a:off x="355438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7"/>
            <p:cNvSpPr/>
            <p:nvPr/>
          </p:nvSpPr>
          <p:spPr>
            <a:xfrm>
              <a:off x="386891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37"/>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37"/>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37"/>
            <p:cNvSpPr/>
            <p:nvPr/>
          </p:nvSpPr>
          <p:spPr>
            <a:xfrm>
              <a:off x="402544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37"/>
            <p:cNvSpPr/>
            <p:nvPr/>
          </p:nvSpPr>
          <p:spPr>
            <a:xfrm>
              <a:off x="371091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37"/>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37"/>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37"/>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37"/>
            <p:cNvSpPr/>
            <p:nvPr/>
          </p:nvSpPr>
          <p:spPr>
            <a:xfrm>
              <a:off x="402544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37"/>
            <p:cNvSpPr/>
            <p:nvPr/>
          </p:nvSpPr>
          <p:spPr>
            <a:xfrm>
              <a:off x="371091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37"/>
            <p:cNvSpPr/>
            <p:nvPr/>
          </p:nvSpPr>
          <p:spPr>
            <a:xfrm>
              <a:off x="355438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37"/>
            <p:cNvSpPr/>
            <p:nvPr/>
          </p:nvSpPr>
          <p:spPr>
            <a:xfrm>
              <a:off x="386891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37"/>
            <p:cNvSpPr/>
            <p:nvPr/>
          </p:nvSpPr>
          <p:spPr>
            <a:xfrm>
              <a:off x="355438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37"/>
            <p:cNvSpPr/>
            <p:nvPr/>
          </p:nvSpPr>
          <p:spPr>
            <a:xfrm>
              <a:off x="386891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37"/>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37"/>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37"/>
            <p:cNvSpPr/>
            <p:nvPr/>
          </p:nvSpPr>
          <p:spPr>
            <a:xfrm>
              <a:off x="402544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37"/>
            <p:cNvSpPr/>
            <p:nvPr/>
          </p:nvSpPr>
          <p:spPr>
            <a:xfrm>
              <a:off x="371091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37"/>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37"/>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37"/>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37"/>
            <p:cNvSpPr/>
            <p:nvPr/>
          </p:nvSpPr>
          <p:spPr>
            <a:xfrm>
              <a:off x="402544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37"/>
            <p:cNvSpPr/>
            <p:nvPr/>
          </p:nvSpPr>
          <p:spPr>
            <a:xfrm>
              <a:off x="371091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37"/>
            <p:cNvSpPr/>
            <p:nvPr/>
          </p:nvSpPr>
          <p:spPr>
            <a:xfrm>
              <a:off x="355438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37"/>
            <p:cNvSpPr/>
            <p:nvPr/>
          </p:nvSpPr>
          <p:spPr>
            <a:xfrm>
              <a:off x="386891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37"/>
            <p:cNvSpPr/>
            <p:nvPr/>
          </p:nvSpPr>
          <p:spPr>
            <a:xfrm>
              <a:off x="355438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37"/>
            <p:cNvSpPr/>
            <p:nvPr/>
          </p:nvSpPr>
          <p:spPr>
            <a:xfrm>
              <a:off x="386891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37"/>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37"/>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37"/>
            <p:cNvSpPr/>
            <p:nvPr/>
          </p:nvSpPr>
          <p:spPr>
            <a:xfrm>
              <a:off x="402544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37"/>
            <p:cNvSpPr/>
            <p:nvPr/>
          </p:nvSpPr>
          <p:spPr>
            <a:xfrm>
              <a:off x="371091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37"/>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37"/>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37"/>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37"/>
            <p:cNvSpPr/>
            <p:nvPr/>
          </p:nvSpPr>
          <p:spPr>
            <a:xfrm>
              <a:off x="402544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37"/>
            <p:cNvSpPr/>
            <p:nvPr/>
          </p:nvSpPr>
          <p:spPr>
            <a:xfrm>
              <a:off x="371091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37"/>
            <p:cNvSpPr/>
            <p:nvPr/>
          </p:nvSpPr>
          <p:spPr>
            <a:xfrm>
              <a:off x="355438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37"/>
            <p:cNvSpPr/>
            <p:nvPr/>
          </p:nvSpPr>
          <p:spPr>
            <a:xfrm>
              <a:off x="386891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37"/>
            <p:cNvSpPr/>
            <p:nvPr/>
          </p:nvSpPr>
          <p:spPr>
            <a:xfrm>
              <a:off x="355438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37"/>
            <p:cNvSpPr/>
            <p:nvPr/>
          </p:nvSpPr>
          <p:spPr>
            <a:xfrm>
              <a:off x="386891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37"/>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37"/>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37"/>
            <p:cNvSpPr/>
            <p:nvPr/>
          </p:nvSpPr>
          <p:spPr>
            <a:xfrm>
              <a:off x="402544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37"/>
            <p:cNvSpPr/>
            <p:nvPr/>
          </p:nvSpPr>
          <p:spPr>
            <a:xfrm>
              <a:off x="371091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37"/>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37"/>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37"/>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37"/>
            <p:cNvSpPr/>
            <p:nvPr/>
          </p:nvSpPr>
          <p:spPr>
            <a:xfrm>
              <a:off x="402544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37"/>
            <p:cNvSpPr/>
            <p:nvPr/>
          </p:nvSpPr>
          <p:spPr>
            <a:xfrm>
              <a:off x="371091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37"/>
            <p:cNvSpPr/>
            <p:nvPr/>
          </p:nvSpPr>
          <p:spPr>
            <a:xfrm>
              <a:off x="355438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37"/>
            <p:cNvSpPr/>
            <p:nvPr/>
          </p:nvSpPr>
          <p:spPr>
            <a:xfrm>
              <a:off x="386891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37"/>
            <p:cNvSpPr/>
            <p:nvPr/>
          </p:nvSpPr>
          <p:spPr>
            <a:xfrm>
              <a:off x="355438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37"/>
            <p:cNvSpPr/>
            <p:nvPr/>
          </p:nvSpPr>
          <p:spPr>
            <a:xfrm>
              <a:off x="386891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37"/>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37"/>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37"/>
            <p:cNvSpPr/>
            <p:nvPr/>
          </p:nvSpPr>
          <p:spPr>
            <a:xfrm>
              <a:off x="402544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37"/>
            <p:cNvSpPr/>
            <p:nvPr/>
          </p:nvSpPr>
          <p:spPr>
            <a:xfrm>
              <a:off x="371091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37"/>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37"/>
            <p:cNvSpPr/>
            <p:nvPr/>
          </p:nvSpPr>
          <p:spPr>
            <a:xfrm>
              <a:off x="402544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37"/>
            <p:cNvSpPr/>
            <p:nvPr/>
          </p:nvSpPr>
          <p:spPr>
            <a:xfrm>
              <a:off x="371091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37"/>
            <p:cNvSpPr/>
            <p:nvPr/>
          </p:nvSpPr>
          <p:spPr>
            <a:xfrm>
              <a:off x="355438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37"/>
            <p:cNvSpPr/>
            <p:nvPr/>
          </p:nvSpPr>
          <p:spPr>
            <a:xfrm>
              <a:off x="386891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37"/>
            <p:cNvSpPr/>
            <p:nvPr/>
          </p:nvSpPr>
          <p:spPr>
            <a:xfrm>
              <a:off x="355438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37"/>
            <p:cNvSpPr/>
            <p:nvPr/>
          </p:nvSpPr>
          <p:spPr>
            <a:xfrm>
              <a:off x="386891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37"/>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37"/>
            <p:cNvSpPr/>
            <p:nvPr/>
          </p:nvSpPr>
          <p:spPr>
            <a:xfrm>
              <a:off x="402544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37"/>
            <p:cNvSpPr/>
            <p:nvPr/>
          </p:nvSpPr>
          <p:spPr>
            <a:xfrm>
              <a:off x="371091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37"/>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37"/>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37"/>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37"/>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37"/>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37"/>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37"/>
            <p:cNvSpPr/>
            <p:nvPr/>
          </p:nvSpPr>
          <p:spPr>
            <a:xfrm>
              <a:off x="3399336"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37"/>
            <p:cNvSpPr/>
            <p:nvPr/>
          </p:nvSpPr>
          <p:spPr>
            <a:xfrm>
              <a:off x="30833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37"/>
            <p:cNvSpPr/>
            <p:nvPr/>
          </p:nvSpPr>
          <p:spPr>
            <a:xfrm>
              <a:off x="2926807"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37"/>
            <p:cNvSpPr/>
            <p:nvPr/>
          </p:nvSpPr>
          <p:spPr>
            <a:xfrm>
              <a:off x="324133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37"/>
            <p:cNvSpPr/>
            <p:nvPr/>
          </p:nvSpPr>
          <p:spPr>
            <a:xfrm>
              <a:off x="2926807"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37"/>
            <p:cNvSpPr/>
            <p:nvPr/>
          </p:nvSpPr>
          <p:spPr>
            <a:xfrm>
              <a:off x="324133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37"/>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37"/>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37"/>
            <p:cNvSpPr/>
            <p:nvPr/>
          </p:nvSpPr>
          <p:spPr>
            <a:xfrm>
              <a:off x="3399336"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37"/>
            <p:cNvSpPr/>
            <p:nvPr/>
          </p:nvSpPr>
          <p:spPr>
            <a:xfrm>
              <a:off x="30833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37"/>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37"/>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37"/>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37"/>
            <p:cNvSpPr/>
            <p:nvPr/>
          </p:nvSpPr>
          <p:spPr>
            <a:xfrm>
              <a:off x="3399336"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37"/>
            <p:cNvSpPr/>
            <p:nvPr/>
          </p:nvSpPr>
          <p:spPr>
            <a:xfrm>
              <a:off x="30833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37"/>
            <p:cNvSpPr/>
            <p:nvPr/>
          </p:nvSpPr>
          <p:spPr>
            <a:xfrm>
              <a:off x="2926807"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37"/>
            <p:cNvSpPr/>
            <p:nvPr/>
          </p:nvSpPr>
          <p:spPr>
            <a:xfrm>
              <a:off x="324133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37"/>
            <p:cNvSpPr/>
            <p:nvPr/>
          </p:nvSpPr>
          <p:spPr>
            <a:xfrm>
              <a:off x="2926807"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37"/>
            <p:cNvSpPr/>
            <p:nvPr/>
          </p:nvSpPr>
          <p:spPr>
            <a:xfrm>
              <a:off x="324133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37"/>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37"/>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37"/>
            <p:cNvSpPr/>
            <p:nvPr/>
          </p:nvSpPr>
          <p:spPr>
            <a:xfrm>
              <a:off x="3399336"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37"/>
            <p:cNvSpPr/>
            <p:nvPr/>
          </p:nvSpPr>
          <p:spPr>
            <a:xfrm>
              <a:off x="30833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37"/>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37"/>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37"/>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37"/>
            <p:cNvSpPr/>
            <p:nvPr/>
          </p:nvSpPr>
          <p:spPr>
            <a:xfrm>
              <a:off x="3399336"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37"/>
            <p:cNvSpPr/>
            <p:nvPr/>
          </p:nvSpPr>
          <p:spPr>
            <a:xfrm>
              <a:off x="30833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37"/>
            <p:cNvSpPr/>
            <p:nvPr/>
          </p:nvSpPr>
          <p:spPr>
            <a:xfrm>
              <a:off x="2926807"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37"/>
            <p:cNvSpPr/>
            <p:nvPr/>
          </p:nvSpPr>
          <p:spPr>
            <a:xfrm>
              <a:off x="324133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37"/>
            <p:cNvSpPr/>
            <p:nvPr/>
          </p:nvSpPr>
          <p:spPr>
            <a:xfrm>
              <a:off x="2926807"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37"/>
            <p:cNvSpPr/>
            <p:nvPr/>
          </p:nvSpPr>
          <p:spPr>
            <a:xfrm>
              <a:off x="324133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37"/>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37"/>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37"/>
            <p:cNvSpPr/>
            <p:nvPr/>
          </p:nvSpPr>
          <p:spPr>
            <a:xfrm>
              <a:off x="3399336"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37"/>
            <p:cNvSpPr/>
            <p:nvPr/>
          </p:nvSpPr>
          <p:spPr>
            <a:xfrm>
              <a:off x="30833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37"/>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37"/>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37"/>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37"/>
            <p:cNvSpPr/>
            <p:nvPr/>
          </p:nvSpPr>
          <p:spPr>
            <a:xfrm>
              <a:off x="3399336"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37"/>
            <p:cNvSpPr/>
            <p:nvPr/>
          </p:nvSpPr>
          <p:spPr>
            <a:xfrm>
              <a:off x="30833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37"/>
            <p:cNvSpPr/>
            <p:nvPr/>
          </p:nvSpPr>
          <p:spPr>
            <a:xfrm>
              <a:off x="2926807"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37"/>
            <p:cNvSpPr/>
            <p:nvPr/>
          </p:nvSpPr>
          <p:spPr>
            <a:xfrm>
              <a:off x="324133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37"/>
            <p:cNvSpPr/>
            <p:nvPr/>
          </p:nvSpPr>
          <p:spPr>
            <a:xfrm>
              <a:off x="2926807"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37"/>
            <p:cNvSpPr/>
            <p:nvPr/>
          </p:nvSpPr>
          <p:spPr>
            <a:xfrm>
              <a:off x="324133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37"/>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37"/>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37"/>
            <p:cNvSpPr/>
            <p:nvPr/>
          </p:nvSpPr>
          <p:spPr>
            <a:xfrm>
              <a:off x="3399336"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37"/>
            <p:cNvSpPr/>
            <p:nvPr/>
          </p:nvSpPr>
          <p:spPr>
            <a:xfrm>
              <a:off x="30833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37"/>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37"/>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37"/>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37"/>
            <p:cNvSpPr/>
            <p:nvPr/>
          </p:nvSpPr>
          <p:spPr>
            <a:xfrm>
              <a:off x="3399336"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37"/>
            <p:cNvSpPr/>
            <p:nvPr/>
          </p:nvSpPr>
          <p:spPr>
            <a:xfrm>
              <a:off x="30833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37"/>
            <p:cNvSpPr/>
            <p:nvPr/>
          </p:nvSpPr>
          <p:spPr>
            <a:xfrm>
              <a:off x="2926807"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37"/>
            <p:cNvSpPr/>
            <p:nvPr/>
          </p:nvSpPr>
          <p:spPr>
            <a:xfrm>
              <a:off x="324133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37"/>
            <p:cNvSpPr/>
            <p:nvPr/>
          </p:nvSpPr>
          <p:spPr>
            <a:xfrm>
              <a:off x="2926807"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37"/>
            <p:cNvSpPr/>
            <p:nvPr/>
          </p:nvSpPr>
          <p:spPr>
            <a:xfrm>
              <a:off x="324133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37"/>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37"/>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37"/>
            <p:cNvSpPr/>
            <p:nvPr/>
          </p:nvSpPr>
          <p:spPr>
            <a:xfrm>
              <a:off x="3399336"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37"/>
            <p:cNvSpPr/>
            <p:nvPr/>
          </p:nvSpPr>
          <p:spPr>
            <a:xfrm>
              <a:off x="30833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37"/>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37"/>
            <p:cNvSpPr/>
            <p:nvPr/>
          </p:nvSpPr>
          <p:spPr>
            <a:xfrm>
              <a:off x="3399336"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37"/>
            <p:cNvSpPr/>
            <p:nvPr/>
          </p:nvSpPr>
          <p:spPr>
            <a:xfrm>
              <a:off x="30833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37"/>
            <p:cNvSpPr/>
            <p:nvPr/>
          </p:nvSpPr>
          <p:spPr>
            <a:xfrm>
              <a:off x="2926807"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37"/>
            <p:cNvSpPr/>
            <p:nvPr/>
          </p:nvSpPr>
          <p:spPr>
            <a:xfrm>
              <a:off x="324133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37"/>
            <p:cNvSpPr/>
            <p:nvPr/>
          </p:nvSpPr>
          <p:spPr>
            <a:xfrm>
              <a:off x="2926807"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37"/>
            <p:cNvSpPr/>
            <p:nvPr/>
          </p:nvSpPr>
          <p:spPr>
            <a:xfrm>
              <a:off x="324133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37"/>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37"/>
            <p:cNvSpPr/>
            <p:nvPr/>
          </p:nvSpPr>
          <p:spPr>
            <a:xfrm>
              <a:off x="3399336"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37"/>
            <p:cNvSpPr/>
            <p:nvPr/>
          </p:nvSpPr>
          <p:spPr>
            <a:xfrm>
              <a:off x="30833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37"/>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37"/>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37"/>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37"/>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37"/>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37"/>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37"/>
            <p:cNvSpPr/>
            <p:nvPr/>
          </p:nvSpPr>
          <p:spPr>
            <a:xfrm>
              <a:off x="2770281"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37"/>
            <p:cNvSpPr/>
            <p:nvPr/>
          </p:nvSpPr>
          <p:spPr>
            <a:xfrm>
              <a:off x="2457228"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37"/>
            <p:cNvSpPr/>
            <p:nvPr/>
          </p:nvSpPr>
          <p:spPr>
            <a:xfrm>
              <a:off x="2299227"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37"/>
            <p:cNvSpPr/>
            <p:nvPr/>
          </p:nvSpPr>
          <p:spPr>
            <a:xfrm>
              <a:off x="2613754"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37"/>
            <p:cNvSpPr/>
            <p:nvPr/>
          </p:nvSpPr>
          <p:spPr>
            <a:xfrm>
              <a:off x="2299227"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37"/>
            <p:cNvSpPr/>
            <p:nvPr/>
          </p:nvSpPr>
          <p:spPr>
            <a:xfrm>
              <a:off x="2613754"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37"/>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37"/>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37"/>
            <p:cNvSpPr/>
            <p:nvPr/>
          </p:nvSpPr>
          <p:spPr>
            <a:xfrm>
              <a:off x="2770281"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37"/>
            <p:cNvSpPr/>
            <p:nvPr/>
          </p:nvSpPr>
          <p:spPr>
            <a:xfrm>
              <a:off x="2457228"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37"/>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37"/>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37"/>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37"/>
            <p:cNvSpPr/>
            <p:nvPr/>
          </p:nvSpPr>
          <p:spPr>
            <a:xfrm>
              <a:off x="2770281"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37"/>
            <p:cNvSpPr/>
            <p:nvPr/>
          </p:nvSpPr>
          <p:spPr>
            <a:xfrm>
              <a:off x="2457228"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4" y="595"/>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37"/>
            <p:cNvSpPr/>
            <p:nvPr/>
          </p:nvSpPr>
          <p:spPr>
            <a:xfrm>
              <a:off x="2299227"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37"/>
            <p:cNvSpPr/>
            <p:nvPr/>
          </p:nvSpPr>
          <p:spPr>
            <a:xfrm>
              <a:off x="2613754"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37"/>
            <p:cNvSpPr/>
            <p:nvPr/>
          </p:nvSpPr>
          <p:spPr>
            <a:xfrm>
              <a:off x="2299227"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37"/>
            <p:cNvSpPr/>
            <p:nvPr/>
          </p:nvSpPr>
          <p:spPr>
            <a:xfrm>
              <a:off x="2613754"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37"/>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37"/>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37"/>
            <p:cNvSpPr/>
            <p:nvPr/>
          </p:nvSpPr>
          <p:spPr>
            <a:xfrm>
              <a:off x="2770281"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37"/>
            <p:cNvSpPr/>
            <p:nvPr/>
          </p:nvSpPr>
          <p:spPr>
            <a:xfrm>
              <a:off x="2457228"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4" y="608"/>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37"/>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37"/>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37"/>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37"/>
            <p:cNvSpPr/>
            <p:nvPr/>
          </p:nvSpPr>
          <p:spPr>
            <a:xfrm>
              <a:off x="2770281"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37"/>
            <p:cNvSpPr/>
            <p:nvPr/>
          </p:nvSpPr>
          <p:spPr>
            <a:xfrm>
              <a:off x="2457228"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37"/>
            <p:cNvSpPr/>
            <p:nvPr/>
          </p:nvSpPr>
          <p:spPr>
            <a:xfrm>
              <a:off x="2299227"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37"/>
            <p:cNvSpPr/>
            <p:nvPr/>
          </p:nvSpPr>
          <p:spPr>
            <a:xfrm>
              <a:off x="2613754"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37"/>
            <p:cNvSpPr/>
            <p:nvPr/>
          </p:nvSpPr>
          <p:spPr>
            <a:xfrm>
              <a:off x="2299227"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37"/>
            <p:cNvSpPr/>
            <p:nvPr/>
          </p:nvSpPr>
          <p:spPr>
            <a:xfrm>
              <a:off x="2613754"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37"/>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37"/>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37"/>
            <p:cNvSpPr/>
            <p:nvPr/>
          </p:nvSpPr>
          <p:spPr>
            <a:xfrm>
              <a:off x="2770281"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37"/>
            <p:cNvSpPr/>
            <p:nvPr/>
          </p:nvSpPr>
          <p:spPr>
            <a:xfrm>
              <a:off x="2457228"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37"/>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37"/>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37"/>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37"/>
            <p:cNvSpPr/>
            <p:nvPr/>
          </p:nvSpPr>
          <p:spPr>
            <a:xfrm>
              <a:off x="2770281"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37"/>
            <p:cNvSpPr/>
            <p:nvPr/>
          </p:nvSpPr>
          <p:spPr>
            <a:xfrm>
              <a:off x="2457228"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37"/>
            <p:cNvSpPr/>
            <p:nvPr/>
          </p:nvSpPr>
          <p:spPr>
            <a:xfrm>
              <a:off x="2299227"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37"/>
            <p:cNvSpPr/>
            <p:nvPr/>
          </p:nvSpPr>
          <p:spPr>
            <a:xfrm>
              <a:off x="2613754"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37"/>
            <p:cNvSpPr/>
            <p:nvPr/>
          </p:nvSpPr>
          <p:spPr>
            <a:xfrm>
              <a:off x="2299227"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37"/>
            <p:cNvSpPr/>
            <p:nvPr/>
          </p:nvSpPr>
          <p:spPr>
            <a:xfrm>
              <a:off x="2613754"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37"/>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37"/>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37"/>
            <p:cNvSpPr/>
            <p:nvPr/>
          </p:nvSpPr>
          <p:spPr>
            <a:xfrm>
              <a:off x="2770281"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37"/>
            <p:cNvSpPr/>
            <p:nvPr/>
          </p:nvSpPr>
          <p:spPr>
            <a:xfrm>
              <a:off x="2457228"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4" y="608"/>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37"/>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37"/>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37"/>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37"/>
            <p:cNvSpPr/>
            <p:nvPr/>
          </p:nvSpPr>
          <p:spPr>
            <a:xfrm>
              <a:off x="2770281"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37"/>
            <p:cNvSpPr/>
            <p:nvPr/>
          </p:nvSpPr>
          <p:spPr>
            <a:xfrm>
              <a:off x="2457228"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4" y="596"/>
                    <a:pt x="774" y="382"/>
                  </a:cubicBezTo>
                  <a:cubicBezTo>
                    <a:pt x="774"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37"/>
            <p:cNvSpPr/>
            <p:nvPr/>
          </p:nvSpPr>
          <p:spPr>
            <a:xfrm>
              <a:off x="2299227"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37"/>
            <p:cNvSpPr/>
            <p:nvPr/>
          </p:nvSpPr>
          <p:spPr>
            <a:xfrm>
              <a:off x="2613754"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37"/>
            <p:cNvSpPr/>
            <p:nvPr/>
          </p:nvSpPr>
          <p:spPr>
            <a:xfrm>
              <a:off x="2299227"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37"/>
            <p:cNvSpPr/>
            <p:nvPr/>
          </p:nvSpPr>
          <p:spPr>
            <a:xfrm>
              <a:off x="2613754"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37"/>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37"/>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37"/>
            <p:cNvSpPr/>
            <p:nvPr/>
          </p:nvSpPr>
          <p:spPr>
            <a:xfrm>
              <a:off x="2770281"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37"/>
            <p:cNvSpPr/>
            <p:nvPr/>
          </p:nvSpPr>
          <p:spPr>
            <a:xfrm>
              <a:off x="2457228"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37"/>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37"/>
            <p:cNvSpPr/>
            <p:nvPr/>
          </p:nvSpPr>
          <p:spPr>
            <a:xfrm>
              <a:off x="2770281"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37"/>
            <p:cNvSpPr/>
            <p:nvPr/>
          </p:nvSpPr>
          <p:spPr>
            <a:xfrm>
              <a:off x="2457228"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37"/>
            <p:cNvSpPr/>
            <p:nvPr/>
          </p:nvSpPr>
          <p:spPr>
            <a:xfrm>
              <a:off x="2299227"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37"/>
            <p:cNvSpPr/>
            <p:nvPr/>
          </p:nvSpPr>
          <p:spPr>
            <a:xfrm>
              <a:off x="2613754"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37"/>
            <p:cNvSpPr/>
            <p:nvPr/>
          </p:nvSpPr>
          <p:spPr>
            <a:xfrm>
              <a:off x="2299227"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37"/>
            <p:cNvSpPr/>
            <p:nvPr/>
          </p:nvSpPr>
          <p:spPr>
            <a:xfrm>
              <a:off x="2613754"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37"/>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37"/>
            <p:cNvSpPr/>
            <p:nvPr/>
          </p:nvSpPr>
          <p:spPr>
            <a:xfrm>
              <a:off x="2770281"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37"/>
            <p:cNvSpPr/>
            <p:nvPr/>
          </p:nvSpPr>
          <p:spPr>
            <a:xfrm>
              <a:off x="2457228"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4" y="596"/>
                    <a:pt x="774" y="381"/>
                  </a:cubicBezTo>
                  <a:cubicBezTo>
                    <a:pt x="774"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37"/>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37"/>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37"/>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37"/>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37"/>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37"/>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37"/>
            <p:cNvSpPr/>
            <p:nvPr/>
          </p:nvSpPr>
          <p:spPr>
            <a:xfrm>
              <a:off x="2142700"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37"/>
            <p:cNvSpPr/>
            <p:nvPr/>
          </p:nvSpPr>
          <p:spPr>
            <a:xfrm>
              <a:off x="1829647"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37"/>
            <p:cNvSpPr/>
            <p:nvPr/>
          </p:nvSpPr>
          <p:spPr>
            <a:xfrm>
              <a:off x="1673120"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37"/>
            <p:cNvSpPr/>
            <p:nvPr/>
          </p:nvSpPr>
          <p:spPr>
            <a:xfrm>
              <a:off x="1984699"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37"/>
            <p:cNvSpPr/>
            <p:nvPr/>
          </p:nvSpPr>
          <p:spPr>
            <a:xfrm>
              <a:off x="1673120"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37"/>
            <p:cNvSpPr/>
            <p:nvPr/>
          </p:nvSpPr>
          <p:spPr>
            <a:xfrm>
              <a:off x="1984699"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37"/>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37"/>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37"/>
            <p:cNvSpPr/>
            <p:nvPr/>
          </p:nvSpPr>
          <p:spPr>
            <a:xfrm>
              <a:off x="2142700"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37"/>
            <p:cNvSpPr/>
            <p:nvPr/>
          </p:nvSpPr>
          <p:spPr>
            <a:xfrm>
              <a:off x="1829647"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37"/>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37"/>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37"/>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37"/>
            <p:cNvSpPr/>
            <p:nvPr/>
          </p:nvSpPr>
          <p:spPr>
            <a:xfrm>
              <a:off x="2142700"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37"/>
            <p:cNvSpPr/>
            <p:nvPr/>
          </p:nvSpPr>
          <p:spPr>
            <a:xfrm>
              <a:off x="1829647"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37"/>
            <p:cNvSpPr/>
            <p:nvPr/>
          </p:nvSpPr>
          <p:spPr>
            <a:xfrm>
              <a:off x="1673120"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37"/>
            <p:cNvSpPr/>
            <p:nvPr/>
          </p:nvSpPr>
          <p:spPr>
            <a:xfrm>
              <a:off x="1984699"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37"/>
            <p:cNvSpPr/>
            <p:nvPr/>
          </p:nvSpPr>
          <p:spPr>
            <a:xfrm>
              <a:off x="1673120"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37"/>
            <p:cNvSpPr/>
            <p:nvPr/>
          </p:nvSpPr>
          <p:spPr>
            <a:xfrm>
              <a:off x="1984699"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37"/>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37"/>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37"/>
            <p:cNvSpPr/>
            <p:nvPr/>
          </p:nvSpPr>
          <p:spPr>
            <a:xfrm>
              <a:off x="2142700"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37"/>
            <p:cNvSpPr/>
            <p:nvPr/>
          </p:nvSpPr>
          <p:spPr>
            <a:xfrm>
              <a:off x="1829647"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37"/>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37"/>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37"/>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37"/>
            <p:cNvSpPr/>
            <p:nvPr/>
          </p:nvSpPr>
          <p:spPr>
            <a:xfrm>
              <a:off x="2142700"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37"/>
            <p:cNvSpPr/>
            <p:nvPr/>
          </p:nvSpPr>
          <p:spPr>
            <a:xfrm>
              <a:off x="1829647"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37"/>
            <p:cNvSpPr/>
            <p:nvPr/>
          </p:nvSpPr>
          <p:spPr>
            <a:xfrm>
              <a:off x="1673120"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37"/>
            <p:cNvSpPr/>
            <p:nvPr/>
          </p:nvSpPr>
          <p:spPr>
            <a:xfrm>
              <a:off x="1984699"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37"/>
            <p:cNvSpPr/>
            <p:nvPr/>
          </p:nvSpPr>
          <p:spPr>
            <a:xfrm>
              <a:off x="1673120"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37"/>
            <p:cNvSpPr/>
            <p:nvPr/>
          </p:nvSpPr>
          <p:spPr>
            <a:xfrm>
              <a:off x="1984699"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37"/>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37"/>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37"/>
            <p:cNvSpPr/>
            <p:nvPr/>
          </p:nvSpPr>
          <p:spPr>
            <a:xfrm>
              <a:off x="2142700"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37"/>
            <p:cNvSpPr/>
            <p:nvPr/>
          </p:nvSpPr>
          <p:spPr>
            <a:xfrm>
              <a:off x="1829647"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37"/>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37"/>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37"/>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37"/>
            <p:cNvSpPr/>
            <p:nvPr/>
          </p:nvSpPr>
          <p:spPr>
            <a:xfrm>
              <a:off x="2142700"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37"/>
            <p:cNvSpPr/>
            <p:nvPr/>
          </p:nvSpPr>
          <p:spPr>
            <a:xfrm>
              <a:off x="1829647"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37"/>
            <p:cNvSpPr/>
            <p:nvPr/>
          </p:nvSpPr>
          <p:spPr>
            <a:xfrm>
              <a:off x="1673120"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37"/>
            <p:cNvSpPr/>
            <p:nvPr/>
          </p:nvSpPr>
          <p:spPr>
            <a:xfrm>
              <a:off x="1984699"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37"/>
            <p:cNvSpPr/>
            <p:nvPr/>
          </p:nvSpPr>
          <p:spPr>
            <a:xfrm>
              <a:off x="1673120"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37"/>
            <p:cNvSpPr/>
            <p:nvPr/>
          </p:nvSpPr>
          <p:spPr>
            <a:xfrm>
              <a:off x="1984699"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37"/>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37"/>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37"/>
            <p:cNvSpPr/>
            <p:nvPr/>
          </p:nvSpPr>
          <p:spPr>
            <a:xfrm>
              <a:off x="2142700"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37"/>
            <p:cNvSpPr/>
            <p:nvPr/>
          </p:nvSpPr>
          <p:spPr>
            <a:xfrm>
              <a:off x="1829647"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37"/>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37"/>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37"/>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37"/>
            <p:cNvSpPr/>
            <p:nvPr/>
          </p:nvSpPr>
          <p:spPr>
            <a:xfrm>
              <a:off x="2142700"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37"/>
            <p:cNvSpPr/>
            <p:nvPr/>
          </p:nvSpPr>
          <p:spPr>
            <a:xfrm>
              <a:off x="1829647"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37"/>
            <p:cNvSpPr/>
            <p:nvPr/>
          </p:nvSpPr>
          <p:spPr>
            <a:xfrm>
              <a:off x="1673120"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37"/>
            <p:cNvSpPr/>
            <p:nvPr/>
          </p:nvSpPr>
          <p:spPr>
            <a:xfrm>
              <a:off x="1984699"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37"/>
            <p:cNvSpPr/>
            <p:nvPr/>
          </p:nvSpPr>
          <p:spPr>
            <a:xfrm>
              <a:off x="1673120"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37"/>
            <p:cNvSpPr/>
            <p:nvPr/>
          </p:nvSpPr>
          <p:spPr>
            <a:xfrm>
              <a:off x="1984699"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37"/>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37"/>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37"/>
            <p:cNvSpPr/>
            <p:nvPr/>
          </p:nvSpPr>
          <p:spPr>
            <a:xfrm>
              <a:off x="2142700"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37"/>
            <p:cNvSpPr/>
            <p:nvPr/>
          </p:nvSpPr>
          <p:spPr>
            <a:xfrm>
              <a:off x="1829647"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37"/>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37"/>
            <p:cNvSpPr/>
            <p:nvPr/>
          </p:nvSpPr>
          <p:spPr>
            <a:xfrm>
              <a:off x="2142700"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37"/>
            <p:cNvSpPr/>
            <p:nvPr/>
          </p:nvSpPr>
          <p:spPr>
            <a:xfrm>
              <a:off x="1829647"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37"/>
            <p:cNvSpPr/>
            <p:nvPr/>
          </p:nvSpPr>
          <p:spPr>
            <a:xfrm>
              <a:off x="1673120"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37"/>
            <p:cNvSpPr/>
            <p:nvPr/>
          </p:nvSpPr>
          <p:spPr>
            <a:xfrm>
              <a:off x="1984699"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37"/>
            <p:cNvSpPr/>
            <p:nvPr/>
          </p:nvSpPr>
          <p:spPr>
            <a:xfrm>
              <a:off x="1673120"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37"/>
            <p:cNvSpPr/>
            <p:nvPr/>
          </p:nvSpPr>
          <p:spPr>
            <a:xfrm>
              <a:off x="1984699"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37"/>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37"/>
            <p:cNvSpPr/>
            <p:nvPr/>
          </p:nvSpPr>
          <p:spPr>
            <a:xfrm>
              <a:off x="2142700"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37"/>
            <p:cNvSpPr/>
            <p:nvPr/>
          </p:nvSpPr>
          <p:spPr>
            <a:xfrm>
              <a:off x="1829647"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37"/>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37"/>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37"/>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37"/>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37"/>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37"/>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37"/>
            <p:cNvSpPr/>
            <p:nvPr/>
          </p:nvSpPr>
          <p:spPr>
            <a:xfrm>
              <a:off x="1515120" y="35152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37"/>
            <p:cNvSpPr/>
            <p:nvPr/>
          </p:nvSpPr>
          <p:spPr>
            <a:xfrm>
              <a:off x="1200715" y="35152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37"/>
            <p:cNvSpPr/>
            <p:nvPr/>
          </p:nvSpPr>
          <p:spPr>
            <a:xfrm>
              <a:off x="1045663"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37"/>
            <p:cNvSpPr/>
            <p:nvPr/>
          </p:nvSpPr>
          <p:spPr>
            <a:xfrm>
              <a:off x="1357241" y="50657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37"/>
            <p:cNvSpPr/>
            <p:nvPr/>
          </p:nvSpPr>
          <p:spPr>
            <a:xfrm>
              <a:off x="1045663"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37"/>
            <p:cNvSpPr/>
            <p:nvPr/>
          </p:nvSpPr>
          <p:spPr>
            <a:xfrm>
              <a:off x="1357241" y="19352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37"/>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37"/>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37"/>
            <p:cNvSpPr/>
            <p:nvPr/>
          </p:nvSpPr>
          <p:spPr>
            <a:xfrm>
              <a:off x="1515120" y="36998"/>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37"/>
            <p:cNvSpPr/>
            <p:nvPr/>
          </p:nvSpPr>
          <p:spPr>
            <a:xfrm>
              <a:off x="1200715" y="36998"/>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37"/>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37"/>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37"/>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37"/>
            <p:cNvSpPr/>
            <p:nvPr/>
          </p:nvSpPr>
          <p:spPr>
            <a:xfrm>
              <a:off x="1515120" y="979106"/>
              <a:ext cx="95218" cy="95218"/>
            </a:xfrm>
            <a:custGeom>
              <a:avLst/>
              <a:gdLst/>
              <a:ahLst/>
              <a:cxnLst/>
              <a:rect l="l" t="t" r="r" b="b"/>
              <a:pathLst>
                <a:path w="775" h="775" extrusionOk="0">
                  <a:moveTo>
                    <a:pt x="394" y="0"/>
                  </a:moveTo>
                  <a:cubicBezTo>
                    <a:pt x="180" y="0"/>
                    <a:pt x="1" y="167"/>
                    <a:pt x="1" y="381"/>
                  </a:cubicBezTo>
                  <a:cubicBezTo>
                    <a:pt x="1" y="595"/>
                    <a:pt x="180"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37"/>
            <p:cNvSpPr/>
            <p:nvPr/>
          </p:nvSpPr>
          <p:spPr>
            <a:xfrm>
              <a:off x="1200715" y="979106"/>
              <a:ext cx="95096" cy="95218"/>
            </a:xfrm>
            <a:custGeom>
              <a:avLst/>
              <a:gdLst/>
              <a:ahLst/>
              <a:cxnLst/>
              <a:rect l="l" t="t" r="r" b="b"/>
              <a:pathLst>
                <a:path w="774" h="775" extrusionOk="0">
                  <a:moveTo>
                    <a:pt x="381" y="0"/>
                  </a:moveTo>
                  <a:cubicBezTo>
                    <a:pt x="179" y="0"/>
                    <a:pt x="0" y="167"/>
                    <a:pt x="0" y="381"/>
                  </a:cubicBezTo>
                  <a:cubicBezTo>
                    <a:pt x="0" y="595"/>
                    <a:pt x="179"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37"/>
            <p:cNvSpPr/>
            <p:nvPr/>
          </p:nvSpPr>
          <p:spPr>
            <a:xfrm>
              <a:off x="1045663"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37"/>
            <p:cNvSpPr/>
            <p:nvPr/>
          </p:nvSpPr>
          <p:spPr>
            <a:xfrm>
              <a:off x="1357241" y="1135632"/>
              <a:ext cx="95096" cy="95096"/>
            </a:xfrm>
            <a:custGeom>
              <a:avLst/>
              <a:gdLst/>
              <a:ahLst/>
              <a:cxnLst/>
              <a:rect l="l" t="t" r="r" b="b"/>
              <a:pathLst>
                <a:path w="774" h="774" extrusionOk="0">
                  <a:moveTo>
                    <a:pt x="393" y="0"/>
                  </a:moveTo>
                  <a:cubicBezTo>
                    <a:pt x="179" y="0"/>
                    <a:pt x="0" y="179"/>
                    <a:pt x="0" y="393"/>
                  </a:cubicBezTo>
                  <a:cubicBezTo>
                    <a:pt x="0" y="595"/>
                    <a:pt x="179" y="774"/>
                    <a:pt x="393" y="774"/>
                  </a:cubicBezTo>
                  <a:cubicBezTo>
                    <a:pt x="607" y="774"/>
                    <a:pt x="774" y="595"/>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37"/>
            <p:cNvSpPr/>
            <p:nvPr/>
          </p:nvSpPr>
          <p:spPr>
            <a:xfrm>
              <a:off x="1045663"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37"/>
            <p:cNvSpPr/>
            <p:nvPr/>
          </p:nvSpPr>
          <p:spPr>
            <a:xfrm>
              <a:off x="1357241" y="821105"/>
              <a:ext cx="95096" cy="95218"/>
            </a:xfrm>
            <a:custGeom>
              <a:avLst/>
              <a:gdLst/>
              <a:ahLst/>
              <a:cxnLst/>
              <a:rect l="l" t="t" r="r" b="b"/>
              <a:pathLst>
                <a:path w="774" h="775" extrusionOk="0">
                  <a:moveTo>
                    <a:pt x="393" y="0"/>
                  </a:moveTo>
                  <a:cubicBezTo>
                    <a:pt x="179" y="0"/>
                    <a:pt x="0" y="179"/>
                    <a:pt x="0" y="393"/>
                  </a:cubicBezTo>
                  <a:cubicBezTo>
                    <a:pt x="0" y="596"/>
                    <a:pt x="179" y="774"/>
                    <a:pt x="393" y="774"/>
                  </a:cubicBezTo>
                  <a:cubicBezTo>
                    <a:pt x="607" y="774"/>
                    <a:pt x="774" y="596"/>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37"/>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37"/>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37"/>
            <p:cNvSpPr/>
            <p:nvPr/>
          </p:nvSpPr>
          <p:spPr>
            <a:xfrm>
              <a:off x="1515120" y="663104"/>
              <a:ext cx="95218" cy="95218"/>
            </a:xfrm>
            <a:custGeom>
              <a:avLst/>
              <a:gdLst/>
              <a:ahLst/>
              <a:cxnLst/>
              <a:rect l="l" t="t" r="r" b="b"/>
              <a:pathLst>
                <a:path w="775" h="775" extrusionOk="0">
                  <a:moveTo>
                    <a:pt x="394" y="0"/>
                  </a:moveTo>
                  <a:cubicBezTo>
                    <a:pt x="180" y="0"/>
                    <a:pt x="1" y="179"/>
                    <a:pt x="1" y="393"/>
                  </a:cubicBezTo>
                  <a:cubicBezTo>
                    <a:pt x="1" y="608"/>
                    <a:pt x="180"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37"/>
            <p:cNvSpPr/>
            <p:nvPr/>
          </p:nvSpPr>
          <p:spPr>
            <a:xfrm>
              <a:off x="1200715" y="663104"/>
              <a:ext cx="95096" cy="95218"/>
            </a:xfrm>
            <a:custGeom>
              <a:avLst/>
              <a:gdLst/>
              <a:ahLst/>
              <a:cxnLst/>
              <a:rect l="l" t="t" r="r" b="b"/>
              <a:pathLst>
                <a:path w="774" h="775" extrusionOk="0">
                  <a:moveTo>
                    <a:pt x="381" y="0"/>
                  </a:moveTo>
                  <a:cubicBezTo>
                    <a:pt x="179" y="0"/>
                    <a:pt x="0" y="179"/>
                    <a:pt x="0" y="393"/>
                  </a:cubicBezTo>
                  <a:cubicBezTo>
                    <a:pt x="0" y="608"/>
                    <a:pt x="179"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37"/>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37"/>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37"/>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37"/>
            <p:cNvSpPr/>
            <p:nvPr/>
          </p:nvSpPr>
          <p:spPr>
            <a:xfrm>
              <a:off x="1515120" y="1605089"/>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37"/>
            <p:cNvSpPr/>
            <p:nvPr/>
          </p:nvSpPr>
          <p:spPr>
            <a:xfrm>
              <a:off x="1200715" y="1605089"/>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37"/>
            <p:cNvSpPr/>
            <p:nvPr/>
          </p:nvSpPr>
          <p:spPr>
            <a:xfrm>
              <a:off x="1045663"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37"/>
            <p:cNvSpPr/>
            <p:nvPr/>
          </p:nvSpPr>
          <p:spPr>
            <a:xfrm>
              <a:off x="1357241" y="1763090"/>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37"/>
            <p:cNvSpPr/>
            <p:nvPr/>
          </p:nvSpPr>
          <p:spPr>
            <a:xfrm>
              <a:off x="1045663"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37"/>
            <p:cNvSpPr/>
            <p:nvPr/>
          </p:nvSpPr>
          <p:spPr>
            <a:xfrm>
              <a:off x="1357241" y="1448685"/>
              <a:ext cx="95096" cy="95096"/>
            </a:xfrm>
            <a:custGeom>
              <a:avLst/>
              <a:gdLst/>
              <a:ahLst/>
              <a:cxnLst/>
              <a:rect l="l" t="t" r="r" b="b"/>
              <a:pathLst>
                <a:path w="774" h="774"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37"/>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37"/>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37"/>
            <p:cNvSpPr/>
            <p:nvPr/>
          </p:nvSpPr>
          <p:spPr>
            <a:xfrm>
              <a:off x="1515120" y="1290685"/>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37"/>
            <p:cNvSpPr/>
            <p:nvPr/>
          </p:nvSpPr>
          <p:spPr>
            <a:xfrm>
              <a:off x="1200715" y="1290685"/>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37"/>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37"/>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37"/>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37"/>
            <p:cNvSpPr/>
            <p:nvPr/>
          </p:nvSpPr>
          <p:spPr>
            <a:xfrm>
              <a:off x="1515120" y="2232670"/>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37"/>
            <p:cNvSpPr/>
            <p:nvPr/>
          </p:nvSpPr>
          <p:spPr>
            <a:xfrm>
              <a:off x="1200715" y="2232670"/>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37"/>
            <p:cNvSpPr/>
            <p:nvPr/>
          </p:nvSpPr>
          <p:spPr>
            <a:xfrm>
              <a:off x="1045663"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37"/>
            <p:cNvSpPr/>
            <p:nvPr/>
          </p:nvSpPr>
          <p:spPr>
            <a:xfrm>
              <a:off x="1357241" y="2389196"/>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37"/>
            <p:cNvSpPr/>
            <p:nvPr/>
          </p:nvSpPr>
          <p:spPr>
            <a:xfrm>
              <a:off x="1045663"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37"/>
            <p:cNvSpPr/>
            <p:nvPr/>
          </p:nvSpPr>
          <p:spPr>
            <a:xfrm>
              <a:off x="1357241" y="2076143"/>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37"/>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37"/>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37"/>
            <p:cNvSpPr/>
            <p:nvPr/>
          </p:nvSpPr>
          <p:spPr>
            <a:xfrm>
              <a:off x="1515120" y="1919617"/>
              <a:ext cx="95218" cy="95218"/>
            </a:xfrm>
            <a:custGeom>
              <a:avLst/>
              <a:gdLst/>
              <a:ahLst/>
              <a:cxnLst/>
              <a:rect l="l" t="t" r="r" b="b"/>
              <a:pathLst>
                <a:path w="775" h="775" extrusionOk="0">
                  <a:moveTo>
                    <a:pt x="394" y="1"/>
                  </a:moveTo>
                  <a:cubicBezTo>
                    <a:pt x="180" y="1"/>
                    <a:pt x="1" y="179"/>
                    <a:pt x="1" y="394"/>
                  </a:cubicBezTo>
                  <a:cubicBezTo>
                    <a:pt x="1" y="608"/>
                    <a:pt x="180"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37"/>
            <p:cNvSpPr/>
            <p:nvPr/>
          </p:nvSpPr>
          <p:spPr>
            <a:xfrm>
              <a:off x="1200715" y="1919617"/>
              <a:ext cx="95096" cy="95218"/>
            </a:xfrm>
            <a:custGeom>
              <a:avLst/>
              <a:gdLst/>
              <a:ahLst/>
              <a:cxnLst/>
              <a:rect l="l" t="t" r="r" b="b"/>
              <a:pathLst>
                <a:path w="774" h="775" extrusionOk="0">
                  <a:moveTo>
                    <a:pt x="381" y="1"/>
                  </a:moveTo>
                  <a:cubicBezTo>
                    <a:pt x="179" y="1"/>
                    <a:pt x="0" y="179"/>
                    <a:pt x="0" y="394"/>
                  </a:cubicBezTo>
                  <a:cubicBezTo>
                    <a:pt x="0" y="608"/>
                    <a:pt x="179"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37"/>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37"/>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37"/>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37"/>
            <p:cNvSpPr/>
            <p:nvPr/>
          </p:nvSpPr>
          <p:spPr>
            <a:xfrm>
              <a:off x="1515120" y="2860250"/>
              <a:ext cx="95218" cy="95218"/>
            </a:xfrm>
            <a:custGeom>
              <a:avLst/>
              <a:gdLst/>
              <a:ahLst/>
              <a:cxnLst/>
              <a:rect l="l" t="t" r="r" b="b"/>
              <a:pathLst>
                <a:path w="775" h="775" extrusionOk="0">
                  <a:moveTo>
                    <a:pt x="394" y="1"/>
                  </a:moveTo>
                  <a:cubicBezTo>
                    <a:pt x="180" y="1"/>
                    <a:pt x="1" y="167"/>
                    <a:pt x="1" y="382"/>
                  </a:cubicBezTo>
                  <a:cubicBezTo>
                    <a:pt x="1" y="596"/>
                    <a:pt x="180"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37"/>
            <p:cNvSpPr/>
            <p:nvPr/>
          </p:nvSpPr>
          <p:spPr>
            <a:xfrm>
              <a:off x="1200715" y="2860250"/>
              <a:ext cx="95096" cy="95218"/>
            </a:xfrm>
            <a:custGeom>
              <a:avLst/>
              <a:gdLst/>
              <a:ahLst/>
              <a:cxnLst/>
              <a:rect l="l" t="t" r="r" b="b"/>
              <a:pathLst>
                <a:path w="774" h="775" extrusionOk="0">
                  <a:moveTo>
                    <a:pt x="381" y="1"/>
                  </a:moveTo>
                  <a:cubicBezTo>
                    <a:pt x="179" y="1"/>
                    <a:pt x="0" y="167"/>
                    <a:pt x="0" y="382"/>
                  </a:cubicBezTo>
                  <a:cubicBezTo>
                    <a:pt x="0" y="596"/>
                    <a:pt x="179" y="774"/>
                    <a:pt x="381" y="774"/>
                  </a:cubicBezTo>
                  <a:cubicBezTo>
                    <a:pt x="595" y="774"/>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37"/>
            <p:cNvSpPr/>
            <p:nvPr/>
          </p:nvSpPr>
          <p:spPr>
            <a:xfrm>
              <a:off x="1045663"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37"/>
            <p:cNvSpPr/>
            <p:nvPr/>
          </p:nvSpPr>
          <p:spPr>
            <a:xfrm>
              <a:off x="1357241" y="3016777"/>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37"/>
            <p:cNvSpPr/>
            <p:nvPr/>
          </p:nvSpPr>
          <p:spPr>
            <a:xfrm>
              <a:off x="1045663"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37"/>
            <p:cNvSpPr/>
            <p:nvPr/>
          </p:nvSpPr>
          <p:spPr>
            <a:xfrm>
              <a:off x="1357241" y="2705198"/>
              <a:ext cx="95096" cy="93744"/>
            </a:xfrm>
            <a:custGeom>
              <a:avLst/>
              <a:gdLst/>
              <a:ahLst/>
              <a:cxnLst/>
              <a:rect l="l" t="t" r="r" b="b"/>
              <a:pathLst>
                <a:path w="774" h="763" extrusionOk="0">
                  <a:moveTo>
                    <a:pt x="393" y="0"/>
                  </a:moveTo>
                  <a:cubicBezTo>
                    <a:pt x="179" y="0"/>
                    <a:pt x="0" y="167"/>
                    <a:pt x="0" y="381"/>
                  </a:cubicBezTo>
                  <a:cubicBezTo>
                    <a:pt x="0" y="596"/>
                    <a:pt x="179" y="762"/>
                    <a:pt x="393" y="762"/>
                  </a:cubicBezTo>
                  <a:cubicBezTo>
                    <a:pt x="607" y="762"/>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37"/>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37"/>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37"/>
            <p:cNvSpPr/>
            <p:nvPr/>
          </p:nvSpPr>
          <p:spPr>
            <a:xfrm>
              <a:off x="1515120" y="2547197"/>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37"/>
            <p:cNvSpPr/>
            <p:nvPr/>
          </p:nvSpPr>
          <p:spPr>
            <a:xfrm>
              <a:off x="1200715" y="2547197"/>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37"/>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37"/>
            <p:cNvSpPr/>
            <p:nvPr/>
          </p:nvSpPr>
          <p:spPr>
            <a:xfrm>
              <a:off x="1515120" y="3489305"/>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37"/>
            <p:cNvSpPr/>
            <p:nvPr/>
          </p:nvSpPr>
          <p:spPr>
            <a:xfrm>
              <a:off x="1200715" y="3489305"/>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37"/>
            <p:cNvSpPr/>
            <p:nvPr/>
          </p:nvSpPr>
          <p:spPr>
            <a:xfrm>
              <a:off x="1045663"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37"/>
            <p:cNvSpPr/>
            <p:nvPr/>
          </p:nvSpPr>
          <p:spPr>
            <a:xfrm>
              <a:off x="1357241" y="3644357"/>
              <a:ext cx="95096" cy="95218"/>
            </a:xfrm>
            <a:custGeom>
              <a:avLst/>
              <a:gdLst/>
              <a:ahLst/>
              <a:cxnLst/>
              <a:rect l="l" t="t" r="r" b="b"/>
              <a:pathLst>
                <a:path w="774" h="775" extrusionOk="0">
                  <a:moveTo>
                    <a:pt x="393" y="0"/>
                  </a:moveTo>
                  <a:cubicBezTo>
                    <a:pt x="179" y="0"/>
                    <a:pt x="0" y="179"/>
                    <a:pt x="0" y="381"/>
                  </a:cubicBezTo>
                  <a:cubicBezTo>
                    <a:pt x="0" y="596"/>
                    <a:pt x="179" y="774"/>
                    <a:pt x="393" y="774"/>
                  </a:cubicBezTo>
                  <a:cubicBezTo>
                    <a:pt x="607" y="774"/>
                    <a:pt x="774" y="596"/>
                    <a:pt x="774" y="381"/>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37"/>
            <p:cNvSpPr/>
            <p:nvPr/>
          </p:nvSpPr>
          <p:spPr>
            <a:xfrm>
              <a:off x="1045663"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37"/>
            <p:cNvSpPr/>
            <p:nvPr/>
          </p:nvSpPr>
          <p:spPr>
            <a:xfrm>
              <a:off x="1357241" y="33313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37"/>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37"/>
            <p:cNvSpPr/>
            <p:nvPr/>
          </p:nvSpPr>
          <p:spPr>
            <a:xfrm>
              <a:off x="1515120" y="3174778"/>
              <a:ext cx="95218" cy="95218"/>
            </a:xfrm>
            <a:custGeom>
              <a:avLst/>
              <a:gdLst/>
              <a:ahLst/>
              <a:cxnLst/>
              <a:rect l="l" t="t" r="r" b="b"/>
              <a:pathLst>
                <a:path w="775" h="775" extrusionOk="0">
                  <a:moveTo>
                    <a:pt x="394" y="0"/>
                  </a:moveTo>
                  <a:cubicBezTo>
                    <a:pt x="180" y="0"/>
                    <a:pt x="1" y="167"/>
                    <a:pt x="1" y="381"/>
                  </a:cubicBezTo>
                  <a:cubicBezTo>
                    <a:pt x="1" y="596"/>
                    <a:pt x="180"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37"/>
            <p:cNvSpPr/>
            <p:nvPr/>
          </p:nvSpPr>
          <p:spPr>
            <a:xfrm>
              <a:off x="1200715" y="3174778"/>
              <a:ext cx="95096" cy="95218"/>
            </a:xfrm>
            <a:custGeom>
              <a:avLst/>
              <a:gdLst/>
              <a:ahLst/>
              <a:cxnLst/>
              <a:rect l="l" t="t" r="r" b="b"/>
              <a:pathLst>
                <a:path w="774" h="775" extrusionOk="0">
                  <a:moveTo>
                    <a:pt x="381" y="0"/>
                  </a:moveTo>
                  <a:cubicBezTo>
                    <a:pt x="179" y="0"/>
                    <a:pt x="0" y="167"/>
                    <a:pt x="0" y="381"/>
                  </a:cubicBezTo>
                  <a:cubicBezTo>
                    <a:pt x="0" y="596"/>
                    <a:pt x="179" y="774"/>
                    <a:pt x="381" y="774"/>
                  </a:cubicBezTo>
                  <a:cubicBezTo>
                    <a:pt x="595" y="774"/>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37"/>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37"/>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37"/>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37"/>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37"/>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37"/>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37"/>
            <p:cNvSpPr/>
            <p:nvPr/>
          </p:nvSpPr>
          <p:spPr>
            <a:xfrm>
              <a:off x="887662"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37"/>
            <p:cNvSpPr/>
            <p:nvPr/>
          </p:nvSpPr>
          <p:spPr>
            <a:xfrm>
              <a:off x="573134"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37"/>
            <p:cNvSpPr/>
            <p:nvPr/>
          </p:nvSpPr>
          <p:spPr>
            <a:xfrm>
              <a:off x="416608"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37"/>
            <p:cNvSpPr/>
            <p:nvPr/>
          </p:nvSpPr>
          <p:spPr>
            <a:xfrm>
              <a:off x="731135"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37"/>
            <p:cNvSpPr/>
            <p:nvPr/>
          </p:nvSpPr>
          <p:spPr>
            <a:xfrm>
              <a:off x="416608"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37"/>
            <p:cNvSpPr/>
            <p:nvPr/>
          </p:nvSpPr>
          <p:spPr>
            <a:xfrm>
              <a:off x="731135"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37"/>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37"/>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37"/>
            <p:cNvSpPr/>
            <p:nvPr/>
          </p:nvSpPr>
          <p:spPr>
            <a:xfrm>
              <a:off x="887662"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37"/>
            <p:cNvSpPr/>
            <p:nvPr/>
          </p:nvSpPr>
          <p:spPr>
            <a:xfrm>
              <a:off x="573134"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37"/>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37"/>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37"/>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37"/>
            <p:cNvSpPr/>
            <p:nvPr/>
          </p:nvSpPr>
          <p:spPr>
            <a:xfrm>
              <a:off x="887662"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37"/>
            <p:cNvSpPr/>
            <p:nvPr/>
          </p:nvSpPr>
          <p:spPr>
            <a:xfrm>
              <a:off x="573134"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37"/>
            <p:cNvSpPr/>
            <p:nvPr/>
          </p:nvSpPr>
          <p:spPr>
            <a:xfrm>
              <a:off x="416608"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37"/>
            <p:cNvSpPr/>
            <p:nvPr/>
          </p:nvSpPr>
          <p:spPr>
            <a:xfrm>
              <a:off x="731135"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37"/>
            <p:cNvSpPr/>
            <p:nvPr/>
          </p:nvSpPr>
          <p:spPr>
            <a:xfrm>
              <a:off x="416608"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37"/>
            <p:cNvSpPr/>
            <p:nvPr/>
          </p:nvSpPr>
          <p:spPr>
            <a:xfrm>
              <a:off x="731135"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37"/>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37"/>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37"/>
            <p:cNvSpPr/>
            <p:nvPr/>
          </p:nvSpPr>
          <p:spPr>
            <a:xfrm>
              <a:off x="887662"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37"/>
            <p:cNvSpPr/>
            <p:nvPr/>
          </p:nvSpPr>
          <p:spPr>
            <a:xfrm>
              <a:off x="573134"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37"/>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37"/>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37"/>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37"/>
            <p:cNvSpPr/>
            <p:nvPr/>
          </p:nvSpPr>
          <p:spPr>
            <a:xfrm>
              <a:off x="887662"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37"/>
            <p:cNvSpPr/>
            <p:nvPr/>
          </p:nvSpPr>
          <p:spPr>
            <a:xfrm>
              <a:off x="573134"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37"/>
            <p:cNvSpPr/>
            <p:nvPr/>
          </p:nvSpPr>
          <p:spPr>
            <a:xfrm>
              <a:off x="416608"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37"/>
            <p:cNvSpPr/>
            <p:nvPr/>
          </p:nvSpPr>
          <p:spPr>
            <a:xfrm>
              <a:off x="731135"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37"/>
            <p:cNvSpPr/>
            <p:nvPr/>
          </p:nvSpPr>
          <p:spPr>
            <a:xfrm>
              <a:off x="416608"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37"/>
            <p:cNvSpPr/>
            <p:nvPr/>
          </p:nvSpPr>
          <p:spPr>
            <a:xfrm>
              <a:off x="731135"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37"/>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37"/>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37"/>
            <p:cNvSpPr/>
            <p:nvPr/>
          </p:nvSpPr>
          <p:spPr>
            <a:xfrm>
              <a:off x="887662"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37"/>
            <p:cNvSpPr/>
            <p:nvPr/>
          </p:nvSpPr>
          <p:spPr>
            <a:xfrm>
              <a:off x="573134"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37"/>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37"/>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37"/>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37"/>
            <p:cNvSpPr/>
            <p:nvPr/>
          </p:nvSpPr>
          <p:spPr>
            <a:xfrm>
              <a:off x="887662"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37"/>
            <p:cNvSpPr/>
            <p:nvPr/>
          </p:nvSpPr>
          <p:spPr>
            <a:xfrm>
              <a:off x="573134"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37"/>
            <p:cNvSpPr/>
            <p:nvPr/>
          </p:nvSpPr>
          <p:spPr>
            <a:xfrm>
              <a:off x="416608"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37"/>
            <p:cNvSpPr/>
            <p:nvPr/>
          </p:nvSpPr>
          <p:spPr>
            <a:xfrm>
              <a:off x="731135"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37"/>
            <p:cNvSpPr/>
            <p:nvPr/>
          </p:nvSpPr>
          <p:spPr>
            <a:xfrm>
              <a:off x="416608"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37"/>
            <p:cNvSpPr/>
            <p:nvPr/>
          </p:nvSpPr>
          <p:spPr>
            <a:xfrm>
              <a:off x="731135"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37"/>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37"/>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37"/>
            <p:cNvSpPr/>
            <p:nvPr/>
          </p:nvSpPr>
          <p:spPr>
            <a:xfrm>
              <a:off x="887662"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37"/>
            <p:cNvSpPr/>
            <p:nvPr/>
          </p:nvSpPr>
          <p:spPr>
            <a:xfrm>
              <a:off x="573134"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37"/>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37"/>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37"/>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37"/>
            <p:cNvSpPr/>
            <p:nvPr/>
          </p:nvSpPr>
          <p:spPr>
            <a:xfrm>
              <a:off x="887662"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37"/>
            <p:cNvSpPr/>
            <p:nvPr/>
          </p:nvSpPr>
          <p:spPr>
            <a:xfrm>
              <a:off x="573134"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37"/>
            <p:cNvSpPr/>
            <p:nvPr/>
          </p:nvSpPr>
          <p:spPr>
            <a:xfrm>
              <a:off x="416608"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37"/>
            <p:cNvSpPr/>
            <p:nvPr/>
          </p:nvSpPr>
          <p:spPr>
            <a:xfrm>
              <a:off x="731135"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37"/>
            <p:cNvSpPr/>
            <p:nvPr/>
          </p:nvSpPr>
          <p:spPr>
            <a:xfrm>
              <a:off x="416608"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37"/>
            <p:cNvSpPr/>
            <p:nvPr/>
          </p:nvSpPr>
          <p:spPr>
            <a:xfrm>
              <a:off x="731135"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37"/>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37"/>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37"/>
            <p:cNvSpPr/>
            <p:nvPr/>
          </p:nvSpPr>
          <p:spPr>
            <a:xfrm>
              <a:off x="887662"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37"/>
            <p:cNvSpPr/>
            <p:nvPr/>
          </p:nvSpPr>
          <p:spPr>
            <a:xfrm>
              <a:off x="573134"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37"/>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37"/>
            <p:cNvSpPr/>
            <p:nvPr/>
          </p:nvSpPr>
          <p:spPr>
            <a:xfrm>
              <a:off x="887662"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37"/>
            <p:cNvSpPr/>
            <p:nvPr/>
          </p:nvSpPr>
          <p:spPr>
            <a:xfrm>
              <a:off x="573134"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37"/>
            <p:cNvSpPr/>
            <p:nvPr/>
          </p:nvSpPr>
          <p:spPr>
            <a:xfrm>
              <a:off x="416608"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37"/>
            <p:cNvSpPr/>
            <p:nvPr/>
          </p:nvSpPr>
          <p:spPr>
            <a:xfrm>
              <a:off x="731135"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37"/>
            <p:cNvSpPr/>
            <p:nvPr/>
          </p:nvSpPr>
          <p:spPr>
            <a:xfrm>
              <a:off x="416608"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37"/>
            <p:cNvSpPr/>
            <p:nvPr/>
          </p:nvSpPr>
          <p:spPr>
            <a:xfrm>
              <a:off x="731135"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37"/>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37"/>
            <p:cNvSpPr/>
            <p:nvPr/>
          </p:nvSpPr>
          <p:spPr>
            <a:xfrm>
              <a:off x="887662"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37"/>
            <p:cNvSpPr/>
            <p:nvPr/>
          </p:nvSpPr>
          <p:spPr>
            <a:xfrm>
              <a:off x="573134"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37"/>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37"/>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37"/>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37"/>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37"/>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37"/>
            <p:cNvSpPr/>
            <p:nvPr/>
          </p:nvSpPr>
          <p:spPr>
            <a:xfrm>
              <a:off x="260081"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37"/>
            <p:cNvSpPr/>
            <p:nvPr/>
          </p:nvSpPr>
          <p:spPr>
            <a:xfrm>
              <a:off x="-52972"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37"/>
            <p:cNvSpPr/>
            <p:nvPr/>
          </p:nvSpPr>
          <p:spPr>
            <a:xfrm>
              <a:off x="103555"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37"/>
            <p:cNvSpPr/>
            <p:nvPr/>
          </p:nvSpPr>
          <p:spPr>
            <a:xfrm>
              <a:off x="103555"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37"/>
            <p:cNvSpPr/>
            <p:nvPr/>
          </p:nvSpPr>
          <p:spPr>
            <a:xfrm>
              <a:off x="260081"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37"/>
            <p:cNvSpPr/>
            <p:nvPr/>
          </p:nvSpPr>
          <p:spPr>
            <a:xfrm>
              <a:off x="-52972"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37"/>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37"/>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37"/>
            <p:cNvSpPr/>
            <p:nvPr/>
          </p:nvSpPr>
          <p:spPr>
            <a:xfrm>
              <a:off x="260081"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37"/>
            <p:cNvSpPr/>
            <p:nvPr/>
          </p:nvSpPr>
          <p:spPr>
            <a:xfrm>
              <a:off x="-52972"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37"/>
            <p:cNvSpPr/>
            <p:nvPr/>
          </p:nvSpPr>
          <p:spPr>
            <a:xfrm>
              <a:off x="103555"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37"/>
            <p:cNvSpPr/>
            <p:nvPr/>
          </p:nvSpPr>
          <p:spPr>
            <a:xfrm>
              <a:off x="103555"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37"/>
            <p:cNvSpPr/>
            <p:nvPr/>
          </p:nvSpPr>
          <p:spPr>
            <a:xfrm>
              <a:off x="260081"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37"/>
            <p:cNvSpPr/>
            <p:nvPr/>
          </p:nvSpPr>
          <p:spPr>
            <a:xfrm>
              <a:off x="-52972"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37"/>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37"/>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37"/>
            <p:cNvSpPr/>
            <p:nvPr/>
          </p:nvSpPr>
          <p:spPr>
            <a:xfrm>
              <a:off x="260081"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37"/>
            <p:cNvSpPr/>
            <p:nvPr/>
          </p:nvSpPr>
          <p:spPr>
            <a:xfrm>
              <a:off x="-52972"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37"/>
            <p:cNvSpPr/>
            <p:nvPr/>
          </p:nvSpPr>
          <p:spPr>
            <a:xfrm>
              <a:off x="103555"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37"/>
            <p:cNvSpPr/>
            <p:nvPr/>
          </p:nvSpPr>
          <p:spPr>
            <a:xfrm>
              <a:off x="103555"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37"/>
            <p:cNvSpPr/>
            <p:nvPr/>
          </p:nvSpPr>
          <p:spPr>
            <a:xfrm>
              <a:off x="260081"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37"/>
            <p:cNvSpPr/>
            <p:nvPr/>
          </p:nvSpPr>
          <p:spPr>
            <a:xfrm>
              <a:off x="-52972"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37"/>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37"/>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37"/>
            <p:cNvSpPr/>
            <p:nvPr/>
          </p:nvSpPr>
          <p:spPr>
            <a:xfrm>
              <a:off x="260081"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37"/>
            <p:cNvSpPr/>
            <p:nvPr/>
          </p:nvSpPr>
          <p:spPr>
            <a:xfrm>
              <a:off x="-52972"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37"/>
            <p:cNvSpPr/>
            <p:nvPr/>
          </p:nvSpPr>
          <p:spPr>
            <a:xfrm>
              <a:off x="103555"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37"/>
            <p:cNvSpPr/>
            <p:nvPr/>
          </p:nvSpPr>
          <p:spPr>
            <a:xfrm>
              <a:off x="103555"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37"/>
            <p:cNvSpPr/>
            <p:nvPr/>
          </p:nvSpPr>
          <p:spPr>
            <a:xfrm>
              <a:off x="260081"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37"/>
            <p:cNvSpPr/>
            <p:nvPr/>
          </p:nvSpPr>
          <p:spPr>
            <a:xfrm>
              <a:off x="-52972"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37"/>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37"/>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37"/>
            <p:cNvSpPr/>
            <p:nvPr/>
          </p:nvSpPr>
          <p:spPr>
            <a:xfrm>
              <a:off x="260081"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37"/>
            <p:cNvSpPr/>
            <p:nvPr/>
          </p:nvSpPr>
          <p:spPr>
            <a:xfrm>
              <a:off x="-52972"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37"/>
            <p:cNvSpPr/>
            <p:nvPr/>
          </p:nvSpPr>
          <p:spPr>
            <a:xfrm>
              <a:off x="103555"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37"/>
            <p:cNvSpPr/>
            <p:nvPr/>
          </p:nvSpPr>
          <p:spPr>
            <a:xfrm>
              <a:off x="103555"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37"/>
            <p:cNvSpPr/>
            <p:nvPr/>
          </p:nvSpPr>
          <p:spPr>
            <a:xfrm>
              <a:off x="260081"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37"/>
            <p:cNvSpPr/>
            <p:nvPr/>
          </p:nvSpPr>
          <p:spPr>
            <a:xfrm>
              <a:off x="-52972"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37"/>
            <p:cNvSpPr/>
            <p:nvPr/>
          </p:nvSpPr>
          <p:spPr>
            <a:xfrm>
              <a:off x="260081"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37"/>
            <p:cNvSpPr/>
            <p:nvPr/>
          </p:nvSpPr>
          <p:spPr>
            <a:xfrm>
              <a:off x="-52972"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37"/>
            <p:cNvSpPr/>
            <p:nvPr/>
          </p:nvSpPr>
          <p:spPr>
            <a:xfrm>
              <a:off x="103555"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37"/>
            <p:cNvSpPr/>
            <p:nvPr/>
          </p:nvSpPr>
          <p:spPr>
            <a:xfrm>
              <a:off x="103555"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37"/>
            <p:cNvSpPr/>
            <p:nvPr/>
          </p:nvSpPr>
          <p:spPr>
            <a:xfrm>
              <a:off x="260081"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37"/>
            <p:cNvSpPr/>
            <p:nvPr/>
          </p:nvSpPr>
          <p:spPr>
            <a:xfrm>
              <a:off x="-52972"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37"/>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37"/>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37"/>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37"/>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37"/>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37"/>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37"/>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37"/>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37"/>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37"/>
            <p:cNvSpPr/>
            <p:nvPr/>
          </p:nvSpPr>
          <p:spPr>
            <a:xfrm>
              <a:off x="5909535"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37"/>
            <p:cNvSpPr/>
            <p:nvPr/>
          </p:nvSpPr>
          <p:spPr>
            <a:xfrm>
              <a:off x="5595008"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37"/>
            <p:cNvSpPr/>
            <p:nvPr/>
          </p:nvSpPr>
          <p:spPr>
            <a:xfrm>
              <a:off x="5437007"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37"/>
            <p:cNvSpPr/>
            <p:nvPr/>
          </p:nvSpPr>
          <p:spPr>
            <a:xfrm>
              <a:off x="5751534"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37"/>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37"/>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37"/>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37"/>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37"/>
            <p:cNvSpPr/>
            <p:nvPr/>
          </p:nvSpPr>
          <p:spPr>
            <a:xfrm>
              <a:off x="5909535"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37"/>
            <p:cNvSpPr/>
            <p:nvPr/>
          </p:nvSpPr>
          <p:spPr>
            <a:xfrm>
              <a:off x="5595008"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37"/>
            <p:cNvSpPr/>
            <p:nvPr/>
          </p:nvSpPr>
          <p:spPr>
            <a:xfrm>
              <a:off x="5437007"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37"/>
            <p:cNvSpPr/>
            <p:nvPr/>
          </p:nvSpPr>
          <p:spPr>
            <a:xfrm>
              <a:off x="5751534"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37"/>
            <p:cNvSpPr/>
            <p:nvPr/>
          </p:nvSpPr>
          <p:spPr>
            <a:xfrm>
              <a:off x="5437007"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37"/>
            <p:cNvSpPr/>
            <p:nvPr/>
          </p:nvSpPr>
          <p:spPr>
            <a:xfrm>
              <a:off x="5751534"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37"/>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37"/>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37"/>
            <p:cNvSpPr/>
            <p:nvPr/>
          </p:nvSpPr>
          <p:spPr>
            <a:xfrm>
              <a:off x="5909535"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37"/>
            <p:cNvSpPr/>
            <p:nvPr/>
          </p:nvSpPr>
          <p:spPr>
            <a:xfrm>
              <a:off x="5595008"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37"/>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37"/>
            <p:cNvSpPr/>
            <p:nvPr/>
          </p:nvSpPr>
          <p:spPr>
            <a:xfrm>
              <a:off x="5909535"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37"/>
            <p:cNvSpPr/>
            <p:nvPr/>
          </p:nvSpPr>
          <p:spPr>
            <a:xfrm>
              <a:off x="5595008"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37"/>
            <p:cNvSpPr/>
            <p:nvPr/>
          </p:nvSpPr>
          <p:spPr>
            <a:xfrm>
              <a:off x="5437007"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37"/>
            <p:cNvSpPr/>
            <p:nvPr/>
          </p:nvSpPr>
          <p:spPr>
            <a:xfrm>
              <a:off x="5751534"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37"/>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37"/>
            <p:cNvSpPr/>
            <p:nvPr/>
          </p:nvSpPr>
          <p:spPr>
            <a:xfrm>
              <a:off x="5909535"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37"/>
            <p:cNvSpPr/>
            <p:nvPr/>
          </p:nvSpPr>
          <p:spPr>
            <a:xfrm>
              <a:off x="5595008"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37"/>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37"/>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37"/>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37"/>
            <p:cNvSpPr/>
            <p:nvPr/>
          </p:nvSpPr>
          <p:spPr>
            <a:xfrm>
              <a:off x="528048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37"/>
            <p:cNvSpPr/>
            <p:nvPr/>
          </p:nvSpPr>
          <p:spPr>
            <a:xfrm>
              <a:off x="4967427"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37"/>
            <p:cNvSpPr/>
            <p:nvPr/>
          </p:nvSpPr>
          <p:spPr>
            <a:xfrm>
              <a:off x="481090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37"/>
            <p:cNvSpPr/>
            <p:nvPr/>
          </p:nvSpPr>
          <p:spPr>
            <a:xfrm>
              <a:off x="5123954"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37"/>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37"/>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37"/>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37"/>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37"/>
            <p:cNvSpPr/>
            <p:nvPr/>
          </p:nvSpPr>
          <p:spPr>
            <a:xfrm>
              <a:off x="528048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37"/>
            <p:cNvSpPr/>
            <p:nvPr/>
          </p:nvSpPr>
          <p:spPr>
            <a:xfrm>
              <a:off x="4967427"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37"/>
            <p:cNvSpPr/>
            <p:nvPr/>
          </p:nvSpPr>
          <p:spPr>
            <a:xfrm>
              <a:off x="481090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37"/>
            <p:cNvSpPr/>
            <p:nvPr/>
          </p:nvSpPr>
          <p:spPr>
            <a:xfrm>
              <a:off x="5123954"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37"/>
            <p:cNvSpPr/>
            <p:nvPr/>
          </p:nvSpPr>
          <p:spPr>
            <a:xfrm>
              <a:off x="481090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37"/>
            <p:cNvSpPr/>
            <p:nvPr/>
          </p:nvSpPr>
          <p:spPr>
            <a:xfrm>
              <a:off x="5123954"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37"/>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37"/>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37"/>
            <p:cNvSpPr/>
            <p:nvPr/>
          </p:nvSpPr>
          <p:spPr>
            <a:xfrm>
              <a:off x="528048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37"/>
            <p:cNvSpPr/>
            <p:nvPr/>
          </p:nvSpPr>
          <p:spPr>
            <a:xfrm>
              <a:off x="4967427"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37"/>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37"/>
            <p:cNvSpPr/>
            <p:nvPr/>
          </p:nvSpPr>
          <p:spPr>
            <a:xfrm>
              <a:off x="528048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37"/>
            <p:cNvSpPr/>
            <p:nvPr/>
          </p:nvSpPr>
          <p:spPr>
            <a:xfrm>
              <a:off x="4967427"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37"/>
            <p:cNvSpPr/>
            <p:nvPr/>
          </p:nvSpPr>
          <p:spPr>
            <a:xfrm>
              <a:off x="481090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37"/>
            <p:cNvSpPr/>
            <p:nvPr/>
          </p:nvSpPr>
          <p:spPr>
            <a:xfrm>
              <a:off x="5123954"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37"/>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37"/>
            <p:cNvSpPr/>
            <p:nvPr/>
          </p:nvSpPr>
          <p:spPr>
            <a:xfrm>
              <a:off x="528048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37"/>
            <p:cNvSpPr/>
            <p:nvPr/>
          </p:nvSpPr>
          <p:spPr>
            <a:xfrm>
              <a:off x="4967427"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37"/>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37"/>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37"/>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37"/>
            <p:cNvSpPr/>
            <p:nvPr/>
          </p:nvSpPr>
          <p:spPr>
            <a:xfrm>
              <a:off x="4652900"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37"/>
            <p:cNvSpPr/>
            <p:nvPr/>
          </p:nvSpPr>
          <p:spPr>
            <a:xfrm>
              <a:off x="4339846"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37"/>
            <p:cNvSpPr/>
            <p:nvPr/>
          </p:nvSpPr>
          <p:spPr>
            <a:xfrm>
              <a:off x="4183320"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37"/>
            <p:cNvSpPr/>
            <p:nvPr/>
          </p:nvSpPr>
          <p:spPr>
            <a:xfrm>
              <a:off x="4496373"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37"/>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37"/>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37"/>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37"/>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37"/>
            <p:cNvSpPr/>
            <p:nvPr/>
          </p:nvSpPr>
          <p:spPr>
            <a:xfrm>
              <a:off x="4652900"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37"/>
            <p:cNvSpPr/>
            <p:nvPr/>
          </p:nvSpPr>
          <p:spPr>
            <a:xfrm>
              <a:off x="4339846"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37"/>
            <p:cNvSpPr/>
            <p:nvPr/>
          </p:nvSpPr>
          <p:spPr>
            <a:xfrm>
              <a:off x="4183320"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37"/>
            <p:cNvSpPr/>
            <p:nvPr/>
          </p:nvSpPr>
          <p:spPr>
            <a:xfrm>
              <a:off x="4496373"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37"/>
            <p:cNvSpPr/>
            <p:nvPr/>
          </p:nvSpPr>
          <p:spPr>
            <a:xfrm>
              <a:off x="4183320"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37"/>
            <p:cNvSpPr/>
            <p:nvPr/>
          </p:nvSpPr>
          <p:spPr>
            <a:xfrm>
              <a:off x="4496373"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37"/>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37"/>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37"/>
            <p:cNvSpPr/>
            <p:nvPr/>
          </p:nvSpPr>
          <p:spPr>
            <a:xfrm>
              <a:off x="4652900"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37"/>
            <p:cNvSpPr/>
            <p:nvPr/>
          </p:nvSpPr>
          <p:spPr>
            <a:xfrm>
              <a:off x="4339846"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37"/>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37"/>
            <p:cNvSpPr/>
            <p:nvPr/>
          </p:nvSpPr>
          <p:spPr>
            <a:xfrm>
              <a:off x="4652900"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37"/>
            <p:cNvSpPr/>
            <p:nvPr/>
          </p:nvSpPr>
          <p:spPr>
            <a:xfrm>
              <a:off x="4339846"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37"/>
            <p:cNvSpPr/>
            <p:nvPr/>
          </p:nvSpPr>
          <p:spPr>
            <a:xfrm>
              <a:off x="4183320"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37"/>
            <p:cNvSpPr/>
            <p:nvPr/>
          </p:nvSpPr>
          <p:spPr>
            <a:xfrm>
              <a:off x="4496373"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37"/>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37"/>
            <p:cNvSpPr/>
            <p:nvPr/>
          </p:nvSpPr>
          <p:spPr>
            <a:xfrm>
              <a:off x="4652900"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37"/>
            <p:cNvSpPr/>
            <p:nvPr/>
          </p:nvSpPr>
          <p:spPr>
            <a:xfrm>
              <a:off x="4339846"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37"/>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37"/>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37"/>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37"/>
            <p:cNvSpPr/>
            <p:nvPr/>
          </p:nvSpPr>
          <p:spPr>
            <a:xfrm>
              <a:off x="402544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37"/>
            <p:cNvSpPr/>
            <p:nvPr/>
          </p:nvSpPr>
          <p:spPr>
            <a:xfrm>
              <a:off x="371091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37"/>
            <p:cNvSpPr/>
            <p:nvPr/>
          </p:nvSpPr>
          <p:spPr>
            <a:xfrm>
              <a:off x="355438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37"/>
            <p:cNvSpPr/>
            <p:nvPr/>
          </p:nvSpPr>
          <p:spPr>
            <a:xfrm>
              <a:off x="386891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37"/>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37"/>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37"/>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37"/>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37"/>
            <p:cNvSpPr/>
            <p:nvPr/>
          </p:nvSpPr>
          <p:spPr>
            <a:xfrm>
              <a:off x="402544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37"/>
            <p:cNvSpPr/>
            <p:nvPr/>
          </p:nvSpPr>
          <p:spPr>
            <a:xfrm>
              <a:off x="371091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37"/>
            <p:cNvSpPr/>
            <p:nvPr/>
          </p:nvSpPr>
          <p:spPr>
            <a:xfrm>
              <a:off x="355438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37"/>
            <p:cNvSpPr/>
            <p:nvPr/>
          </p:nvSpPr>
          <p:spPr>
            <a:xfrm>
              <a:off x="386891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37"/>
            <p:cNvSpPr/>
            <p:nvPr/>
          </p:nvSpPr>
          <p:spPr>
            <a:xfrm>
              <a:off x="355438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37"/>
            <p:cNvSpPr/>
            <p:nvPr/>
          </p:nvSpPr>
          <p:spPr>
            <a:xfrm>
              <a:off x="386891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37"/>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37"/>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37"/>
            <p:cNvSpPr/>
            <p:nvPr/>
          </p:nvSpPr>
          <p:spPr>
            <a:xfrm>
              <a:off x="402544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37"/>
            <p:cNvSpPr/>
            <p:nvPr/>
          </p:nvSpPr>
          <p:spPr>
            <a:xfrm>
              <a:off x="371091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37"/>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37"/>
            <p:cNvSpPr/>
            <p:nvPr/>
          </p:nvSpPr>
          <p:spPr>
            <a:xfrm>
              <a:off x="402544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37"/>
            <p:cNvSpPr/>
            <p:nvPr/>
          </p:nvSpPr>
          <p:spPr>
            <a:xfrm>
              <a:off x="371091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37"/>
            <p:cNvSpPr/>
            <p:nvPr/>
          </p:nvSpPr>
          <p:spPr>
            <a:xfrm>
              <a:off x="355438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37"/>
            <p:cNvSpPr/>
            <p:nvPr/>
          </p:nvSpPr>
          <p:spPr>
            <a:xfrm>
              <a:off x="386891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37"/>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37"/>
            <p:cNvSpPr/>
            <p:nvPr/>
          </p:nvSpPr>
          <p:spPr>
            <a:xfrm>
              <a:off x="402544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37"/>
            <p:cNvSpPr/>
            <p:nvPr/>
          </p:nvSpPr>
          <p:spPr>
            <a:xfrm>
              <a:off x="371091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37"/>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37"/>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37"/>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37"/>
            <p:cNvSpPr/>
            <p:nvPr/>
          </p:nvSpPr>
          <p:spPr>
            <a:xfrm>
              <a:off x="3399336"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37"/>
            <p:cNvSpPr/>
            <p:nvPr/>
          </p:nvSpPr>
          <p:spPr>
            <a:xfrm>
              <a:off x="30833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37"/>
            <p:cNvSpPr/>
            <p:nvPr/>
          </p:nvSpPr>
          <p:spPr>
            <a:xfrm>
              <a:off x="2926807"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37"/>
            <p:cNvSpPr/>
            <p:nvPr/>
          </p:nvSpPr>
          <p:spPr>
            <a:xfrm>
              <a:off x="324133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37"/>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37"/>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37"/>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37"/>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37"/>
            <p:cNvSpPr/>
            <p:nvPr/>
          </p:nvSpPr>
          <p:spPr>
            <a:xfrm>
              <a:off x="3399336"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37"/>
            <p:cNvSpPr/>
            <p:nvPr/>
          </p:nvSpPr>
          <p:spPr>
            <a:xfrm>
              <a:off x="30833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37"/>
            <p:cNvSpPr/>
            <p:nvPr/>
          </p:nvSpPr>
          <p:spPr>
            <a:xfrm>
              <a:off x="2926807"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37"/>
            <p:cNvSpPr/>
            <p:nvPr/>
          </p:nvSpPr>
          <p:spPr>
            <a:xfrm>
              <a:off x="324133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37"/>
            <p:cNvSpPr/>
            <p:nvPr/>
          </p:nvSpPr>
          <p:spPr>
            <a:xfrm>
              <a:off x="2926807"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37"/>
            <p:cNvSpPr/>
            <p:nvPr/>
          </p:nvSpPr>
          <p:spPr>
            <a:xfrm>
              <a:off x="324133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37"/>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37"/>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37"/>
            <p:cNvSpPr/>
            <p:nvPr/>
          </p:nvSpPr>
          <p:spPr>
            <a:xfrm>
              <a:off x="3399336"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37"/>
            <p:cNvSpPr/>
            <p:nvPr/>
          </p:nvSpPr>
          <p:spPr>
            <a:xfrm>
              <a:off x="30833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37"/>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37"/>
            <p:cNvSpPr/>
            <p:nvPr/>
          </p:nvSpPr>
          <p:spPr>
            <a:xfrm>
              <a:off x="3399336"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37"/>
            <p:cNvSpPr/>
            <p:nvPr/>
          </p:nvSpPr>
          <p:spPr>
            <a:xfrm>
              <a:off x="30833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37"/>
            <p:cNvSpPr/>
            <p:nvPr/>
          </p:nvSpPr>
          <p:spPr>
            <a:xfrm>
              <a:off x="2926807"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37"/>
            <p:cNvSpPr/>
            <p:nvPr/>
          </p:nvSpPr>
          <p:spPr>
            <a:xfrm>
              <a:off x="324133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37"/>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37"/>
            <p:cNvSpPr/>
            <p:nvPr/>
          </p:nvSpPr>
          <p:spPr>
            <a:xfrm>
              <a:off x="3399336"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37"/>
            <p:cNvSpPr/>
            <p:nvPr/>
          </p:nvSpPr>
          <p:spPr>
            <a:xfrm>
              <a:off x="30833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37"/>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37"/>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37"/>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37"/>
            <p:cNvSpPr/>
            <p:nvPr/>
          </p:nvSpPr>
          <p:spPr>
            <a:xfrm>
              <a:off x="2770281"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37"/>
            <p:cNvSpPr/>
            <p:nvPr/>
          </p:nvSpPr>
          <p:spPr>
            <a:xfrm>
              <a:off x="2457228"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37"/>
            <p:cNvSpPr/>
            <p:nvPr/>
          </p:nvSpPr>
          <p:spPr>
            <a:xfrm>
              <a:off x="2299227"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37"/>
            <p:cNvSpPr/>
            <p:nvPr/>
          </p:nvSpPr>
          <p:spPr>
            <a:xfrm>
              <a:off x="2613754"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37"/>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37"/>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37"/>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37"/>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37"/>
            <p:cNvSpPr/>
            <p:nvPr/>
          </p:nvSpPr>
          <p:spPr>
            <a:xfrm>
              <a:off x="2770281"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37"/>
            <p:cNvSpPr/>
            <p:nvPr/>
          </p:nvSpPr>
          <p:spPr>
            <a:xfrm>
              <a:off x="2457228"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4" y="608"/>
                    <a:pt x="774" y="394"/>
                  </a:cubicBezTo>
                  <a:cubicBezTo>
                    <a:pt x="774"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37"/>
            <p:cNvSpPr/>
            <p:nvPr/>
          </p:nvSpPr>
          <p:spPr>
            <a:xfrm>
              <a:off x="2299227"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37"/>
            <p:cNvSpPr/>
            <p:nvPr/>
          </p:nvSpPr>
          <p:spPr>
            <a:xfrm>
              <a:off x="2613754"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37"/>
            <p:cNvSpPr/>
            <p:nvPr/>
          </p:nvSpPr>
          <p:spPr>
            <a:xfrm>
              <a:off x="2299227"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37"/>
            <p:cNvSpPr/>
            <p:nvPr/>
          </p:nvSpPr>
          <p:spPr>
            <a:xfrm>
              <a:off x="2613754"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37"/>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37"/>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37"/>
            <p:cNvSpPr/>
            <p:nvPr/>
          </p:nvSpPr>
          <p:spPr>
            <a:xfrm>
              <a:off x="2770281"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37"/>
            <p:cNvSpPr/>
            <p:nvPr/>
          </p:nvSpPr>
          <p:spPr>
            <a:xfrm>
              <a:off x="2457228"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4" y="607"/>
                    <a:pt x="774" y="393"/>
                  </a:cubicBezTo>
                  <a:cubicBezTo>
                    <a:pt x="774"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37"/>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37"/>
            <p:cNvSpPr/>
            <p:nvPr/>
          </p:nvSpPr>
          <p:spPr>
            <a:xfrm>
              <a:off x="2770281"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37"/>
            <p:cNvSpPr/>
            <p:nvPr/>
          </p:nvSpPr>
          <p:spPr>
            <a:xfrm>
              <a:off x="2457228"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4" y="596"/>
                    <a:pt x="774" y="382"/>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37"/>
            <p:cNvSpPr/>
            <p:nvPr/>
          </p:nvSpPr>
          <p:spPr>
            <a:xfrm>
              <a:off x="2299227"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37"/>
            <p:cNvSpPr/>
            <p:nvPr/>
          </p:nvSpPr>
          <p:spPr>
            <a:xfrm>
              <a:off x="2613754"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37"/>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37"/>
            <p:cNvSpPr/>
            <p:nvPr/>
          </p:nvSpPr>
          <p:spPr>
            <a:xfrm>
              <a:off x="2770281"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37"/>
            <p:cNvSpPr/>
            <p:nvPr/>
          </p:nvSpPr>
          <p:spPr>
            <a:xfrm>
              <a:off x="2457228"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4" y="596"/>
                    <a:pt x="774" y="394"/>
                  </a:cubicBezTo>
                  <a:cubicBezTo>
                    <a:pt x="774"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37"/>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37"/>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37"/>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37"/>
            <p:cNvSpPr/>
            <p:nvPr/>
          </p:nvSpPr>
          <p:spPr>
            <a:xfrm>
              <a:off x="2142700"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7"/>
            <p:cNvSpPr/>
            <p:nvPr/>
          </p:nvSpPr>
          <p:spPr>
            <a:xfrm>
              <a:off x="1829647"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7"/>
            <p:cNvSpPr/>
            <p:nvPr/>
          </p:nvSpPr>
          <p:spPr>
            <a:xfrm>
              <a:off x="1673120"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37"/>
            <p:cNvSpPr/>
            <p:nvPr/>
          </p:nvSpPr>
          <p:spPr>
            <a:xfrm>
              <a:off x="1984699"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37"/>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37"/>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37"/>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7"/>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7"/>
            <p:cNvSpPr/>
            <p:nvPr/>
          </p:nvSpPr>
          <p:spPr>
            <a:xfrm>
              <a:off x="2142700"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7"/>
            <p:cNvSpPr/>
            <p:nvPr/>
          </p:nvSpPr>
          <p:spPr>
            <a:xfrm>
              <a:off x="1829647"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7"/>
            <p:cNvSpPr/>
            <p:nvPr/>
          </p:nvSpPr>
          <p:spPr>
            <a:xfrm>
              <a:off x="1673120"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7"/>
            <p:cNvSpPr/>
            <p:nvPr/>
          </p:nvSpPr>
          <p:spPr>
            <a:xfrm>
              <a:off x="1984699"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7"/>
            <p:cNvSpPr/>
            <p:nvPr/>
          </p:nvSpPr>
          <p:spPr>
            <a:xfrm>
              <a:off x="1673120"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7"/>
            <p:cNvSpPr/>
            <p:nvPr/>
          </p:nvSpPr>
          <p:spPr>
            <a:xfrm>
              <a:off x="1984699"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7"/>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7"/>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7"/>
            <p:cNvSpPr/>
            <p:nvPr/>
          </p:nvSpPr>
          <p:spPr>
            <a:xfrm>
              <a:off x="2142700"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7"/>
            <p:cNvSpPr/>
            <p:nvPr/>
          </p:nvSpPr>
          <p:spPr>
            <a:xfrm>
              <a:off x="1829647"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7"/>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7"/>
            <p:cNvSpPr/>
            <p:nvPr/>
          </p:nvSpPr>
          <p:spPr>
            <a:xfrm>
              <a:off x="2142700"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7"/>
            <p:cNvSpPr/>
            <p:nvPr/>
          </p:nvSpPr>
          <p:spPr>
            <a:xfrm>
              <a:off x="1829647"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7"/>
            <p:cNvSpPr/>
            <p:nvPr/>
          </p:nvSpPr>
          <p:spPr>
            <a:xfrm>
              <a:off x="1673120"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7"/>
            <p:cNvSpPr/>
            <p:nvPr/>
          </p:nvSpPr>
          <p:spPr>
            <a:xfrm>
              <a:off x="1984699"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7"/>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7"/>
            <p:cNvSpPr/>
            <p:nvPr/>
          </p:nvSpPr>
          <p:spPr>
            <a:xfrm>
              <a:off x="2142700"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7"/>
            <p:cNvSpPr/>
            <p:nvPr/>
          </p:nvSpPr>
          <p:spPr>
            <a:xfrm>
              <a:off x="1829647"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7"/>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7"/>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7"/>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7"/>
            <p:cNvSpPr/>
            <p:nvPr/>
          </p:nvSpPr>
          <p:spPr>
            <a:xfrm>
              <a:off x="1515120" y="3784789"/>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7"/>
            <p:cNvSpPr/>
            <p:nvPr/>
          </p:nvSpPr>
          <p:spPr>
            <a:xfrm>
              <a:off x="1200715" y="3784789"/>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7"/>
            <p:cNvSpPr/>
            <p:nvPr/>
          </p:nvSpPr>
          <p:spPr>
            <a:xfrm>
              <a:off x="1045663"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7"/>
            <p:cNvSpPr/>
            <p:nvPr/>
          </p:nvSpPr>
          <p:spPr>
            <a:xfrm>
              <a:off x="1357241" y="3942790"/>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37"/>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7"/>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7"/>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7"/>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7"/>
            <p:cNvSpPr/>
            <p:nvPr/>
          </p:nvSpPr>
          <p:spPr>
            <a:xfrm>
              <a:off x="1515120" y="4413721"/>
              <a:ext cx="95218" cy="95218"/>
            </a:xfrm>
            <a:custGeom>
              <a:avLst/>
              <a:gdLst/>
              <a:ahLst/>
              <a:cxnLst/>
              <a:rect l="l" t="t" r="r" b="b"/>
              <a:pathLst>
                <a:path w="775" h="775" extrusionOk="0">
                  <a:moveTo>
                    <a:pt x="394" y="1"/>
                  </a:moveTo>
                  <a:cubicBezTo>
                    <a:pt x="180" y="1"/>
                    <a:pt x="1" y="180"/>
                    <a:pt x="1" y="394"/>
                  </a:cubicBezTo>
                  <a:cubicBezTo>
                    <a:pt x="1" y="608"/>
                    <a:pt x="180"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7"/>
            <p:cNvSpPr/>
            <p:nvPr/>
          </p:nvSpPr>
          <p:spPr>
            <a:xfrm>
              <a:off x="1200715" y="4413721"/>
              <a:ext cx="95096" cy="95218"/>
            </a:xfrm>
            <a:custGeom>
              <a:avLst/>
              <a:gdLst/>
              <a:ahLst/>
              <a:cxnLst/>
              <a:rect l="l" t="t" r="r" b="b"/>
              <a:pathLst>
                <a:path w="774" h="775" extrusionOk="0">
                  <a:moveTo>
                    <a:pt x="381" y="1"/>
                  </a:moveTo>
                  <a:cubicBezTo>
                    <a:pt x="179" y="1"/>
                    <a:pt x="0" y="180"/>
                    <a:pt x="0" y="394"/>
                  </a:cubicBezTo>
                  <a:cubicBezTo>
                    <a:pt x="0" y="608"/>
                    <a:pt x="179" y="775"/>
                    <a:pt x="381" y="775"/>
                  </a:cubicBezTo>
                  <a:cubicBezTo>
                    <a:pt x="595" y="775"/>
                    <a:pt x="774" y="608"/>
                    <a:pt x="774" y="394"/>
                  </a:cubicBezTo>
                  <a:cubicBezTo>
                    <a:pt x="774"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7"/>
            <p:cNvSpPr/>
            <p:nvPr/>
          </p:nvSpPr>
          <p:spPr>
            <a:xfrm>
              <a:off x="1045663"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7"/>
            <p:cNvSpPr/>
            <p:nvPr/>
          </p:nvSpPr>
          <p:spPr>
            <a:xfrm>
              <a:off x="1357241" y="4570248"/>
              <a:ext cx="95096" cy="93744"/>
            </a:xfrm>
            <a:custGeom>
              <a:avLst/>
              <a:gdLst/>
              <a:ahLst/>
              <a:cxnLst/>
              <a:rect l="l" t="t" r="r" b="b"/>
              <a:pathLst>
                <a:path w="774" h="763" extrusionOk="0">
                  <a:moveTo>
                    <a:pt x="393" y="1"/>
                  </a:moveTo>
                  <a:cubicBezTo>
                    <a:pt x="179" y="1"/>
                    <a:pt x="0" y="168"/>
                    <a:pt x="0" y="382"/>
                  </a:cubicBezTo>
                  <a:cubicBezTo>
                    <a:pt x="0" y="596"/>
                    <a:pt x="179" y="763"/>
                    <a:pt x="393" y="763"/>
                  </a:cubicBezTo>
                  <a:cubicBezTo>
                    <a:pt x="607" y="763"/>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7"/>
            <p:cNvSpPr/>
            <p:nvPr/>
          </p:nvSpPr>
          <p:spPr>
            <a:xfrm>
              <a:off x="1045663"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7"/>
            <p:cNvSpPr/>
            <p:nvPr/>
          </p:nvSpPr>
          <p:spPr>
            <a:xfrm>
              <a:off x="1357241" y="4257195"/>
              <a:ext cx="95096" cy="95218"/>
            </a:xfrm>
            <a:custGeom>
              <a:avLst/>
              <a:gdLst/>
              <a:ahLst/>
              <a:cxnLst/>
              <a:rect l="l" t="t" r="r" b="b"/>
              <a:pathLst>
                <a:path w="774" h="775" extrusionOk="0">
                  <a:moveTo>
                    <a:pt x="393" y="1"/>
                  </a:moveTo>
                  <a:cubicBezTo>
                    <a:pt x="179" y="1"/>
                    <a:pt x="0" y="168"/>
                    <a:pt x="0" y="382"/>
                  </a:cubicBezTo>
                  <a:cubicBezTo>
                    <a:pt x="0" y="596"/>
                    <a:pt x="179" y="775"/>
                    <a:pt x="393" y="775"/>
                  </a:cubicBezTo>
                  <a:cubicBezTo>
                    <a:pt x="607" y="775"/>
                    <a:pt x="774" y="596"/>
                    <a:pt x="774" y="382"/>
                  </a:cubicBezTo>
                  <a:cubicBezTo>
                    <a:pt x="774" y="168"/>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7"/>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7"/>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7"/>
            <p:cNvSpPr/>
            <p:nvPr/>
          </p:nvSpPr>
          <p:spPr>
            <a:xfrm>
              <a:off x="1515120" y="4099316"/>
              <a:ext cx="95218" cy="95218"/>
            </a:xfrm>
            <a:custGeom>
              <a:avLst/>
              <a:gdLst/>
              <a:ahLst/>
              <a:cxnLst/>
              <a:rect l="l" t="t" r="r" b="b"/>
              <a:pathLst>
                <a:path w="775" h="775" extrusionOk="0">
                  <a:moveTo>
                    <a:pt x="394" y="0"/>
                  </a:moveTo>
                  <a:cubicBezTo>
                    <a:pt x="180" y="0"/>
                    <a:pt x="1" y="179"/>
                    <a:pt x="1" y="393"/>
                  </a:cubicBezTo>
                  <a:cubicBezTo>
                    <a:pt x="1" y="607"/>
                    <a:pt x="180"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7"/>
            <p:cNvSpPr/>
            <p:nvPr/>
          </p:nvSpPr>
          <p:spPr>
            <a:xfrm>
              <a:off x="1200715" y="4099316"/>
              <a:ext cx="95096" cy="95218"/>
            </a:xfrm>
            <a:custGeom>
              <a:avLst/>
              <a:gdLst/>
              <a:ahLst/>
              <a:cxnLst/>
              <a:rect l="l" t="t" r="r" b="b"/>
              <a:pathLst>
                <a:path w="774" h="775" extrusionOk="0">
                  <a:moveTo>
                    <a:pt x="381" y="0"/>
                  </a:moveTo>
                  <a:cubicBezTo>
                    <a:pt x="179" y="0"/>
                    <a:pt x="0" y="179"/>
                    <a:pt x="0" y="393"/>
                  </a:cubicBezTo>
                  <a:cubicBezTo>
                    <a:pt x="0" y="607"/>
                    <a:pt x="179" y="774"/>
                    <a:pt x="381" y="774"/>
                  </a:cubicBezTo>
                  <a:cubicBezTo>
                    <a:pt x="595" y="774"/>
                    <a:pt x="774" y="607"/>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7"/>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7"/>
            <p:cNvSpPr/>
            <p:nvPr/>
          </p:nvSpPr>
          <p:spPr>
            <a:xfrm>
              <a:off x="1515120" y="5041302"/>
              <a:ext cx="95218" cy="95218"/>
            </a:xfrm>
            <a:custGeom>
              <a:avLst/>
              <a:gdLst/>
              <a:ahLst/>
              <a:cxnLst/>
              <a:rect l="l" t="t" r="r" b="b"/>
              <a:pathLst>
                <a:path w="775" h="775" extrusionOk="0">
                  <a:moveTo>
                    <a:pt x="394" y="1"/>
                  </a:moveTo>
                  <a:cubicBezTo>
                    <a:pt x="180" y="1"/>
                    <a:pt x="1" y="179"/>
                    <a:pt x="1" y="382"/>
                  </a:cubicBezTo>
                  <a:cubicBezTo>
                    <a:pt x="1" y="596"/>
                    <a:pt x="180"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7"/>
            <p:cNvSpPr/>
            <p:nvPr/>
          </p:nvSpPr>
          <p:spPr>
            <a:xfrm>
              <a:off x="1200715" y="5041302"/>
              <a:ext cx="95096" cy="95218"/>
            </a:xfrm>
            <a:custGeom>
              <a:avLst/>
              <a:gdLst/>
              <a:ahLst/>
              <a:cxnLst/>
              <a:rect l="l" t="t" r="r" b="b"/>
              <a:pathLst>
                <a:path w="774" h="775" extrusionOk="0">
                  <a:moveTo>
                    <a:pt x="381" y="1"/>
                  </a:moveTo>
                  <a:cubicBezTo>
                    <a:pt x="179" y="1"/>
                    <a:pt x="0" y="179"/>
                    <a:pt x="0" y="382"/>
                  </a:cubicBezTo>
                  <a:cubicBezTo>
                    <a:pt x="0" y="596"/>
                    <a:pt x="179" y="775"/>
                    <a:pt x="381" y="775"/>
                  </a:cubicBezTo>
                  <a:cubicBezTo>
                    <a:pt x="595" y="775"/>
                    <a:pt x="774" y="596"/>
                    <a:pt x="774" y="382"/>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7"/>
            <p:cNvSpPr/>
            <p:nvPr/>
          </p:nvSpPr>
          <p:spPr>
            <a:xfrm>
              <a:off x="1045663"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7"/>
            <p:cNvSpPr/>
            <p:nvPr/>
          </p:nvSpPr>
          <p:spPr>
            <a:xfrm>
              <a:off x="1357241" y="4884775"/>
              <a:ext cx="95096" cy="95218"/>
            </a:xfrm>
            <a:custGeom>
              <a:avLst/>
              <a:gdLst/>
              <a:ahLst/>
              <a:cxnLst/>
              <a:rect l="l" t="t" r="r" b="b"/>
              <a:pathLst>
                <a:path w="774" h="775" extrusionOk="0">
                  <a:moveTo>
                    <a:pt x="393" y="1"/>
                  </a:moveTo>
                  <a:cubicBezTo>
                    <a:pt x="179" y="1"/>
                    <a:pt x="0" y="167"/>
                    <a:pt x="0" y="382"/>
                  </a:cubicBezTo>
                  <a:cubicBezTo>
                    <a:pt x="0" y="596"/>
                    <a:pt x="179" y="775"/>
                    <a:pt x="393" y="775"/>
                  </a:cubicBezTo>
                  <a:cubicBezTo>
                    <a:pt x="607" y="775"/>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7"/>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7"/>
            <p:cNvSpPr/>
            <p:nvPr/>
          </p:nvSpPr>
          <p:spPr>
            <a:xfrm>
              <a:off x="1515120" y="4726774"/>
              <a:ext cx="95218" cy="95218"/>
            </a:xfrm>
            <a:custGeom>
              <a:avLst/>
              <a:gdLst/>
              <a:ahLst/>
              <a:cxnLst/>
              <a:rect l="l" t="t" r="r" b="b"/>
              <a:pathLst>
                <a:path w="775" h="775" extrusionOk="0">
                  <a:moveTo>
                    <a:pt x="394" y="1"/>
                  </a:moveTo>
                  <a:cubicBezTo>
                    <a:pt x="180" y="1"/>
                    <a:pt x="1" y="179"/>
                    <a:pt x="1" y="394"/>
                  </a:cubicBezTo>
                  <a:cubicBezTo>
                    <a:pt x="1" y="596"/>
                    <a:pt x="180"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7"/>
            <p:cNvSpPr/>
            <p:nvPr/>
          </p:nvSpPr>
          <p:spPr>
            <a:xfrm>
              <a:off x="1200715" y="4726774"/>
              <a:ext cx="95096" cy="95218"/>
            </a:xfrm>
            <a:custGeom>
              <a:avLst/>
              <a:gdLst/>
              <a:ahLst/>
              <a:cxnLst/>
              <a:rect l="l" t="t" r="r" b="b"/>
              <a:pathLst>
                <a:path w="774" h="775" extrusionOk="0">
                  <a:moveTo>
                    <a:pt x="381" y="1"/>
                  </a:moveTo>
                  <a:cubicBezTo>
                    <a:pt x="179" y="1"/>
                    <a:pt x="0" y="179"/>
                    <a:pt x="0" y="394"/>
                  </a:cubicBezTo>
                  <a:cubicBezTo>
                    <a:pt x="0" y="596"/>
                    <a:pt x="179" y="775"/>
                    <a:pt x="381" y="775"/>
                  </a:cubicBezTo>
                  <a:cubicBezTo>
                    <a:pt x="595" y="775"/>
                    <a:pt x="774" y="596"/>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7"/>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7"/>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7"/>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7"/>
            <p:cNvSpPr/>
            <p:nvPr/>
          </p:nvSpPr>
          <p:spPr>
            <a:xfrm>
              <a:off x="887662"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7"/>
            <p:cNvSpPr/>
            <p:nvPr/>
          </p:nvSpPr>
          <p:spPr>
            <a:xfrm>
              <a:off x="573134"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7"/>
            <p:cNvSpPr/>
            <p:nvPr/>
          </p:nvSpPr>
          <p:spPr>
            <a:xfrm>
              <a:off x="416608"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7"/>
            <p:cNvSpPr/>
            <p:nvPr/>
          </p:nvSpPr>
          <p:spPr>
            <a:xfrm>
              <a:off x="731135"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7"/>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7"/>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7"/>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7"/>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7"/>
            <p:cNvSpPr/>
            <p:nvPr/>
          </p:nvSpPr>
          <p:spPr>
            <a:xfrm>
              <a:off x="887662"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7"/>
            <p:cNvSpPr/>
            <p:nvPr/>
          </p:nvSpPr>
          <p:spPr>
            <a:xfrm>
              <a:off x="573134"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7"/>
            <p:cNvSpPr/>
            <p:nvPr/>
          </p:nvSpPr>
          <p:spPr>
            <a:xfrm>
              <a:off x="416608"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7"/>
            <p:cNvSpPr/>
            <p:nvPr/>
          </p:nvSpPr>
          <p:spPr>
            <a:xfrm>
              <a:off x="731135"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7"/>
            <p:cNvSpPr/>
            <p:nvPr/>
          </p:nvSpPr>
          <p:spPr>
            <a:xfrm>
              <a:off x="416608"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7"/>
            <p:cNvSpPr/>
            <p:nvPr/>
          </p:nvSpPr>
          <p:spPr>
            <a:xfrm>
              <a:off x="731135"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7"/>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7"/>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7"/>
            <p:cNvSpPr/>
            <p:nvPr/>
          </p:nvSpPr>
          <p:spPr>
            <a:xfrm>
              <a:off x="887662"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7"/>
            <p:cNvSpPr/>
            <p:nvPr/>
          </p:nvSpPr>
          <p:spPr>
            <a:xfrm>
              <a:off x="573134"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7"/>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7"/>
            <p:cNvSpPr/>
            <p:nvPr/>
          </p:nvSpPr>
          <p:spPr>
            <a:xfrm>
              <a:off x="887662"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7"/>
            <p:cNvSpPr/>
            <p:nvPr/>
          </p:nvSpPr>
          <p:spPr>
            <a:xfrm>
              <a:off x="573134"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7"/>
            <p:cNvSpPr/>
            <p:nvPr/>
          </p:nvSpPr>
          <p:spPr>
            <a:xfrm>
              <a:off x="416608"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7"/>
            <p:cNvSpPr/>
            <p:nvPr/>
          </p:nvSpPr>
          <p:spPr>
            <a:xfrm>
              <a:off x="731135"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7"/>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7"/>
            <p:cNvSpPr/>
            <p:nvPr/>
          </p:nvSpPr>
          <p:spPr>
            <a:xfrm>
              <a:off x="887662"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7"/>
            <p:cNvSpPr/>
            <p:nvPr/>
          </p:nvSpPr>
          <p:spPr>
            <a:xfrm>
              <a:off x="573134"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7"/>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7"/>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7"/>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7"/>
            <p:cNvSpPr/>
            <p:nvPr/>
          </p:nvSpPr>
          <p:spPr>
            <a:xfrm>
              <a:off x="260081"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7"/>
            <p:cNvSpPr/>
            <p:nvPr/>
          </p:nvSpPr>
          <p:spPr>
            <a:xfrm>
              <a:off x="-52972"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7"/>
            <p:cNvSpPr/>
            <p:nvPr/>
          </p:nvSpPr>
          <p:spPr>
            <a:xfrm>
              <a:off x="103555"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7"/>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7"/>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7"/>
            <p:cNvSpPr/>
            <p:nvPr/>
          </p:nvSpPr>
          <p:spPr>
            <a:xfrm>
              <a:off x="260081"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7"/>
            <p:cNvSpPr/>
            <p:nvPr/>
          </p:nvSpPr>
          <p:spPr>
            <a:xfrm>
              <a:off x="-52972"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7"/>
            <p:cNvSpPr/>
            <p:nvPr/>
          </p:nvSpPr>
          <p:spPr>
            <a:xfrm>
              <a:off x="103555"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7"/>
            <p:cNvSpPr/>
            <p:nvPr/>
          </p:nvSpPr>
          <p:spPr>
            <a:xfrm>
              <a:off x="103555"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7"/>
            <p:cNvSpPr/>
            <p:nvPr/>
          </p:nvSpPr>
          <p:spPr>
            <a:xfrm>
              <a:off x="260081"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7"/>
            <p:cNvSpPr/>
            <p:nvPr/>
          </p:nvSpPr>
          <p:spPr>
            <a:xfrm>
              <a:off x="-52972"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7"/>
            <p:cNvSpPr/>
            <p:nvPr/>
          </p:nvSpPr>
          <p:spPr>
            <a:xfrm>
              <a:off x="260081"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7"/>
            <p:cNvSpPr/>
            <p:nvPr/>
          </p:nvSpPr>
          <p:spPr>
            <a:xfrm>
              <a:off x="-52972"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7"/>
            <p:cNvSpPr/>
            <p:nvPr/>
          </p:nvSpPr>
          <p:spPr>
            <a:xfrm>
              <a:off x="103555"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7"/>
            <p:cNvSpPr/>
            <p:nvPr/>
          </p:nvSpPr>
          <p:spPr>
            <a:xfrm>
              <a:off x="260081"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7"/>
            <p:cNvSpPr/>
            <p:nvPr/>
          </p:nvSpPr>
          <p:spPr>
            <a:xfrm>
              <a:off x="-52972"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7"/>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7"/>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7"/>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7"/>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7"/>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7"/>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7"/>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7"/>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7"/>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7"/>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7"/>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7"/>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7"/>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7"/>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7"/>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7"/>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7"/>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7"/>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7"/>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7"/>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7"/>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7"/>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7"/>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7"/>
            <p:cNvSpPr/>
            <p:nvPr/>
          </p:nvSpPr>
          <p:spPr>
            <a:xfrm>
              <a:off x="9048777"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7"/>
            <p:cNvSpPr/>
            <p:nvPr/>
          </p:nvSpPr>
          <p:spPr>
            <a:xfrm>
              <a:off x="8734250" y="35152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7"/>
            <p:cNvSpPr/>
            <p:nvPr/>
          </p:nvSpPr>
          <p:spPr>
            <a:xfrm>
              <a:off x="8576249" y="50657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7"/>
            <p:cNvSpPr/>
            <p:nvPr/>
          </p:nvSpPr>
          <p:spPr>
            <a:xfrm>
              <a:off x="8890776"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7"/>
            <p:cNvSpPr/>
            <p:nvPr/>
          </p:nvSpPr>
          <p:spPr>
            <a:xfrm>
              <a:off x="8576249" y="19352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7"/>
            <p:cNvSpPr/>
            <p:nvPr/>
          </p:nvSpPr>
          <p:spPr>
            <a:xfrm>
              <a:off x="8890776"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7"/>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7"/>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7"/>
            <p:cNvSpPr/>
            <p:nvPr/>
          </p:nvSpPr>
          <p:spPr>
            <a:xfrm>
              <a:off x="9048777"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7"/>
            <p:cNvSpPr/>
            <p:nvPr/>
          </p:nvSpPr>
          <p:spPr>
            <a:xfrm>
              <a:off x="8734250" y="36998"/>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7"/>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7"/>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7"/>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7"/>
            <p:cNvSpPr/>
            <p:nvPr/>
          </p:nvSpPr>
          <p:spPr>
            <a:xfrm>
              <a:off x="9048777"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7"/>
            <p:cNvSpPr/>
            <p:nvPr/>
          </p:nvSpPr>
          <p:spPr>
            <a:xfrm>
              <a:off x="8734250" y="979106"/>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7"/>
            <p:cNvSpPr/>
            <p:nvPr/>
          </p:nvSpPr>
          <p:spPr>
            <a:xfrm>
              <a:off x="8576249" y="1135632"/>
              <a:ext cx="95218" cy="95096"/>
            </a:xfrm>
            <a:custGeom>
              <a:avLst/>
              <a:gdLst/>
              <a:ahLst/>
              <a:cxnLst/>
              <a:rect l="l" t="t" r="r" b="b"/>
              <a:pathLst>
                <a:path w="775" h="774" extrusionOk="0">
                  <a:moveTo>
                    <a:pt x="393" y="0"/>
                  </a:moveTo>
                  <a:cubicBezTo>
                    <a:pt x="179" y="0"/>
                    <a:pt x="1" y="179"/>
                    <a:pt x="1" y="393"/>
                  </a:cubicBezTo>
                  <a:cubicBezTo>
                    <a:pt x="1"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7"/>
            <p:cNvSpPr/>
            <p:nvPr/>
          </p:nvSpPr>
          <p:spPr>
            <a:xfrm>
              <a:off x="8890776"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608" y="774"/>
                    <a:pt x="774" y="595"/>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7"/>
            <p:cNvSpPr/>
            <p:nvPr/>
          </p:nvSpPr>
          <p:spPr>
            <a:xfrm>
              <a:off x="8576249" y="821105"/>
              <a:ext cx="95218" cy="95218"/>
            </a:xfrm>
            <a:custGeom>
              <a:avLst/>
              <a:gdLst/>
              <a:ahLst/>
              <a:cxnLst/>
              <a:rect l="l" t="t" r="r" b="b"/>
              <a:pathLst>
                <a:path w="775" h="775" extrusionOk="0">
                  <a:moveTo>
                    <a:pt x="393" y="0"/>
                  </a:moveTo>
                  <a:cubicBezTo>
                    <a:pt x="179" y="0"/>
                    <a:pt x="1" y="179"/>
                    <a:pt x="1" y="393"/>
                  </a:cubicBezTo>
                  <a:cubicBezTo>
                    <a:pt x="1"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7"/>
            <p:cNvSpPr/>
            <p:nvPr/>
          </p:nvSpPr>
          <p:spPr>
            <a:xfrm>
              <a:off x="8890776"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608" y="774"/>
                    <a:pt x="774" y="596"/>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7"/>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7"/>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7"/>
            <p:cNvSpPr/>
            <p:nvPr/>
          </p:nvSpPr>
          <p:spPr>
            <a:xfrm>
              <a:off x="9048777"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7"/>
            <p:cNvSpPr/>
            <p:nvPr/>
          </p:nvSpPr>
          <p:spPr>
            <a:xfrm>
              <a:off x="8734250" y="6631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7"/>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7"/>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7"/>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7"/>
            <p:cNvSpPr/>
            <p:nvPr/>
          </p:nvSpPr>
          <p:spPr>
            <a:xfrm>
              <a:off x="9048777"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7"/>
            <p:cNvSpPr/>
            <p:nvPr/>
          </p:nvSpPr>
          <p:spPr>
            <a:xfrm>
              <a:off x="8734250" y="1605089"/>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7"/>
            <p:cNvSpPr/>
            <p:nvPr/>
          </p:nvSpPr>
          <p:spPr>
            <a:xfrm>
              <a:off x="8576249" y="1763090"/>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7"/>
            <p:cNvSpPr/>
            <p:nvPr/>
          </p:nvSpPr>
          <p:spPr>
            <a:xfrm>
              <a:off x="8890776"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7"/>
            <p:cNvSpPr/>
            <p:nvPr/>
          </p:nvSpPr>
          <p:spPr>
            <a:xfrm>
              <a:off x="8576249" y="1448685"/>
              <a:ext cx="95218" cy="95096"/>
            </a:xfrm>
            <a:custGeom>
              <a:avLst/>
              <a:gdLst/>
              <a:ahLst/>
              <a:cxnLst/>
              <a:rect l="l" t="t" r="r" b="b"/>
              <a:pathLst>
                <a:path w="775" h="774"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7"/>
            <p:cNvSpPr/>
            <p:nvPr/>
          </p:nvSpPr>
          <p:spPr>
            <a:xfrm>
              <a:off x="8890776"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7"/>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7"/>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7"/>
            <p:cNvSpPr/>
            <p:nvPr/>
          </p:nvSpPr>
          <p:spPr>
            <a:xfrm>
              <a:off x="9048777"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7"/>
            <p:cNvSpPr/>
            <p:nvPr/>
          </p:nvSpPr>
          <p:spPr>
            <a:xfrm>
              <a:off x="8734250" y="1290685"/>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7"/>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7"/>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7"/>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7"/>
            <p:cNvSpPr/>
            <p:nvPr/>
          </p:nvSpPr>
          <p:spPr>
            <a:xfrm>
              <a:off x="9048777"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7"/>
            <p:cNvSpPr/>
            <p:nvPr/>
          </p:nvSpPr>
          <p:spPr>
            <a:xfrm>
              <a:off x="8734250" y="2232670"/>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7"/>
            <p:cNvSpPr/>
            <p:nvPr/>
          </p:nvSpPr>
          <p:spPr>
            <a:xfrm>
              <a:off x="8576249" y="2389196"/>
              <a:ext cx="95218" cy="95218"/>
            </a:xfrm>
            <a:custGeom>
              <a:avLst/>
              <a:gdLst/>
              <a:ahLst/>
              <a:cxnLst/>
              <a:rect l="l" t="t" r="r" b="b"/>
              <a:pathLst>
                <a:path w="775" h="775" extrusionOk="0">
                  <a:moveTo>
                    <a:pt x="393" y="1"/>
                  </a:moveTo>
                  <a:cubicBezTo>
                    <a:pt x="179" y="1"/>
                    <a:pt x="1" y="179"/>
                    <a:pt x="1" y="394"/>
                  </a:cubicBezTo>
                  <a:cubicBezTo>
                    <a:pt x="1"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7"/>
            <p:cNvSpPr/>
            <p:nvPr/>
          </p:nvSpPr>
          <p:spPr>
            <a:xfrm>
              <a:off x="8890776"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7"/>
            <p:cNvSpPr/>
            <p:nvPr/>
          </p:nvSpPr>
          <p:spPr>
            <a:xfrm>
              <a:off x="8576249" y="2076143"/>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7"/>
            <p:cNvSpPr/>
            <p:nvPr/>
          </p:nvSpPr>
          <p:spPr>
            <a:xfrm>
              <a:off x="8890776"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7"/>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7"/>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7"/>
            <p:cNvSpPr/>
            <p:nvPr/>
          </p:nvSpPr>
          <p:spPr>
            <a:xfrm>
              <a:off x="9048777"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7"/>
            <p:cNvSpPr/>
            <p:nvPr/>
          </p:nvSpPr>
          <p:spPr>
            <a:xfrm>
              <a:off x="8734250" y="1919617"/>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7"/>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7"/>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7"/>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7"/>
            <p:cNvSpPr/>
            <p:nvPr/>
          </p:nvSpPr>
          <p:spPr>
            <a:xfrm>
              <a:off x="9048777"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7"/>
            <p:cNvSpPr/>
            <p:nvPr/>
          </p:nvSpPr>
          <p:spPr>
            <a:xfrm>
              <a:off x="8734250" y="2860250"/>
              <a:ext cx="95218" cy="95218"/>
            </a:xfrm>
            <a:custGeom>
              <a:avLst/>
              <a:gdLst/>
              <a:ahLst/>
              <a:cxnLst/>
              <a:rect l="l" t="t" r="r" b="b"/>
              <a:pathLst>
                <a:path w="775" h="775" extrusionOk="0">
                  <a:moveTo>
                    <a:pt x="381" y="1"/>
                  </a:moveTo>
                  <a:cubicBezTo>
                    <a:pt x="167" y="1"/>
                    <a:pt x="0" y="167"/>
                    <a:pt x="0" y="382"/>
                  </a:cubicBezTo>
                  <a:cubicBezTo>
                    <a:pt x="0" y="596"/>
                    <a:pt x="167" y="774"/>
                    <a:pt x="381" y="774"/>
                  </a:cubicBezTo>
                  <a:cubicBezTo>
                    <a:pt x="596" y="774"/>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7"/>
            <p:cNvSpPr/>
            <p:nvPr/>
          </p:nvSpPr>
          <p:spPr>
            <a:xfrm>
              <a:off x="8576249" y="3016777"/>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7"/>
            <p:cNvSpPr/>
            <p:nvPr/>
          </p:nvSpPr>
          <p:spPr>
            <a:xfrm>
              <a:off x="8890776"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7"/>
            <p:cNvSpPr/>
            <p:nvPr/>
          </p:nvSpPr>
          <p:spPr>
            <a:xfrm>
              <a:off x="8576249" y="2705198"/>
              <a:ext cx="95218" cy="93744"/>
            </a:xfrm>
            <a:custGeom>
              <a:avLst/>
              <a:gdLst/>
              <a:ahLst/>
              <a:cxnLst/>
              <a:rect l="l" t="t" r="r" b="b"/>
              <a:pathLst>
                <a:path w="775" h="763" extrusionOk="0">
                  <a:moveTo>
                    <a:pt x="393" y="0"/>
                  </a:moveTo>
                  <a:cubicBezTo>
                    <a:pt x="179" y="0"/>
                    <a:pt x="1" y="167"/>
                    <a:pt x="1" y="381"/>
                  </a:cubicBezTo>
                  <a:cubicBezTo>
                    <a:pt x="1"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7"/>
            <p:cNvSpPr/>
            <p:nvPr/>
          </p:nvSpPr>
          <p:spPr>
            <a:xfrm>
              <a:off x="8890776"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608" y="762"/>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7"/>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7"/>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37"/>
            <p:cNvSpPr/>
            <p:nvPr/>
          </p:nvSpPr>
          <p:spPr>
            <a:xfrm>
              <a:off x="9048777"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37"/>
            <p:cNvSpPr/>
            <p:nvPr/>
          </p:nvSpPr>
          <p:spPr>
            <a:xfrm>
              <a:off x="8734250" y="2547197"/>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37"/>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37"/>
            <p:cNvSpPr/>
            <p:nvPr/>
          </p:nvSpPr>
          <p:spPr>
            <a:xfrm>
              <a:off x="9048777"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37"/>
            <p:cNvSpPr/>
            <p:nvPr/>
          </p:nvSpPr>
          <p:spPr>
            <a:xfrm>
              <a:off x="8734250" y="3489305"/>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37"/>
            <p:cNvSpPr/>
            <p:nvPr/>
          </p:nvSpPr>
          <p:spPr>
            <a:xfrm>
              <a:off x="8576249" y="3644357"/>
              <a:ext cx="95218" cy="95218"/>
            </a:xfrm>
            <a:custGeom>
              <a:avLst/>
              <a:gdLst/>
              <a:ahLst/>
              <a:cxnLst/>
              <a:rect l="l" t="t" r="r" b="b"/>
              <a:pathLst>
                <a:path w="775" h="775" extrusionOk="0">
                  <a:moveTo>
                    <a:pt x="393" y="0"/>
                  </a:moveTo>
                  <a:cubicBezTo>
                    <a:pt x="179" y="0"/>
                    <a:pt x="1" y="179"/>
                    <a:pt x="1" y="381"/>
                  </a:cubicBezTo>
                  <a:cubicBezTo>
                    <a:pt x="1"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37"/>
            <p:cNvSpPr/>
            <p:nvPr/>
          </p:nvSpPr>
          <p:spPr>
            <a:xfrm>
              <a:off x="8890776"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608" y="774"/>
                    <a:pt x="774" y="596"/>
                    <a:pt x="774" y="381"/>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37"/>
            <p:cNvSpPr/>
            <p:nvPr/>
          </p:nvSpPr>
          <p:spPr>
            <a:xfrm>
              <a:off x="8576249" y="3331304"/>
              <a:ext cx="95218" cy="95218"/>
            </a:xfrm>
            <a:custGeom>
              <a:avLst/>
              <a:gdLst/>
              <a:ahLst/>
              <a:cxnLst/>
              <a:rect l="l" t="t" r="r" b="b"/>
              <a:pathLst>
                <a:path w="775" h="775" extrusionOk="0">
                  <a:moveTo>
                    <a:pt x="393" y="0"/>
                  </a:moveTo>
                  <a:cubicBezTo>
                    <a:pt x="179" y="0"/>
                    <a:pt x="1" y="179"/>
                    <a:pt x="1" y="393"/>
                  </a:cubicBezTo>
                  <a:cubicBezTo>
                    <a:pt x="1"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7"/>
            <p:cNvSpPr/>
            <p:nvPr/>
          </p:nvSpPr>
          <p:spPr>
            <a:xfrm>
              <a:off x="8890776"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37"/>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37"/>
            <p:cNvSpPr/>
            <p:nvPr/>
          </p:nvSpPr>
          <p:spPr>
            <a:xfrm>
              <a:off x="9048777"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37"/>
            <p:cNvSpPr/>
            <p:nvPr/>
          </p:nvSpPr>
          <p:spPr>
            <a:xfrm>
              <a:off x="8734250" y="3174778"/>
              <a:ext cx="95218" cy="95218"/>
            </a:xfrm>
            <a:custGeom>
              <a:avLst/>
              <a:gdLst/>
              <a:ahLst/>
              <a:cxnLst/>
              <a:rect l="l" t="t" r="r" b="b"/>
              <a:pathLst>
                <a:path w="775" h="775" extrusionOk="0">
                  <a:moveTo>
                    <a:pt x="381" y="0"/>
                  </a:moveTo>
                  <a:cubicBezTo>
                    <a:pt x="167" y="0"/>
                    <a:pt x="0" y="167"/>
                    <a:pt x="0" y="381"/>
                  </a:cubicBezTo>
                  <a:cubicBezTo>
                    <a:pt x="0" y="596"/>
                    <a:pt x="167" y="774"/>
                    <a:pt x="381" y="774"/>
                  </a:cubicBezTo>
                  <a:cubicBezTo>
                    <a:pt x="596" y="774"/>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37"/>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37"/>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37"/>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37"/>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37"/>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37"/>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37"/>
            <p:cNvSpPr/>
            <p:nvPr/>
          </p:nvSpPr>
          <p:spPr>
            <a:xfrm>
              <a:off x="8419722" y="35152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37"/>
            <p:cNvSpPr/>
            <p:nvPr/>
          </p:nvSpPr>
          <p:spPr>
            <a:xfrm>
              <a:off x="8106669" y="35152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37"/>
            <p:cNvSpPr/>
            <p:nvPr/>
          </p:nvSpPr>
          <p:spPr>
            <a:xfrm>
              <a:off x="7950142" y="50657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37"/>
            <p:cNvSpPr/>
            <p:nvPr/>
          </p:nvSpPr>
          <p:spPr>
            <a:xfrm>
              <a:off x="8263196" y="50657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37"/>
            <p:cNvSpPr/>
            <p:nvPr/>
          </p:nvSpPr>
          <p:spPr>
            <a:xfrm>
              <a:off x="7950142" y="19352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37"/>
            <p:cNvSpPr/>
            <p:nvPr/>
          </p:nvSpPr>
          <p:spPr>
            <a:xfrm>
              <a:off x="8263196" y="19352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37"/>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37"/>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37"/>
            <p:cNvSpPr/>
            <p:nvPr/>
          </p:nvSpPr>
          <p:spPr>
            <a:xfrm>
              <a:off x="8419722" y="36998"/>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37"/>
            <p:cNvSpPr/>
            <p:nvPr/>
          </p:nvSpPr>
          <p:spPr>
            <a:xfrm>
              <a:off x="8106669" y="36998"/>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37"/>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37"/>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37"/>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37"/>
            <p:cNvSpPr/>
            <p:nvPr/>
          </p:nvSpPr>
          <p:spPr>
            <a:xfrm>
              <a:off x="8419722" y="979106"/>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37"/>
            <p:cNvSpPr/>
            <p:nvPr/>
          </p:nvSpPr>
          <p:spPr>
            <a:xfrm>
              <a:off x="8106669" y="979106"/>
              <a:ext cx="95218" cy="95218"/>
            </a:xfrm>
            <a:custGeom>
              <a:avLst/>
              <a:gdLst/>
              <a:ahLst/>
              <a:cxnLst/>
              <a:rect l="l" t="t" r="r" b="b"/>
              <a:pathLst>
                <a:path w="775" h="775" extrusionOk="0">
                  <a:moveTo>
                    <a:pt x="382" y="0"/>
                  </a:moveTo>
                  <a:cubicBezTo>
                    <a:pt x="179" y="0"/>
                    <a:pt x="1" y="167"/>
                    <a:pt x="1" y="381"/>
                  </a:cubicBezTo>
                  <a:cubicBezTo>
                    <a:pt x="1" y="595"/>
                    <a:pt x="179"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37"/>
            <p:cNvSpPr/>
            <p:nvPr/>
          </p:nvSpPr>
          <p:spPr>
            <a:xfrm>
              <a:off x="7950142" y="1135632"/>
              <a:ext cx="95218" cy="95096"/>
            </a:xfrm>
            <a:custGeom>
              <a:avLst/>
              <a:gdLst/>
              <a:ahLst/>
              <a:cxnLst/>
              <a:rect l="l" t="t" r="r" b="b"/>
              <a:pathLst>
                <a:path w="775" h="774" extrusionOk="0">
                  <a:moveTo>
                    <a:pt x="382" y="0"/>
                  </a:moveTo>
                  <a:cubicBezTo>
                    <a:pt x="167" y="0"/>
                    <a:pt x="1" y="179"/>
                    <a:pt x="1" y="393"/>
                  </a:cubicBezTo>
                  <a:cubicBezTo>
                    <a:pt x="1" y="595"/>
                    <a:pt x="167"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37"/>
            <p:cNvSpPr/>
            <p:nvPr/>
          </p:nvSpPr>
          <p:spPr>
            <a:xfrm>
              <a:off x="8263196" y="1135632"/>
              <a:ext cx="95218" cy="95096"/>
            </a:xfrm>
            <a:custGeom>
              <a:avLst/>
              <a:gdLst/>
              <a:ahLst/>
              <a:cxnLst/>
              <a:rect l="l" t="t" r="r" b="b"/>
              <a:pathLst>
                <a:path w="775" h="774" extrusionOk="0">
                  <a:moveTo>
                    <a:pt x="394" y="0"/>
                  </a:moveTo>
                  <a:cubicBezTo>
                    <a:pt x="179" y="0"/>
                    <a:pt x="1" y="179"/>
                    <a:pt x="1" y="393"/>
                  </a:cubicBezTo>
                  <a:cubicBezTo>
                    <a:pt x="1" y="595"/>
                    <a:pt x="179" y="774"/>
                    <a:pt x="394" y="774"/>
                  </a:cubicBezTo>
                  <a:cubicBezTo>
                    <a:pt x="608" y="774"/>
                    <a:pt x="775" y="595"/>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37"/>
            <p:cNvSpPr/>
            <p:nvPr/>
          </p:nvSpPr>
          <p:spPr>
            <a:xfrm>
              <a:off x="7950142" y="821105"/>
              <a:ext cx="95218" cy="95218"/>
            </a:xfrm>
            <a:custGeom>
              <a:avLst/>
              <a:gdLst/>
              <a:ahLst/>
              <a:cxnLst/>
              <a:rect l="l" t="t" r="r" b="b"/>
              <a:pathLst>
                <a:path w="775" h="775" extrusionOk="0">
                  <a:moveTo>
                    <a:pt x="382" y="0"/>
                  </a:moveTo>
                  <a:cubicBezTo>
                    <a:pt x="167" y="0"/>
                    <a:pt x="1" y="179"/>
                    <a:pt x="1" y="393"/>
                  </a:cubicBezTo>
                  <a:cubicBezTo>
                    <a:pt x="1" y="596"/>
                    <a:pt x="167"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37"/>
            <p:cNvSpPr/>
            <p:nvPr/>
          </p:nvSpPr>
          <p:spPr>
            <a:xfrm>
              <a:off x="8263196" y="821105"/>
              <a:ext cx="95218" cy="95218"/>
            </a:xfrm>
            <a:custGeom>
              <a:avLst/>
              <a:gdLst/>
              <a:ahLst/>
              <a:cxnLst/>
              <a:rect l="l" t="t" r="r" b="b"/>
              <a:pathLst>
                <a:path w="775" h="775" extrusionOk="0">
                  <a:moveTo>
                    <a:pt x="394" y="0"/>
                  </a:moveTo>
                  <a:cubicBezTo>
                    <a:pt x="179" y="0"/>
                    <a:pt x="1" y="179"/>
                    <a:pt x="1" y="393"/>
                  </a:cubicBezTo>
                  <a:cubicBezTo>
                    <a:pt x="1" y="596"/>
                    <a:pt x="179" y="774"/>
                    <a:pt x="394" y="774"/>
                  </a:cubicBezTo>
                  <a:cubicBezTo>
                    <a:pt x="608" y="774"/>
                    <a:pt x="775" y="596"/>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37"/>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37"/>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37"/>
            <p:cNvSpPr/>
            <p:nvPr/>
          </p:nvSpPr>
          <p:spPr>
            <a:xfrm>
              <a:off x="8419722" y="6631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37"/>
            <p:cNvSpPr/>
            <p:nvPr/>
          </p:nvSpPr>
          <p:spPr>
            <a:xfrm>
              <a:off x="8106669" y="663104"/>
              <a:ext cx="95218" cy="95218"/>
            </a:xfrm>
            <a:custGeom>
              <a:avLst/>
              <a:gdLst/>
              <a:ahLst/>
              <a:cxnLst/>
              <a:rect l="l" t="t" r="r" b="b"/>
              <a:pathLst>
                <a:path w="775" h="775" extrusionOk="0">
                  <a:moveTo>
                    <a:pt x="382" y="0"/>
                  </a:moveTo>
                  <a:cubicBezTo>
                    <a:pt x="179" y="0"/>
                    <a:pt x="1" y="179"/>
                    <a:pt x="1" y="393"/>
                  </a:cubicBezTo>
                  <a:cubicBezTo>
                    <a:pt x="1" y="608"/>
                    <a:pt x="179"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37"/>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37"/>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37"/>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37"/>
            <p:cNvSpPr/>
            <p:nvPr/>
          </p:nvSpPr>
          <p:spPr>
            <a:xfrm>
              <a:off x="8419722" y="1605089"/>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37"/>
            <p:cNvSpPr/>
            <p:nvPr/>
          </p:nvSpPr>
          <p:spPr>
            <a:xfrm>
              <a:off x="8106669" y="1605089"/>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37"/>
            <p:cNvSpPr/>
            <p:nvPr/>
          </p:nvSpPr>
          <p:spPr>
            <a:xfrm>
              <a:off x="7950142" y="1763090"/>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37"/>
            <p:cNvSpPr/>
            <p:nvPr/>
          </p:nvSpPr>
          <p:spPr>
            <a:xfrm>
              <a:off x="8263196" y="1763090"/>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37"/>
            <p:cNvSpPr/>
            <p:nvPr/>
          </p:nvSpPr>
          <p:spPr>
            <a:xfrm>
              <a:off x="7950142" y="1448685"/>
              <a:ext cx="95218" cy="95096"/>
            </a:xfrm>
            <a:custGeom>
              <a:avLst/>
              <a:gdLst/>
              <a:ahLst/>
              <a:cxnLst/>
              <a:rect l="l" t="t" r="r" b="b"/>
              <a:pathLst>
                <a:path w="775" h="774"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37"/>
            <p:cNvSpPr/>
            <p:nvPr/>
          </p:nvSpPr>
          <p:spPr>
            <a:xfrm>
              <a:off x="8263196" y="1448685"/>
              <a:ext cx="95218" cy="95096"/>
            </a:xfrm>
            <a:custGeom>
              <a:avLst/>
              <a:gdLst/>
              <a:ahLst/>
              <a:cxnLst/>
              <a:rect l="l" t="t" r="r" b="b"/>
              <a:pathLst>
                <a:path w="775" h="774"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37"/>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37"/>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37"/>
            <p:cNvSpPr/>
            <p:nvPr/>
          </p:nvSpPr>
          <p:spPr>
            <a:xfrm>
              <a:off x="8419722" y="1290685"/>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37"/>
            <p:cNvSpPr/>
            <p:nvPr/>
          </p:nvSpPr>
          <p:spPr>
            <a:xfrm>
              <a:off x="8106669" y="1290685"/>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37"/>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37"/>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37"/>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37"/>
            <p:cNvSpPr/>
            <p:nvPr/>
          </p:nvSpPr>
          <p:spPr>
            <a:xfrm>
              <a:off x="8419722" y="2232670"/>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37"/>
            <p:cNvSpPr/>
            <p:nvPr/>
          </p:nvSpPr>
          <p:spPr>
            <a:xfrm>
              <a:off x="8106669" y="2232670"/>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37"/>
            <p:cNvSpPr/>
            <p:nvPr/>
          </p:nvSpPr>
          <p:spPr>
            <a:xfrm>
              <a:off x="7950142" y="2389196"/>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37"/>
            <p:cNvSpPr/>
            <p:nvPr/>
          </p:nvSpPr>
          <p:spPr>
            <a:xfrm>
              <a:off x="8263196" y="2389196"/>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37"/>
            <p:cNvSpPr/>
            <p:nvPr/>
          </p:nvSpPr>
          <p:spPr>
            <a:xfrm>
              <a:off x="7950142" y="2076143"/>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37"/>
            <p:cNvSpPr/>
            <p:nvPr/>
          </p:nvSpPr>
          <p:spPr>
            <a:xfrm>
              <a:off x="8263196" y="2076143"/>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37"/>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37"/>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37"/>
            <p:cNvSpPr/>
            <p:nvPr/>
          </p:nvSpPr>
          <p:spPr>
            <a:xfrm>
              <a:off x="8419722" y="1919617"/>
              <a:ext cx="95218" cy="95218"/>
            </a:xfrm>
            <a:custGeom>
              <a:avLst/>
              <a:gdLst/>
              <a:ahLst/>
              <a:cxnLst/>
              <a:rect l="l" t="t" r="r" b="b"/>
              <a:pathLst>
                <a:path w="775" h="775" extrusionOk="0">
                  <a:moveTo>
                    <a:pt x="382" y="1"/>
                  </a:moveTo>
                  <a:cubicBezTo>
                    <a:pt x="167" y="1"/>
                    <a:pt x="1" y="179"/>
                    <a:pt x="1" y="394"/>
                  </a:cubicBezTo>
                  <a:cubicBezTo>
                    <a:pt x="1" y="608"/>
                    <a:pt x="167"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37"/>
            <p:cNvSpPr/>
            <p:nvPr/>
          </p:nvSpPr>
          <p:spPr>
            <a:xfrm>
              <a:off x="8106669" y="1919617"/>
              <a:ext cx="95218" cy="95218"/>
            </a:xfrm>
            <a:custGeom>
              <a:avLst/>
              <a:gdLst/>
              <a:ahLst/>
              <a:cxnLst/>
              <a:rect l="l" t="t" r="r" b="b"/>
              <a:pathLst>
                <a:path w="775" h="775" extrusionOk="0">
                  <a:moveTo>
                    <a:pt x="382" y="1"/>
                  </a:moveTo>
                  <a:cubicBezTo>
                    <a:pt x="179" y="1"/>
                    <a:pt x="1" y="179"/>
                    <a:pt x="1" y="394"/>
                  </a:cubicBezTo>
                  <a:cubicBezTo>
                    <a:pt x="1" y="608"/>
                    <a:pt x="179"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37"/>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37"/>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37"/>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37"/>
            <p:cNvSpPr/>
            <p:nvPr/>
          </p:nvSpPr>
          <p:spPr>
            <a:xfrm>
              <a:off x="8419722" y="2860250"/>
              <a:ext cx="95218" cy="95218"/>
            </a:xfrm>
            <a:custGeom>
              <a:avLst/>
              <a:gdLst/>
              <a:ahLst/>
              <a:cxnLst/>
              <a:rect l="l" t="t" r="r" b="b"/>
              <a:pathLst>
                <a:path w="775" h="775" extrusionOk="0">
                  <a:moveTo>
                    <a:pt x="382" y="1"/>
                  </a:moveTo>
                  <a:cubicBezTo>
                    <a:pt x="167" y="1"/>
                    <a:pt x="1" y="167"/>
                    <a:pt x="1" y="382"/>
                  </a:cubicBezTo>
                  <a:cubicBezTo>
                    <a:pt x="1" y="596"/>
                    <a:pt x="167"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37"/>
            <p:cNvSpPr/>
            <p:nvPr/>
          </p:nvSpPr>
          <p:spPr>
            <a:xfrm>
              <a:off x="8106669" y="2860250"/>
              <a:ext cx="95218" cy="95218"/>
            </a:xfrm>
            <a:custGeom>
              <a:avLst/>
              <a:gdLst/>
              <a:ahLst/>
              <a:cxnLst/>
              <a:rect l="l" t="t" r="r" b="b"/>
              <a:pathLst>
                <a:path w="775" h="775" extrusionOk="0">
                  <a:moveTo>
                    <a:pt x="382" y="1"/>
                  </a:moveTo>
                  <a:cubicBezTo>
                    <a:pt x="179" y="1"/>
                    <a:pt x="1" y="167"/>
                    <a:pt x="1" y="382"/>
                  </a:cubicBezTo>
                  <a:cubicBezTo>
                    <a:pt x="1" y="596"/>
                    <a:pt x="179" y="774"/>
                    <a:pt x="382" y="774"/>
                  </a:cubicBezTo>
                  <a:cubicBezTo>
                    <a:pt x="596" y="774"/>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37"/>
            <p:cNvSpPr/>
            <p:nvPr/>
          </p:nvSpPr>
          <p:spPr>
            <a:xfrm>
              <a:off x="7950142" y="3016777"/>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37"/>
            <p:cNvSpPr/>
            <p:nvPr/>
          </p:nvSpPr>
          <p:spPr>
            <a:xfrm>
              <a:off x="8263196" y="3016777"/>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37"/>
            <p:cNvSpPr/>
            <p:nvPr/>
          </p:nvSpPr>
          <p:spPr>
            <a:xfrm>
              <a:off x="7950142" y="2705198"/>
              <a:ext cx="95218" cy="93744"/>
            </a:xfrm>
            <a:custGeom>
              <a:avLst/>
              <a:gdLst/>
              <a:ahLst/>
              <a:cxnLst/>
              <a:rect l="l" t="t" r="r" b="b"/>
              <a:pathLst>
                <a:path w="775" h="763" extrusionOk="0">
                  <a:moveTo>
                    <a:pt x="382" y="0"/>
                  </a:moveTo>
                  <a:cubicBezTo>
                    <a:pt x="167" y="0"/>
                    <a:pt x="1" y="167"/>
                    <a:pt x="1" y="381"/>
                  </a:cubicBezTo>
                  <a:cubicBezTo>
                    <a:pt x="1" y="596"/>
                    <a:pt x="167"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37"/>
            <p:cNvSpPr/>
            <p:nvPr/>
          </p:nvSpPr>
          <p:spPr>
            <a:xfrm>
              <a:off x="8263196" y="2705198"/>
              <a:ext cx="95218" cy="93744"/>
            </a:xfrm>
            <a:custGeom>
              <a:avLst/>
              <a:gdLst/>
              <a:ahLst/>
              <a:cxnLst/>
              <a:rect l="l" t="t" r="r" b="b"/>
              <a:pathLst>
                <a:path w="775" h="763" extrusionOk="0">
                  <a:moveTo>
                    <a:pt x="394" y="0"/>
                  </a:moveTo>
                  <a:cubicBezTo>
                    <a:pt x="179" y="0"/>
                    <a:pt x="1" y="167"/>
                    <a:pt x="1" y="381"/>
                  </a:cubicBezTo>
                  <a:cubicBezTo>
                    <a:pt x="1" y="596"/>
                    <a:pt x="179" y="762"/>
                    <a:pt x="394" y="762"/>
                  </a:cubicBezTo>
                  <a:cubicBezTo>
                    <a:pt x="608" y="762"/>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37"/>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37"/>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37"/>
            <p:cNvSpPr/>
            <p:nvPr/>
          </p:nvSpPr>
          <p:spPr>
            <a:xfrm>
              <a:off x="8419722" y="2547197"/>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37"/>
            <p:cNvSpPr/>
            <p:nvPr/>
          </p:nvSpPr>
          <p:spPr>
            <a:xfrm>
              <a:off x="8106669" y="2547197"/>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37"/>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37"/>
            <p:cNvSpPr/>
            <p:nvPr/>
          </p:nvSpPr>
          <p:spPr>
            <a:xfrm>
              <a:off x="8419722" y="3489305"/>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37"/>
            <p:cNvSpPr/>
            <p:nvPr/>
          </p:nvSpPr>
          <p:spPr>
            <a:xfrm>
              <a:off x="8106669" y="3489305"/>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37"/>
            <p:cNvSpPr/>
            <p:nvPr/>
          </p:nvSpPr>
          <p:spPr>
            <a:xfrm>
              <a:off x="7950142" y="3644357"/>
              <a:ext cx="95218" cy="95218"/>
            </a:xfrm>
            <a:custGeom>
              <a:avLst/>
              <a:gdLst/>
              <a:ahLst/>
              <a:cxnLst/>
              <a:rect l="l" t="t" r="r" b="b"/>
              <a:pathLst>
                <a:path w="775" h="775" extrusionOk="0">
                  <a:moveTo>
                    <a:pt x="382" y="0"/>
                  </a:moveTo>
                  <a:cubicBezTo>
                    <a:pt x="167" y="0"/>
                    <a:pt x="1" y="179"/>
                    <a:pt x="1" y="381"/>
                  </a:cubicBezTo>
                  <a:cubicBezTo>
                    <a:pt x="1" y="596"/>
                    <a:pt x="167"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37"/>
            <p:cNvSpPr/>
            <p:nvPr/>
          </p:nvSpPr>
          <p:spPr>
            <a:xfrm>
              <a:off x="8263196" y="3644357"/>
              <a:ext cx="95218" cy="95218"/>
            </a:xfrm>
            <a:custGeom>
              <a:avLst/>
              <a:gdLst/>
              <a:ahLst/>
              <a:cxnLst/>
              <a:rect l="l" t="t" r="r" b="b"/>
              <a:pathLst>
                <a:path w="775" h="775" extrusionOk="0">
                  <a:moveTo>
                    <a:pt x="394" y="0"/>
                  </a:moveTo>
                  <a:cubicBezTo>
                    <a:pt x="179" y="0"/>
                    <a:pt x="1" y="179"/>
                    <a:pt x="1" y="381"/>
                  </a:cubicBezTo>
                  <a:cubicBezTo>
                    <a:pt x="1" y="596"/>
                    <a:pt x="179" y="774"/>
                    <a:pt x="394" y="774"/>
                  </a:cubicBezTo>
                  <a:cubicBezTo>
                    <a:pt x="608" y="774"/>
                    <a:pt x="775" y="596"/>
                    <a:pt x="775" y="381"/>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37"/>
            <p:cNvSpPr/>
            <p:nvPr/>
          </p:nvSpPr>
          <p:spPr>
            <a:xfrm>
              <a:off x="7950142" y="3331304"/>
              <a:ext cx="95218" cy="95218"/>
            </a:xfrm>
            <a:custGeom>
              <a:avLst/>
              <a:gdLst/>
              <a:ahLst/>
              <a:cxnLst/>
              <a:rect l="l" t="t" r="r" b="b"/>
              <a:pathLst>
                <a:path w="775" h="775" extrusionOk="0">
                  <a:moveTo>
                    <a:pt x="382" y="0"/>
                  </a:moveTo>
                  <a:cubicBezTo>
                    <a:pt x="167" y="0"/>
                    <a:pt x="1" y="179"/>
                    <a:pt x="1" y="393"/>
                  </a:cubicBezTo>
                  <a:cubicBezTo>
                    <a:pt x="1" y="608"/>
                    <a:pt x="167"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37"/>
            <p:cNvSpPr/>
            <p:nvPr/>
          </p:nvSpPr>
          <p:spPr>
            <a:xfrm>
              <a:off x="8263196" y="33313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37"/>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37"/>
            <p:cNvSpPr/>
            <p:nvPr/>
          </p:nvSpPr>
          <p:spPr>
            <a:xfrm>
              <a:off x="8419722" y="3174778"/>
              <a:ext cx="95218" cy="95218"/>
            </a:xfrm>
            <a:custGeom>
              <a:avLst/>
              <a:gdLst/>
              <a:ahLst/>
              <a:cxnLst/>
              <a:rect l="l" t="t" r="r" b="b"/>
              <a:pathLst>
                <a:path w="775" h="775" extrusionOk="0">
                  <a:moveTo>
                    <a:pt x="382" y="0"/>
                  </a:moveTo>
                  <a:cubicBezTo>
                    <a:pt x="167" y="0"/>
                    <a:pt x="1" y="167"/>
                    <a:pt x="1" y="381"/>
                  </a:cubicBezTo>
                  <a:cubicBezTo>
                    <a:pt x="1" y="596"/>
                    <a:pt x="167"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37"/>
            <p:cNvSpPr/>
            <p:nvPr/>
          </p:nvSpPr>
          <p:spPr>
            <a:xfrm>
              <a:off x="8106669" y="3174778"/>
              <a:ext cx="95218" cy="95218"/>
            </a:xfrm>
            <a:custGeom>
              <a:avLst/>
              <a:gdLst/>
              <a:ahLst/>
              <a:cxnLst/>
              <a:rect l="l" t="t" r="r" b="b"/>
              <a:pathLst>
                <a:path w="775" h="775" extrusionOk="0">
                  <a:moveTo>
                    <a:pt x="382" y="0"/>
                  </a:moveTo>
                  <a:cubicBezTo>
                    <a:pt x="179" y="0"/>
                    <a:pt x="1" y="167"/>
                    <a:pt x="1" y="381"/>
                  </a:cubicBezTo>
                  <a:cubicBezTo>
                    <a:pt x="1" y="596"/>
                    <a:pt x="179" y="774"/>
                    <a:pt x="382" y="774"/>
                  </a:cubicBezTo>
                  <a:cubicBezTo>
                    <a:pt x="596" y="774"/>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37"/>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37"/>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37"/>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37"/>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37"/>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37"/>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37"/>
            <p:cNvSpPr/>
            <p:nvPr/>
          </p:nvSpPr>
          <p:spPr>
            <a:xfrm>
              <a:off x="7792142"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37"/>
            <p:cNvSpPr/>
            <p:nvPr/>
          </p:nvSpPr>
          <p:spPr>
            <a:xfrm>
              <a:off x="7479088" y="35152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37"/>
            <p:cNvSpPr/>
            <p:nvPr/>
          </p:nvSpPr>
          <p:spPr>
            <a:xfrm>
              <a:off x="7322562" y="50657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37"/>
            <p:cNvSpPr/>
            <p:nvPr/>
          </p:nvSpPr>
          <p:spPr>
            <a:xfrm>
              <a:off x="7635615" y="50657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37"/>
            <p:cNvSpPr/>
            <p:nvPr/>
          </p:nvSpPr>
          <p:spPr>
            <a:xfrm>
              <a:off x="7322562" y="19352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37"/>
            <p:cNvSpPr/>
            <p:nvPr/>
          </p:nvSpPr>
          <p:spPr>
            <a:xfrm>
              <a:off x="7635615" y="19352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37"/>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37"/>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37"/>
            <p:cNvSpPr/>
            <p:nvPr/>
          </p:nvSpPr>
          <p:spPr>
            <a:xfrm>
              <a:off x="7792142"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37"/>
            <p:cNvSpPr/>
            <p:nvPr/>
          </p:nvSpPr>
          <p:spPr>
            <a:xfrm>
              <a:off x="7479088" y="36998"/>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37"/>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37"/>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37"/>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37"/>
            <p:cNvSpPr/>
            <p:nvPr/>
          </p:nvSpPr>
          <p:spPr>
            <a:xfrm>
              <a:off x="7792142"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596" y="774"/>
                    <a:pt x="775" y="595"/>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37"/>
            <p:cNvSpPr/>
            <p:nvPr/>
          </p:nvSpPr>
          <p:spPr>
            <a:xfrm>
              <a:off x="7479088" y="979106"/>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37"/>
            <p:cNvSpPr/>
            <p:nvPr/>
          </p:nvSpPr>
          <p:spPr>
            <a:xfrm>
              <a:off x="7322562" y="1135632"/>
              <a:ext cx="95218" cy="95096"/>
            </a:xfrm>
            <a:custGeom>
              <a:avLst/>
              <a:gdLst/>
              <a:ahLst/>
              <a:cxnLst/>
              <a:rect l="l" t="t" r="r" b="b"/>
              <a:pathLst>
                <a:path w="775" h="774" extrusionOk="0">
                  <a:moveTo>
                    <a:pt x="382" y="0"/>
                  </a:moveTo>
                  <a:cubicBezTo>
                    <a:pt x="168" y="0"/>
                    <a:pt x="1" y="179"/>
                    <a:pt x="1" y="393"/>
                  </a:cubicBezTo>
                  <a:cubicBezTo>
                    <a:pt x="1" y="595"/>
                    <a:pt x="168" y="774"/>
                    <a:pt x="382" y="774"/>
                  </a:cubicBezTo>
                  <a:cubicBezTo>
                    <a:pt x="596" y="774"/>
                    <a:pt x="775" y="595"/>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37"/>
            <p:cNvSpPr/>
            <p:nvPr/>
          </p:nvSpPr>
          <p:spPr>
            <a:xfrm>
              <a:off x="7635615" y="1135632"/>
              <a:ext cx="93744" cy="95096"/>
            </a:xfrm>
            <a:custGeom>
              <a:avLst/>
              <a:gdLst/>
              <a:ahLst/>
              <a:cxnLst/>
              <a:rect l="l" t="t" r="r" b="b"/>
              <a:pathLst>
                <a:path w="763" h="774" extrusionOk="0">
                  <a:moveTo>
                    <a:pt x="382" y="0"/>
                  </a:moveTo>
                  <a:cubicBezTo>
                    <a:pt x="168" y="0"/>
                    <a:pt x="1" y="179"/>
                    <a:pt x="1" y="393"/>
                  </a:cubicBezTo>
                  <a:cubicBezTo>
                    <a:pt x="1" y="595"/>
                    <a:pt x="168" y="774"/>
                    <a:pt x="382" y="774"/>
                  </a:cubicBezTo>
                  <a:cubicBezTo>
                    <a:pt x="596" y="774"/>
                    <a:pt x="763" y="595"/>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37"/>
            <p:cNvSpPr/>
            <p:nvPr/>
          </p:nvSpPr>
          <p:spPr>
            <a:xfrm>
              <a:off x="7322562" y="821105"/>
              <a:ext cx="95218" cy="95218"/>
            </a:xfrm>
            <a:custGeom>
              <a:avLst/>
              <a:gdLst/>
              <a:ahLst/>
              <a:cxnLst/>
              <a:rect l="l" t="t" r="r" b="b"/>
              <a:pathLst>
                <a:path w="775" h="775" extrusionOk="0">
                  <a:moveTo>
                    <a:pt x="382" y="0"/>
                  </a:moveTo>
                  <a:cubicBezTo>
                    <a:pt x="168" y="0"/>
                    <a:pt x="1" y="179"/>
                    <a:pt x="1" y="393"/>
                  </a:cubicBezTo>
                  <a:cubicBezTo>
                    <a:pt x="1" y="596"/>
                    <a:pt x="168" y="774"/>
                    <a:pt x="382" y="774"/>
                  </a:cubicBezTo>
                  <a:cubicBezTo>
                    <a:pt x="596" y="774"/>
                    <a:pt x="775" y="596"/>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37"/>
            <p:cNvSpPr/>
            <p:nvPr/>
          </p:nvSpPr>
          <p:spPr>
            <a:xfrm>
              <a:off x="7635615" y="821105"/>
              <a:ext cx="93744" cy="95218"/>
            </a:xfrm>
            <a:custGeom>
              <a:avLst/>
              <a:gdLst/>
              <a:ahLst/>
              <a:cxnLst/>
              <a:rect l="l" t="t" r="r" b="b"/>
              <a:pathLst>
                <a:path w="763" h="775" extrusionOk="0">
                  <a:moveTo>
                    <a:pt x="382" y="0"/>
                  </a:moveTo>
                  <a:cubicBezTo>
                    <a:pt x="168" y="0"/>
                    <a:pt x="1" y="179"/>
                    <a:pt x="1" y="393"/>
                  </a:cubicBezTo>
                  <a:cubicBezTo>
                    <a:pt x="1" y="596"/>
                    <a:pt x="168" y="774"/>
                    <a:pt x="382" y="774"/>
                  </a:cubicBezTo>
                  <a:cubicBezTo>
                    <a:pt x="596" y="774"/>
                    <a:pt x="763" y="596"/>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37"/>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37"/>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37"/>
            <p:cNvSpPr/>
            <p:nvPr/>
          </p:nvSpPr>
          <p:spPr>
            <a:xfrm>
              <a:off x="7792142"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596" y="774"/>
                    <a:pt x="775" y="608"/>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37"/>
            <p:cNvSpPr/>
            <p:nvPr/>
          </p:nvSpPr>
          <p:spPr>
            <a:xfrm>
              <a:off x="7479088" y="663104"/>
              <a:ext cx="95218" cy="95218"/>
            </a:xfrm>
            <a:custGeom>
              <a:avLst/>
              <a:gdLst/>
              <a:ahLst/>
              <a:cxnLst/>
              <a:rect l="l" t="t" r="r" b="b"/>
              <a:pathLst>
                <a:path w="775" h="775" extrusionOk="0">
                  <a:moveTo>
                    <a:pt x="394" y="0"/>
                  </a:moveTo>
                  <a:cubicBezTo>
                    <a:pt x="179" y="0"/>
                    <a:pt x="1" y="179"/>
                    <a:pt x="1" y="393"/>
                  </a:cubicBezTo>
                  <a:cubicBezTo>
                    <a:pt x="1" y="608"/>
                    <a:pt x="179" y="774"/>
                    <a:pt x="394" y="774"/>
                  </a:cubicBezTo>
                  <a:cubicBezTo>
                    <a:pt x="608" y="774"/>
                    <a:pt x="775" y="608"/>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37"/>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37"/>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37"/>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37"/>
            <p:cNvSpPr/>
            <p:nvPr/>
          </p:nvSpPr>
          <p:spPr>
            <a:xfrm>
              <a:off x="7792142"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37"/>
            <p:cNvSpPr/>
            <p:nvPr/>
          </p:nvSpPr>
          <p:spPr>
            <a:xfrm>
              <a:off x="7479088" y="1605089"/>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37"/>
            <p:cNvSpPr/>
            <p:nvPr/>
          </p:nvSpPr>
          <p:spPr>
            <a:xfrm>
              <a:off x="7322562" y="1763090"/>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37"/>
            <p:cNvSpPr/>
            <p:nvPr/>
          </p:nvSpPr>
          <p:spPr>
            <a:xfrm>
              <a:off x="7635615" y="1763090"/>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37"/>
            <p:cNvSpPr/>
            <p:nvPr/>
          </p:nvSpPr>
          <p:spPr>
            <a:xfrm>
              <a:off x="7322562" y="1448685"/>
              <a:ext cx="95218" cy="95096"/>
            </a:xfrm>
            <a:custGeom>
              <a:avLst/>
              <a:gdLst/>
              <a:ahLst/>
              <a:cxnLst/>
              <a:rect l="l" t="t" r="r" b="b"/>
              <a:pathLst>
                <a:path w="775" h="774"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37"/>
            <p:cNvSpPr/>
            <p:nvPr/>
          </p:nvSpPr>
          <p:spPr>
            <a:xfrm>
              <a:off x="7635615" y="1448685"/>
              <a:ext cx="93744" cy="95096"/>
            </a:xfrm>
            <a:custGeom>
              <a:avLst/>
              <a:gdLst/>
              <a:ahLst/>
              <a:cxnLst/>
              <a:rect l="l" t="t" r="r" b="b"/>
              <a:pathLst>
                <a:path w="763" h="774"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37"/>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37"/>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37"/>
            <p:cNvSpPr/>
            <p:nvPr/>
          </p:nvSpPr>
          <p:spPr>
            <a:xfrm>
              <a:off x="7792142"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37"/>
            <p:cNvSpPr/>
            <p:nvPr/>
          </p:nvSpPr>
          <p:spPr>
            <a:xfrm>
              <a:off x="7479088" y="1290685"/>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37"/>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37"/>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37"/>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37"/>
            <p:cNvSpPr/>
            <p:nvPr/>
          </p:nvSpPr>
          <p:spPr>
            <a:xfrm>
              <a:off x="7792142"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37"/>
            <p:cNvSpPr/>
            <p:nvPr/>
          </p:nvSpPr>
          <p:spPr>
            <a:xfrm>
              <a:off x="7479088" y="2232670"/>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37"/>
            <p:cNvSpPr/>
            <p:nvPr/>
          </p:nvSpPr>
          <p:spPr>
            <a:xfrm>
              <a:off x="7322562" y="2389196"/>
              <a:ext cx="95218" cy="95218"/>
            </a:xfrm>
            <a:custGeom>
              <a:avLst/>
              <a:gdLst/>
              <a:ahLst/>
              <a:cxnLst/>
              <a:rect l="l" t="t" r="r" b="b"/>
              <a:pathLst>
                <a:path w="775" h="775" extrusionOk="0">
                  <a:moveTo>
                    <a:pt x="382" y="1"/>
                  </a:moveTo>
                  <a:cubicBezTo>
                    <a:pt x="168" y="1"/>
                    <a:pt x="1" y="179"/>
                    <a:pt x="1" y="394"/>
                  </a:cubicBezTo>
                  <a:cubicBezTo>
                    <a:pt x="1" y="608"/>
                    <a:pt x="168" y="775"/>
                    <a:pt x="382" y="775"/>
                  </a:cubicBezTo>
                  <a:cubicBezTo>
                    <a:pt x="596" y="775"/>
                    <a:pt x="775" y="608"/>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37"/>
            <p:cNvSpPr/>
            <p:nvPr/>
          </p:nvSpPr>
          <p:spPr>
            <a:xfrm>
              <a:off x="7635615" y="2389196"/>
              <a:ext cx="93744" cy="95218"/>
            </a:xfrm>
            <a:custGeom>
              <a:avLst/>
              <a:gdLst/>
              <a:ahLst/>
              <a:cxnLst/>
              <a:rect l="l" t="t" r="r" b="b"/>
              <a:pathLst>
                <a:path w="763" h="775" extrusionOk="0">
                  <a:moveTo>
                    <a:pt x="382" y="1"/>
                  </a:moveTo>
                  <a:cubicBezTo>
                    <a:pt x="168" y="1"/>
                    <a:pt x="1" y="179"/>
                    <a:pt x="1" y="394"/>
                  </a:cubicBezTo>
                  <a:cubicBezTo>
                    <a:pt x="1" y="608"/>
                    <a:pt x="168" y="775"/>
                    <a:pt x="382" y="775"/>
                  </a:cubicBezTo>
                  <a:cubicBezTo>
                    <a:pt x="596" y="775"/>
                    <a:pt x="763" y="608"/>
                    <a:pt x="763" y="394"/>
                  </a:cubicBezTo>
                  <a:cubicBezTo>
                    <a:pt x="763"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37"/>
            <p:cNvSpPr/>
            <p:nvPr/>
          </p:nvSpPr>
          <p:spPr>
            <a:xfrm>
              <a:off x="7322562" y="2076143"/>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37"/>
            <p:cNvSpPr/>
            <p:nvPr/>
          </p:nvSpPr>
          <p:spPr>
            <a:xfrm>
              <a:off x="7635615" y="2076143"/>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37"/>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37"/>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37"/>
            <p:cNvSpPr/>
            <p:nvPr/>
          </p:nvSpPr>
          <p:spPr>
            <a:xfrm>
              <a:off x="7792142"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596" y="775"/>
                    <a:pt x="775" y="608"/>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37"/>
            <p:cNvSpPr/>
            <p:nvPr/>
          </p:nvSpPr>
          <p:spPr>
            <a:xfrm>
              <a:off x="7479088" y="1919617"/>
              <a:ext cx="95218" cy="95218"/>
            </a:xfrm>
            <a:custGeom>
              <a:avLst/>
              <a:gdLst/>
              <a:ahLst/>
              <a:cxnLst/>
              <a:rect l="l" t="t" r="r" b="b"/>
              <a:pathLst>
                <a:path w="775" h="775" extrusionOk="0">
                  <a:moveTo>
                    <a:pt x="394" y="1"/>
                  </a:moveTo>
                  <a:cubicBezTo>
                    <a:pt x="179" y="1"/>
                    <a:pt x="1" y="179"/>
                    <a:pt x="1" y="394"/>
                  </a:cubicBezTo>
                  <a:cubicBezTo>
                    <a:pt x="1" y="608"/>
                    <a:pt x="179" y="775"/>
                    <a:pt x="394" y="775"/>
                  </a:cubicBezTo>
                  <a:cubicBezTo>
                    <a:pt x="608" y="775"/>
                    <a:pt x="775" y="608"/>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37"/>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37"/>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37"/>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37"/>
            <p:cNvSpPr/>
            <p:nvPr/>
          </p:nvSpPr>
          <p:spPr>
            <a:xfrm>
              <a:off x="7792142"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596" y="774"/>
                    <a:pt x="775" y="596"/>
                    <a:pt x="775" y="382"/>
                  </a:cubicBezTo>
                  <a:cubicBezTo>
                    <a:pt x="775" y="167"/>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37"/>
            <p:cNvSpPr/>
            <p:nvPr/>
          </p:nvSpPr>
          <p:spPr>
            <a:xfrm>
              <a:off x="7479088" y="2860250"/>
              <a:ext cx="95218" cy="95218"/>
            </a:xfrm>
            <a:custGeom>
              <a:avLst/>
              <a:gdLst/>
              <a:ahLst/>
              <a:cxnLst/>
              <a:rect l="l" t="t" r="r" b="b"/>
              <a:pathLst>
                <a:path w="775" h="775" extrusionOk="0">
                  <a:moveTo>
                    <a:pt x="394" y="1"/>
                  </a:moveTo>
                  <a:cubicBezTo>
                    <a:pt x="179" y="1"/>
                    <a:pt x="1" y="167"/>
                    <a:pt x="1" y="382"/>
                  </a:cubicBezTo>
                  <a:cubicBezTo>
                    <a:pt x="1" y="596"/>
                    <a:pt x="179" y="774"/>
                    <a:pt x="394" y="774"/>
                  </a:cubicBezTo>
                  <a:cubicBezTo>
                    <a:pt x="608" y="774"/>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37"/>
            <p:cNvSpPr/>
            <p:nvPr/>
          </p:nvSpPr>
          <p:spPr>
            <a:xfrm>
              <a:off x="7322562" y="3016777"/>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37"/>
            <p:cNvSpPr/>
            <p:nvPr/>
          </p:nvSpPr>
          <p:spPr>
            <a:xfrm>
              <a:off x="7635615" y="3016777"/>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37"/>
            <p:cNvSpPr/>
            <p:nvPr/>
          </p:nvSpPr>
          <p:spPr>
            <a:xfrm>
              <a:off x="7322562" y="2705198"/>
              <a:ext cx="95218" cy="93744"/>
            </a:xfrm>
            <a:custGeom>
              <a:avLst/>
              <a:gdLst/>
              <a:ahLst/>
              <a:cxnLst/>
              <a:rect l="l" t="t" r="r" b="b"/>
              <a:pathLst>
                <a:path w="775" h="763" extrusionOk="0">
                  <a:moveTo>
                    <a:pt x="382" y="0"/>
                  </a:moveTo>
                  <a:cubicBezTo>
                    <a:pt x="168" y="0"/>
                    <a:pt x="1" y="167"/>
                    <a:pt x="1" y="381"/>
                  </a:cubicBezTo>
                  <a:cubicBezTo>
                    <a:pt x="1" y="596"/>
                    <a:pt x="168" y="762"/>
                    <a:pt x="382" y="762"/>
                  </a:cubicBezTo>
                  <a:cubicBezTo>
                    <a:pt x="596" y="762"/>
                    <a:pt x="775" y="596"/>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37"/>
            <p:cNvSpPr/>
            <p:nvPr/>
          </p:nvSpPr>
          <p:spPr>
            <a:xfrm>
              <a:off x="7635615" y="2705198"/>
              <a:ext cx="93744" cy="93744"/>
            </a:xfrm>
            <a:custGeom>
              <a:avLst/>
              <a:gdLst/>
              <a:ahLst/>
              <a:cxnLst/>
              <a:rect l="l" t="t" r="r" b="b"/>
              <a:pathLst>
                <a:path w="763" h="763" extrusionOk="0">
                  <a:moveTo>
                    <a:pt x="382" y="0"/>
                  </a:moveTo>
                  <a:cubicBezTo>
                    <a:pt x="168" y="0"/>
                    <a:pt x="1" y="167"/>
                    <a:pt x="1" y="381"/>
                  </a:cubicBezTo>
                  <a:cubicBezTo>
                    <a:pt x="1" y="596"/>
                    <a:pt x="168" y="762"/>
                    <a:pt x="382" y="762"/>
                  </a:cubicBezTo>
                  <a:cubicBezTo>
                    <a:pt x="596" y="762"/>
                    <a:pt x="763" y="596"/>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37"/>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37"/>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37"/>
            <p:cNvSpPr/>
            <p:nvPr/>
          </p:nvSpPr>
          <p:spPr>
            <a:xfrm>
              <a:off x="7792142"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37"/>
            <p:cNvSpPr/>
            <p:nvPr/>
          </p:nvSpPr>
          <p:spPr>
            <a:xfrm>
              <a:off x="7479088" y="2547197"/>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37"/>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37"/>
            <p:cNvSpPr/>
            <p:nvPr/>
          </p:nvSpPr>
          <p:spPr>
            <a:xfrm>
              <a:off x="7792142"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37"/>
            <p:cNvSpPr/>
            <p:nvPr/>
          </p:nvSpPr>
          <p:spPr>
            <a:xfrm>
              <a:off x="7479088" y="3489305"/>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37"/>
            <p:cNvSpPr/>
            <p:nvPr/>
          </p:nvSpPr>
          <p:spPr>
            <a:xfrm>
              <a:off x="7322562" y="3644357"/>
              <a:ext cx="95218" cy="95218"/>
            </a:xfrm>
            <a:custGeom>
              <a:avLst/>
              <a:gdLst/>
              <a:ahLst/>
              <a:cxnLst/>
              <a:rect l="l" t="t" r="r" b="b"/>
              <a:pathLst>
                <a:path w="775" h="775" extrusionOk="0">
                  <a:moveTo>
                    <a:pt x="382" y="0"/>
                  </a:moveTo>
                  <a:cubicBezTo>
                    <a:pt x="168" y="0"/>
                    <a:pt x="1" y="179"/>
                    <a:pt x="1" y="381"/>
                  </a:cubicBezTo>
                  <a:cubicBezTo>
                    <a:pt x="1" y="596"/>
                    <a:pt x="168" y="774"/>
                    <a:pt x="382" y="774"/>
                  </a:cubicBezTo>
                  <a:cubicBezTo>
                    <a:pt x="596" y="774"/>
                    <a:pt x="775" y="596"/>
                    <a:pt x="775" y="381"/>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37"/>
            <p:cNvSpPr/>
            <p:nvPr/>
          </p:nvSpPr>
          <p:spPr>
            <a:xfrm>
              <a:off x="7635615" y="3644357"/>
              <a:ext cx="93744" cy="95218"/>
            </a:xfrm>
            <a:custGeom>
              <a:avLst/>
              <a:gdLst/>
              <a:ahLst/>
              <a:cxnLst/>
              <a:rect l="l" t="t" r="r" b="b"/>
              <a:pathLst>
                <a:path w="763" h="775" extrusionOk="0">
                  <a:moveTo>
                    <a:pt x="382" y="0"/>
                  </a:moveTo>
                  <a:cubicBezTo>
                    <a:pt x="168" y="0"/>
                    <a:pt x="1" y="179"/>
                    <a:pt x="1" y="381"/>
                  </a:cubicBezTo>
                  <a:cubicBezTo>
                    <a:pt x="1" y="596"/>
                    <a:pt x="168" y="774"/>
                    <a:pt x="382" y="774"/>
                  </a:cubicBezTo>
                  <a:cubicBezTo>
                    <a:pt x="596" y="774"/>
                    <a:pt x="763" y="596"/>
                    <a:pt x="763" y="381"/>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37"/>
            <p:cNvSpPr/>
            <p:nvPr/>
          </p:nvSpPr>
          <p:spPr>
            <a:xfrm>
              <a:off x="7322562" y="3331304"/>
              <a:ext cx="95218" cy="95218"/>
            </a:xfrm>
            <a:custGeom>
              <a:avLst/>
              <a:gdLst/>
              <a:ahLst/>
              <a:cxnLst/>
              <a:rect l="l" t="t" r="r" b="b"/>
              <a:pathLst>
                <a:path w="775" h="775" extrusionOk="0">
                  <a:moveTo>
                    <a:pt x="382" y="0"/>
                  </a:moveTo>
                  <a:cubicBezTo>
                    <a:pt x="168" y="0"/>
                    <a:pt x="1" y="179"/>
                    <a:pt x="1" y="393"/>
                  </a:cubicBezTo>
                  <a:cubicBezTo>
                    <a:pt x="1" y="608"/>
                    <a:pt x="168" y="774"/>
                    <a:pt x="382" y="774"/>
                  </a:cubicBezTo>
                  <a:cubicBezTo>
                    <a:pt x="596" y="774"/>
                    <a:pt x="775" y="608"/>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37"/>
            <p:cNvSpPr/>
            <p:nvPr/>
          </p:nvSpPr>
          <p:spPr>
            <a:xfrm>
              <a:off x="7635615" y="3331304"/>
              <a:ext cx="93744" cy="95218"/>
            </a:xfrm>
            <a:custGeom>
              <a:avLst/>
              <a:gdLst/>
              <a:ahLst/>
              <a:cxnLst/>
              <a:rect l="l" t="t" r="r" b="b"/>
              <a:pathLst>
                <a:path w="763" h="775" extrusionOk="0">
                  <a:moveTo>
                    <a:pt x="382" y="0"/>
                  </a:moveTo>
                  <a:cubicBezTo>
                    <a:pt x="168" y="0"/>
                    <a:pt x="1" y="179"/>
                    <a:pt x="1" y="393"/>
                  </a:cubicBezTo>
                  <a:cubicBezTo>
                    <a:pt x="1" y="608"/>
                    <a:pt x="168" y="774"/>
                    <a:pt x="382" y="774"/>
                  </a:cubicBezTo>
                  <a:cubicBezTo>
                    <a:pt x="596" y="774"/>
                    <a:pt x="763" y="608"/>
                    <a:pt x="763" y="393"/>
                  </a:cubicBezTo>
                  <a:cubicBezTo>
                    <a:pt x="763"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37"/>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37"/>
            <p:cNvSpPr/>
            <p:nvPr/>
          </p:nvSpPr>
          <p:spPr>
            <a:xfrm>
              <a:off x="7792142"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596" y="774"/>
                    <a:pt x="775" y="596"/>
                    <a:pt x="775" y="381"/>
                  </a:cubicBezTo>
                  <a:cubicBezTo>
                    <a:pt x="775" y="167"/>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37"/>
            <p:cNvSpPr/>
            <p:nvPr/>
          </p:nvSpPr>
          <p:spPr>
            <a:xfrm>
              <a:off x="7479088" y="3174778"/>
              <a:ext cx="95218" cy="95218"/>
            </a:xfrm>
            <a:custGeom>
              <a:avLst/>
              <a:gdLst/>
              <a:ahLst/>
              <a:cxnLst/>
              <a:rect l="l" t="t" r="r" b="b"/>
              <a:pathLst>
                <a:path w="775" h="775" extrusionOk="0">
                  <a:moveTo>
                    <a:pt x="394" y="0"/>
                  </a:moveTo>
                  <a:cubicBezTo>
                    <a:pt x="179" y="0"/>
                    <a:pt x="1" y="167"/>
                    <a:pt x="1" y="381"/>
                  </a:cubicBezTo>
                  <a:cubicBezTo>
                    <a:pt x="1" y="596"/>
                    <a:pt x="179" y="774"/>
                    <a:pt x="394" y="774"/>
                  </a:cubicBezTo>
                  <a:cubicBezTo>
                    <a:pt x="608" y="774"/>
                    <a:pt x="775" y="596"/>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37"/>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37"/>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37"/>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37"/>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37"/>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37"/>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37"/>
            <p:cNvSpPr/>
            <p:nvPr/>
          </p:nvSpPr>
          <p:spPr>
            <a:xfrm>
              <a:off x="7164684" y="35152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37"/>
            <p:cNvSpPr/>
            <p:nvPr/>
          </p:nvSpPr>
          <p:spPr>
            <a:xfrm>
              <a:off x="685015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37"/>
            <p:cNvSpPr/>
            <p:nvPr/>
          </p:nvSpPr>
          <p:spPr>
            <a:xfrm>
              <a:off x="6693630" y="50657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37"/>
            <p:cNvSpPr/>
            <p:nvPr/>
          </p:nvSpPr>
          <p:spPr>
            <a:xfrm>
              <a:off x="7008157" y="50657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37"/>
            <p:cNvSpPr/>
            <p:nvPr/>
          </p:nvSpPr>
          <p:spPr>
            <a:xfrm>
              <a:off x="6693630" y="19352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37"/>
            <p:cNvSpPr/>
            <p:nvPr/>
          </p:nvSpPr>
          <p:spPr>
            <a:xfrm>
              <a:off x="7008157" y="19352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37"/>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37"/>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37"/>
            <p:cNvSpPr/>
            <p:nvPr/>
          </p:nvSpPr>
          <p:spPr>
            <a:xfrm>
              <a:off x="7164684" y="36998"/>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37"/>
            <p:cNvSpPr/>
            <p:nvPr/>
          </p:nvSpPr>
          <p:spPr>
            <a:xfrm>
              <a:off x="685015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37"/>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37"/>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37"/>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37"/>
            <p:cNvSpPr/>
            <p:nvPr/>
          </p:nvSpPr>
          <p:spPr>
            <a:xfrm>
              <a:off x="7164684" y="979106"/>
              <a:ext cx="95096" cy="95218"/>
            </a:xfrm>
            <a:custGeom>
              <a:avLst/>
              <a:gdLst/>
              <a:ahLst/>
              <a:cxnLst/>
              <a:rect l="l" t="t" r="r" b="b"/>
              <a:pathLst>
                <a:path w="774"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37"/>
            <p:cNvSpPr/>
            <p:nvPr/>
          </p:nvSpPr>
          <p:spPr>
            <a:xfrm>
              <a:off x="685015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7" y="774"/>
                    <a:pt x="774" y="595"/>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37"/>
            <p:cNvSpPr/>
            <p:nvPr/>
          </p:nvSpPr>
          <p:spPr>
            <a:xfrm>
              <a:off x="6693630" y="1135632"/>
              <a:ext cx="95218" cy="95096"/>
            </a:xfrm>
            <a:custGeom>
              <a:avLst/>
              <a:gdLst/>
              <a:ahLst/>
              <a:cxnLst/>
              <a:rect l="l" t="t" r="r" b="b"/>
              <a:pathLst>
                <a:path w="775" h="774" extrusionOk="0">
                  <a:moveTo>
                    <a:pt x="381" y="0"/>
                  </a:moveTo>
                  <a:cubicBezTo>
                    <a:pt x="167" y="0"/>
                    <a:pt x="0" y="179"/>
                    <a:pt x="0" y="393"/>
                  </a:cubicBezTo>
                  <a:cubicBezTo>
                    <a:pt x="0" y="595"/>
                    <a:pt x="167"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37"/>
            <p:cNvSpPr/>
            <p:nvPr/>
          </p:nvSpPr>
          <p:spPr>
            <a:xfrm>
              <a:off x="7008157" y="1135632"/>
              <a:ext cx="95096" cy="95096"/>
            </a:xfrm>
            <a:custGeom>
              <a:avLst/>
              <a:gdLst/>
              <a:ahLst/>
              <a:cxnLst/>
              <a:rect l="l" t="t" r="r" b="b"/>
              <a:pathLst>
                <a:path w="774" h="774" extrusionOk="0">
                  <a:moveTo>
                    <a:pt x="381" y="0"/>
                  </a:moveTo>
                  <a:cubicBezTo>
                    <a:pt x="167" y="0"/>
                    <a:pt x="0" y="179"/>
                    <a:pt x="0" y="393"/>
                  </a:cubicBezTo>
                  <a:cubicBezTo>
                    <a:pt x="0" y="595"/>
                    <a:pt x="167" y="774"/>
                    <a:pt x="381" y="774"/>
                  </a:cubicBezTo>
                  <a:cubicBezTo>
                    <a:pt x="595" y="774"/>
                    <a:pt x="774" y="595"/>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37"/>
            <p:cNvSpPr/>
            <p:nvPr/>
          </p:nvSpPr>
          <p:spPr>
            <a:xfrm>
              <a:off x="6693630" y="821105"/>
              <a:ext cx="95218" cy="95218"/>
            </a:xfrm>
            <a:custGeom>
              <a:avLst/>
              <a:gdLst/>
              <a:ahLst/>
              <a:cxnLst/>
              <a:rect l="l" t="t" r="r" b="b"/>
              <a:pathLst>
                <a:path w="775" h="775" extrusionOk="0">
                  <a:moveTo>
                    <a:pt x="381" y="0"/>
                  </a:moveTo>
                  <a:cubicBezTo>
                    <a:pt x="167" y="0"/>
                    <a:pt x="0" y="179"/>
                    <a:pt x="0" y="393"/>
                  </a:cubicBezTo>
                  <a:cubicBezTo>
                    <a:pt x="0" y="596"/>
                    <a:pt x="167"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37"/>
            <p:cNvSpPr/>
            <p:nvPr/>
          </p:nvSpPr>
          <p:spPr>
            <a:xfrm>
              <a:off x="7008157" y="821105"/>
              <a:ext cx="95096" cy="95218"/>
            </a:xfrm>
            <a:custGeom>
              <a:avLst/>
              <a:gdLst/>
              <a:ahLst/>
              <a:cxnLst/>
              <a:rect l="l" t="t" r="r" b="b"/>
              <a:pathLst>
                <a:path w="774" h="775" extrusionOk="0">
                  <a:moveTo>
                    <a:pt x="381" y="0"/>
                  </a:moveTo>
                  <a:cubicBezTo>
                    <a:pt x="167" y="0"/>
                    <a:pt x="0" y="179"/>
                    <a:pt x="0" y="393"/>
                  </a:cubicBezTo>
                  <a:cubicBezTo>
                    <a:pt x="0" y="596"/>
                    <a:pt x="167" y="774"/>
                    <a:pt x="381" y="774"/>
                  </a:cubicBezTo>
                  <a:cubicBezTo>
                    <a:pt x="595" y="774"/>
                    <a:pt x="774" y="596"/>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37"/>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37"/>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37"/>
            <p:cNvSpPr/>
            <p:nvPr/>
          </p:nvSpPr>
          <p:spPr>
            <a:xfrm>
              <a:off x="7164684" y="663104"/>
              <a:ext cx="95096" cy="95218"/>
            </a:xfrm>
            <a:custGeom>
              <a:avLst/>
              <a:gdLst/>
              <a:ahLst/>
              <a:cxnLst/>
              <a:rect l="l" t="t" r="r" b="b"/>
              <a:pathLst>
                <a:path w="774"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37"/>
            <p:cNvSpPr/>
            <p:nvPr/>
          </p:nvSpPr>
          <p:spPr>
            <a:xfrm>
              <a:off x="685015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7" y="774"/>
                    <a:pt x="774" y="608"/>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37"/>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37"/>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37"/>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37"/>
            <p:cNvSpPr/>
            <p:nvPr/>
          </p:nvSpPr>
          <p:spPr>
            <a:xfrm>
              <a:off x="7164684" y="1605089"/>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37"/>
            <p:cNvSpPr/>
            <p:nvPr/>
          </p:nvSpPr>
          <p:spPr>
            <a:xfrm>
              <a:off x="685015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37"/>
            <p:cNvSpPr/>
            <p:nvPr/>
          </p:nvSpPr>
          <p:spPr>
            <a:xfrm>
              <a:off x="6693630" y="1763090"/>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37"/>
            <p:cNvSpPr/>
            <p:nvPr/>
          </p:nvSpPr>
          <p:spPr>
            <a:xfrm>
              <a:off x="7008157" y="1763090"/>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37"/>
            <p:cNvSpPr/>
            <p:nvPr/>
          </p:nvSpPr>
          <p:spPr>
            <a:xfrm>
              <a:off x="6693630" y="1448685"/>
              <a:ext cx="95218" cy="95096"/>
            </a:xfrm>
            <a:custGeom>
              <a:avLst/>
              <a:gdLst/>
              <a:ahLst/>
              <a:cxnLst/>
              <a:rect l="l" t="t" r="r" b="b"/>
              <a:pathLst>
                <a:path w="775" h="774"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37"/>
            <p:cNvSpPr/>
            <p:nvPr/>
          </p:nvSpPr>
          <p:spPr>
            <a:xfrm>
              <a:off x="7008157" y="1448685"/>
              <a:ext cx="95096" cy="95096"/>
            </a:xfrm>
            <a:custGeom>
              <a:avLst/>
              <a:gdLst/>
              <a:ahLst/>
              <a:cxnLst/>
              <a:rect l="l" t="t" r="r" b="b"/>
              <a:pathLst>
                <a:path w="774" h="774"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37"/>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37"/>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37"/>
            <p:cNvSpPr/>
            <p:nvPr/>
          </p:nvSpPr>
          <p:spPr>
            <a:xfrm>
              <a:off x="7164684" y="1290685"/>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37"/>
            <p:cNvSpPr/>
            <p:nvPr/>
          </p:nvSpPr>
          <p:spPr>
            <a:xfrm>
              <a:off x="685015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37"/>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37"/>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37"/>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37"/>
            <p:cNvSpPr/>
            <p:nvPr/>
          </p:nvSpPr>
          <p:spPr>
            <a:xfrm>
              <a:off x="7164684" y="2232670"/>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37"/>
            <p:cNvSpPr/>
            <p:nvPr/>
          </p:nvSpPr>
          <p:spPr>
            <a:xfrm>
              <a:off x="685015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37"/>
            <p:cNvSpPr/>
            <p:nvPr/>
          </p:nvSpPr>
          <p:spPr>
            <a:xfrm>
              <a:off x="6693630" y="2389196"/>
              <a:ext cx="95218" cy="95218"/>
            </a:xfrm>
            <a:custGeom>
              <a:avLst/>
              <a:gdLst/>
              <a:ahLst/>
              <a:cxnLst/>
              <a:rect l="l" t="t" r="r" b="b"/>
              <a:pathLst>
                <a:path w="775" h="775" extrusionOk="0">
                  <a:moveTo>
                    <a:pt x="381" y="1"/>
                  </a:moveTo>
                  <a:cubicBezTo>
                    <a:pt x="167" y="1"/>
                    <a:pt x="0" y="179"/>
                    <a:pt x="0" y="394"/>
                  </a:cubicBezTo>
                  <a:cubicBezTo>
                    <a:pt x="0" y="608"/>
                    <a:pt x="167"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37"/>
            <p:cNvSpPr/>
            <p:nvPr/>
          </p:nvSpPr>
          <p:spPr>
            <a:xfrm>
              <a:off x="7008157" y="2389196"/>
              <a:ext cx="95096" cy="95218"/>
            </a:xfrm>
            <a:custGeom>
              <a:avLst/>
              <a:gdLst/>
              <a:ahLst/>
              <a:cxnLst/>
              <a:rect l="l" t="t" r="r" b="b"/>
              <a:pathLst>
                <a:path w="774" h="775" extrusionOk="0">
                  <a:moveTo>
                    <a:pt x="381" y="1"/>
                  </a:moveTo>
                  <a:cubicBezTo>
                    <a:pt x="167" y="1"/>
                    <a:pt x="0" y="179"/>
                    <a:pt x="0" y="394"/>
                  </a:cubicBezTo>
                  <a:cubicBezTo>
                    <a:pt x="0" y="608"/>
                    <a:pt x="167" y="775"/>
                    <a:pt x="381" y="775"/>
                  </a:cubicBezTo>
                  <a:cubicBezTo>
                    <a:pt x="595" y="775"/>
                    <a:pt x="774" y="608"/>
                    <a:pt x="774" y="394"/>
                  </a:cubicBezTo>
                  <a:cubicBezTo>
                    <a:pt x="774"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37"/>
            <p:cNvSpPr/>
            <p:nvPr/>
          </p:nvSpPr>
          <p:spPr>
            <a:xfrm>
              <a:off x="6693630" y="2076143"/>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37"/>
            <p:cNvSpPr/>
            <p:nvPr/>
          </p:nvSpPr>
          <p:spPr>
            <a:xfrm>
              <a:off x="7008157" y="2076143"/>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37"/>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37"/>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37"/>
            <p:cNvSpPr/>
            <p:nvPr/>
          </p:nvSpPr>
          <p:spPr>
            <a:xfrm>
              <a:off x="7164684" y="1919617"/>
              <a:ext cx="95096" cy="95218"/>
            </a:xfrm>
            <a:custGeom>
              <a:avLst/>
              <a:gdLst/>
              <a:ahLst/>
              <a:cxnLst/>
              <a:rect l="l" t="t" r="r" b="b"/>
              <a:pathLst>
                <a:path w="774"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37"/>
            <p:cNvSpPr/>
            <p:nvPr/>
          </p:nvSpPr>
          <p:spPr>
            <a:xfrm>
              <a:off x="685015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7" y="775"/>
                    <a:pt x="774" y="608"/>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37"/>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37"/>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37"/>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37"/>
            <p:cNvSpPr/>
            <p:nvPr/>
          </p:nvSpPr>
          <p:spPr>
            <a:xfrm>
              <a:off x="7164684" y="2860250"/>
              <a:ext cx="95096" cy="95218"/>
            </a:xfrm>
            <a:custGeom>
              <a:avLst/>
              <a:gdLst/>
              <a:ahLst/>
              <a:cxnLst/>
              <a:rect l="l" t="t" r="r" b="b"/>
              <a:pathLst>
                <a:path w="774"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37"/>
            <p:cNvSpPr/>
            <p:nvPr/>
          </p:nvSpPr>
          <p:spPr>
            <a:xfrm>
              <a:off x="685015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7" y="774"/>
                    <a:pt x="774" y="596"/>
                    <a:pt x="774" y="382"/>
                  </a:cubicBezTo>
                  <a:cubicBezTo>
                    <a:pt x="774" y="167"/>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37"/>
            <p:cNvSpPr/>
            <p:nvPr/>
          </p:nvSpPr>
          <p:spPr>
            <a:xfrm>
              <a:off x="6693630" y="3016777"/>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37"/>
            <p:cNvSpPr/>
            <p:nvPr/>
          </p:nvSpPr>
          <p:spPr>
            <a:xfrm>
              <a:off x="7008157" y="3016777"/>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37"/>
            <p:cNvSpPr/>
            <p:nvPr/>
          </p:nvSpPr>
          <p:spPr>
            <a:xfrm>
              <a:off x="6693630" y="2705198"/>
              <a:ext cx="95218" cy="93744"/>
            </a:xfrm>
            <a:custGeom>
              <a:avLst/>
              <a:gdLst/>
              <a:ahLst/>
              <a:cxnLst/>
              <a:rect l="l" t="t" r="r" b="b"/>
              <a:pathLst>
                <a:path w="775" h="763" extrusionOk="0">
                  <a:moveTo>
                    <a:pt x="381" y="0"/>
                  </a:moveTo>
                  <a:cubicBezTo>
                    <a:pt x="167" y="0"/>
                    <a:pt x="0" y="167"/>
                    <a:pt x="0" y="381"/>
                  </a:cubicBezTo>
                  <a:cubicBezTo>
                    <a:pt x="0" y="596"/>
                    <a:pt x="167"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37"/>
            <p:cNvSpPr/>
            <p:nvPr/>
          </p:nvSpPr>
          <p:spPr>
            <a:xfrm>
              <a:off x="7008157" y="2705198"/>
              <a:ext cx="95096" cy="93744"/>
            </a:xfrm>
            <a:custGeom>
              <a:avLst/>
              <a:gdLst/>
              <a:ahLst/>
              <a:cxnLst/>
              <a:rect l="l" t="t" r="r" b="b"/>
              <a:pathLst>
                <a:path w="774" h="763" extrusionOk="0">
                  <a:moveTo>
                    <a:pt x="381" y="0"/>
                  </a:moveTo>
                  <a:cubicBezTo>
                    <a:pt x="167" y="0"/>
                    <a:pt x="0" y="167"/>
                    <a:pt x="0" y="381"/>
                  </a:cubicBezTo>
                  <a:cubicBezTo>
                    <a:pt x="0" y="596"/>
                    <a:pt x="167" y="762"/>
                    <a:pt x="381" y="762"/>
                  </a:cubicBezTo>
                  <a:cubicBezTo>
                    <a:pt x="595" y="762"/>
                    <a:pt x="774" y="596"/>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37"/>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37"/>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37"/>
            <p:cNvSpPr/>
            <p:nvPr/>
          </p:nvSpPr>
          <p:spPr>
            <a:xfrm>
              <a:off x="7164684" y="2547197"/>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37"/>
            <p:cNvSpPr/>
            <p:nvPr/>
          </p:nvSpPr>
          <p:spPr>
            <a:xfrm>
              <a:off x="685015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37"/>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37"/>
            <p:cNvSpPr/>
            <p:nvPr/>
          </p:nvSpPr>
          <p:spPr>
            <a:xfrm>
              <a:off x="7164684" y="3489305"/>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37"/>
            <p:cNvSpPr/>
            <p:nvPr/>
          </p:nvSpPr>
          <p:spPr>
            <a:xfrm>
              <a:off x="685015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37"/>
            <p:cNvSpPr/>
            <p:nvPr/>
          </p:nvSpPr>
          <p:spPr>
            <a:xfrm>
              <a:off x="6693630" y="3644357"/>
              <a:ext cx="95218" cy="95218"/>
            </a:xfrm>
            <a:custGeom>
              <a:avLst/>
              <a:gdLst/>
              <a:ahLst/>
              <a:cxnLst/>
              <a:rect l="l" t="t" r="r" b="b"/>
              <a:pathLst>
                <a:path w="775" h="775" extrusionOk="0">
                  <a:moveTo>
                    <a:pt x="381" y="0"/>
                  </a:moveTo>
                  <a:cubicBezTo>
                    <a:pt x="167" y="0"/>
                    <a:pt x="0" y="179"/>
                    <a:pt x="0" y="381"/>
                  </a:cubicBezTo>
                  <a:cubicBezTo>
                    <a:pt x="0" y="596"/>
                    <a:pt x="167"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37"/>
            <p:cNvSpPr/>
            <p:nvPr/>
          </p:nvSpPr>
          <p:spPr>
            <a:xfrm>
              <a:off x="7008157" y="3644357"/>
              <a:ext cx="95096" cy="95218"/>
            </a:xfrm>
            <a:custGeom>
              <a:avLst/>
              <a:gdLst/>
              <a:ahLst/>
              <a:cxnLst/>
              <a:rect l="l" t="t" r="r" b="b"/>
              <a:pathLst>
                <a:path w="774" h="775" extrusionOk="0">
                  <a:moveTo>
                    <a:pt x="381" y="0"/>
                  </a:moveTo>
                  <a:cubicBezTo>
                    <a:pt x="167" y="0"/>
                    <a:pt x="0" y="179"/>
                    <a:pt x="0" y="381"/>
                  </a:cubicBezTo>
                  <a:cubicBezTo>
                    <a:pt x="0" y="596"/>
                    <a:pt x="167" y="774"/>
                    <a:pt x="381" y="774"/>
                  </a:cubicBezTo>
                  <a:cubicBezTo>
                    <a:pt x="595" y="774"/>
                    <a:pt x="774" y="596"/>
                    <a:pt x="774" y="381"/>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37"/>
            <p:cNvSpPr/>
            <p:nvPr/>
          </p:nvSpPr>
          <p:spPr>
            <a:xfrm>
              <a:off x="6693630" y="3331304"/>
              <a:ext cx="95218" cy="95218"/>
            </a:xfrm>
            <a:custGeom>
              <a:avLst/>
              <a:gdLst/>
              <a:ahLst/>
              <a:cxnLst/>
              <a:rect l="l" t="t" r="r" b="b"/>
              <a:pathLst>
                <a:path w="775" h="775" extrusionOk="0">
                  <a:moveTo>
                    <a:pt x="381" y="0"/>
                  </a:moveTo>
                  <a:cubicBezTo>
                    <a:pt x="167" y="0"/>
                    <a:pt x="0" y="179"/>
                    <a:pt x="0" y="393"/>
                  </a:cubicBezTo>
                  <a:cubicBezTo>
                    <a:pt x="0" y="608"/>
                    <a:pt x="167"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37"/>
            <p:cNvSpPr/>
            <p:nvPr/>
          </p:nvSpPr>
          <p:spPr>
            <a:xfrm>
              <a:off x="7008157" y="3331304"/>
              <a:ext cx="95096" cy="95218"/>
            </a:xfrm>
            <a:custGeom>
              <a:avLst/>
              <a:gdLst/>
              <a:ahLst/>
              <a:cxnLst/>
              <a:rect l="l" t="t" r="r" b="b"/>
              <a:pathLst>
                <a:path w="774" h="775" extrusionOk="0">
                  <a:moveTo>
                    <a:pt x="381" y="0"/>
                  </a:moveTo>
                  <a:cubicBezTo>
                    <a:pt x="167" y="0"/>
                    <a:pt x="0" y="179"/>
                    <a:pt x="0" y="393"/>
                  </a:cubicBezTo>
                  <a:cubicBezTo>
                    <a:pt x="0" y="608"/>
                    <a:pt x="167" y="774"/>
                    <a:pt x="381" y="774"/>
                  </a:cubicBezTo>
                  <a:cubicBezTo>
                    <a:pt x="595" y="774"/>
                    <a:pt x="774" y="608"/>
                    <a:pt x="774" y="393"/>
                  </a:cubicBezTo>
                  <a:cubicBezTo>
                    <a:pt x="774"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37"/>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37"/>
            <p:cNvSpPr/>
            <p:nvPr/>
          </p:nvSpPr>
          <p:spPr>
            <a:xfrm>
              <a:off x="7164684" y="3174778"/>
              <a:ext cx="95096" cy="95218"/>
            </a:xfrm>
            <a:custGeom>
              <a:avLst/>
              <a:gdLst/>
              <a:ahLst/>
              <a:cxnLst/>
              <a:rect l="l" t="t" r="r" b="b"/>
              <a:pathLst>
                <a:path w="774"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37"/>
            <p:cNvSpPr/>
            <p:nvPr/>
          </p:nvSpPr>
          <p:spPr>
            <a:xfrm>
              <a:off x="685015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7" y="774"/>
                    <a:pt x="774" y="596"/>
                    <a:pt x="774" y="381"/>
                  </a:cubicBezTo>
                  <a:cubicBezTo>
                    <a:pt x="774" y="167"/>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37"/>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37"/>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37"/>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37"/>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37"/>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37"/>
            <p:cNvSpPr/>
            <p:nvPr/>
          </p:nvSpPr>
          <p:spPr>
            <a:xfrm>
              <a:off x="6538578" y="35152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37"/>
            <p:cNvSpPr/>
            <p:nvPr/>
          </p:nvSpPr>
          <p:spPr>
            <a:xfrm>
              <a:off x="6222576" y="35152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37"/>
            <p:cNvSpPr/>
            <p:nvPr/>
          </p:nvSpPr>
          <p:spPr>
            <a:xfrm>
              <a:off x="6066049" y="50657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37"/>
            <p:cNvSpPr/>
            <p:nvPr/>
          </p:nvSpPr>
          <p:spPr>
            <a:xfrm>
              <a:off x="6380577" y="50657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37"/>
            <p:cNvSpPr/>
            <p:nvPr/>
          </p:nvSpPr>
          <p:spPr>
            <a:xfrm>
              <a:off x="6066049" y="19352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37"/>
            <p:cNvSpPr/>
            <p:nvPr/>
          </p:nvSpPr>
          <p:spPr>
            <a:xfrm>
              <a:off x="6380577" y="19352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37"/>
            <p:cNvSpPr/>
            <p:nvPr/>
          </p:nvSpPr>
          <p:spPr>
            <a:xfrm>
              <a:off x="6538578" y="36998"/>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37"/>
            <p:cNvSpPr/>
            <p:nvPr/>
          </p:nvSpPr>
          <p:spPr>
            <a:xfrm>
              <a:off x="6222576" y="36998"/>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37"/>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37"/>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37"/>
            <p:cNvSpPr/>
            <p:nvPr/>
          </p:nvSpPr>
          <p:spPr>
            <a:xfrm>
              <a:off x="6538578" y="979106"/>
              <a:ext cx="93744" cy="95218"/>
            </a:xfrm>
            <a:custGeom>
              <a:avLst/>
              <a:gdLst/>
              <a:ahLst/>
              <a:cxnLst/>
              <a:rect l="l" t="t" r="r" b="b"/>
              <a:pathLst>
                <a:path w="763" h="775" extrusionOk="0">
                  <a:moveTo>
                    <a:pt x="381" y="0"/>
                  </a:moveTo>
                  <a:cubicBezTo>
                    <a:pt x="167" y="0"/>
                    <a:pt x="0" y="167"/>
                    <a:pt x="0" y="381"/>
                  </a:cubicBezTo>
                  <a:cubicBezTo>
                    <a:pt x="0" y="595"/>
                    <a:pt x="167" y="774"/>
                    <a:pt x="381" y="774"/>
                  </a:cubicBezTo>
                  <a:cubicBezTo>
                    <a:pt x="595" y="774"/>
                    <a:pt x="762" y="595"/>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37"/>
            <p:cNvSpPr/>
            <p:nvPr/>
          </p:nvSpPr>
          <p:spPr>
            <a:xfrm>
              <a:off x="6222576" y="979106"/>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37"/>
            <p:cNvSpPr/>
            <p:nvPr/>
          </p:nvSpPr>
          <p:spPr>
            <a:xfrm>
              <a:off x="6066049" y="1135632"/>
              <a:ext cx="95218" cy="95096"/>
            </a:xfrm>
            <a:custGeom>
              <a:avLst/>
              <a:gdLst/>
              <a:ahLst/>
              <a:cxnLst/>
              <a:rect l="l" t="t" r="r" b="b"/>
              <a:pathLst>
                <a:path w="775" h="774" extrusionOk="0">
                  <a:moveTo>
                    <a:pt x="393" y="0"/>
                  </a:moveTo>
                  <a:cubicBezTo>
                    <a:pt x="179" y="0"/>
                    <a:pt x="0" y="179"/>
                    <a:pt x="0" y="393"/>
                  </a:cubicBezTo>
                  <a:cubicBezTo>
                    <a:pt x="0" y="595"/>
                    <a:pt x="179" y="774"/>
                    <a:pt x="393" y="774"/>
                  </a:cubicBezTo>
                  <a:cubicBezTo>
                    <a:pt x="596" y="774"/>
                    <a:pt x="774" y="595"/>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37"/>
            <p:cNvSpPr/>
            <p:nvPr/>
          </p:nvSpPr>
          <p:spPr>
            <a:xfrm>
              <a:off x="6380577" y="1135632"/>
              <a:ext cx="95218" cy="95096"/>
            </a:xfrm>
            <a:custGeom>
              <a:avLst/>
              <a:gdLst/>
              <a:ahLst/>
              <a:cxnLst/>
              <a:rect l="l" t="t" r="r" b="b"/>
              <a:pathLst>
                <a:path w="775" h="774" extrusionOk="0">
                  <a:moveTo>
                    <a:pt x="381" y="0"/>
                  </a:moveTo>
                  <a:cubicBezTo>
                    <a:pt x="179" y="0"/>
                    <a:pt x="0" y="179"/>
                    <a:pt x="0" y="393"/>
                  </a:cubicBezTo>
                  <a:cubicBezTo>
                    <a:pt x="0" y="595"/>
                    <a:pt x="179" y="774"/>
                    <a:pt x="381" y="774"/>
                  </a:cubicBezTo>
                  <a:cubicBezTo>
                    <a:pt x="596" y="774"/>
                    <a:pt x="774" y="595"/>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37"/>
            <p:cNvSpPr/>
            <p:nvPr/>
          </p:nvSpPr>
          <p:spPr>
            <a:xfrm>
              <a:off x="6066049" y="821105"/>
              <a:ext cx="95218" cy="95218"/>
            </a:xfrm>
            <a:custGeom>
              <a:avLst/>
              <a:gdLst/>
              <a:ahLst/>
              <a:cxnLst/>
              <a:rect l="l" t="t" r="r" b="b"/>
              <a:pathLst>
                <a:path w="775" h="775" extrusionOk="0">
                  <a:moveTo>
                    <a:pt x="393" y="0"/>
                  </a:moveTo>
                  <a:cubicBezTo>
                    <a:pt x="179" y="0"/>
                    <a:pt x="0" y="179"/>
                    <a:pt x="0" y="393"/>
                  </a:cubicBezTo>
                  <a:cubicBezTo>
                    <a:pt x="0" y="596"/>
                    <a:pt x="179" y="774"/>
                    <a:pt x="393" y="774"/>
                  </a:cubicBezTo>
                  <a:cubicBezTo>
                    <a:pt x="596" y="774"/>
                    <a:pt x="774" y="596"/>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37"/>
            <p:cNvSpPr/>
            <p:nvPr/>
          </p:nvSpPr>
          <p:spPr>
            <a:xfrm>
              <a:off x="6380577" y="821105"/>
              <a:ext cx="95218" cy="95218"/>
            </a:xfrm>
            <a:custGeom>
              <a:avLst/>
              <a:gdLst/>
              <a:ahLst/>
              <a:cxnLst/>
              <a:rect l="l" t="t" r="r" b="b"/>
              <a:pathLst>
                <a:path w="775" h="775" extrusionOk="0">
                  <a:moveTo>
                    <a:pt x="381" y="0"/>
                  </a:moveTo>
                  <a:cubicBezTo>
                    <a:pt x="179" y="0"/>
                    <a:pt x="0" y="179"/>
                    <a:pt x="0" y="393"/>
                  </a:cubicBezTo>
                  <a:cubicBezTo>
                    <a:pt x="0" y="596"/>
                    <a:pt x="179" y="774"/>
                    <a:pt x="381" y="774"/>
                  </a:cubicBezTo>
                  <a:cubicBezTo>
                    <a:pt x="596" y="774"/>
                    <a:pt x="774" y="596"/>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37"/>
            <p:cNvSpPr/>
            <p:nvPr/>
          </p:nvSpPr>
          <p:spPr>
            <a:xfrm>
              <a:off x="6538578" y="663104"/>
              <a:ext cx="93744" cy="95218"/>
            </a:xfrm>
            <a:custGeom>
              <a:avLst/>
              <a:gdLst/>
              <a:ahLst/>
              <a:cxnLst/>
              <a:rect l="l" t="t" r="r" b="b"/>
              <a:pathLst>
                <a:path w="763" h="775" extrusionOk="0">
                  <a:moveTo>
                    <a:pt x="381" y="0"/>
                  </a:moveTo>
                  <a:cubicBezTo>
                    <a:pt x="167" y="0"/>
                    <a:pt x="0" y="179"/>
                    <a:pt x="0" y="393"/>
                  </a:cubicBezTo>
                  <a:cubicBezTo>
                    <a:pt x="0" y="608"/>
                    <a:pt x="167" y="774"/>
                    <a:pt x="381" y="774"/>
                  </a:cubicBezTo>
                  <a:cubicBezTo>
                    <a:pt x="595" y="774"/>
                    <a:pt x="762" y="608"/>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37"/>
            <p:cNvSpPr/>
            <p:nvPr/>
          </p:nvSpPr>
          <p:spPr>
            <a:xfrm>
              <a:off x="6222576" y="6631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608" y="774"/>
                    <a:pt x="774" y="608"/>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37"/>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37"/>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37"/>
            <p:cNvSpPr/>
            <p:nvPr/>
          </p:nvSpPr>
          <p:spPr>
            <a:xfrm>
              <a:off x="6538578" y="1605089"/>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37"/>
            <p:cNvSpPr/>
            <p:nvPr/>
          </p:nvSpPr>
          <p:spPr>
            <a:xfrm>
              <a:off x="6222576" y="1605089"/>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37"/>
            <p:cNvSpPr/>
            <p:nvPr/>
          </p:nvSpPr>
          <p:spPr>
            <a:xfrm>
              <a:off x="6066049" y="1763090"/>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37"/>
            <p:cNvSpPr/>
            <p:nvPr/>
          </p:nvSpPr>
          <p:spPr>
            <a:xfrm>
              <a:off x="6380577" y="1763090"/>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37"/>
            <p:cNvSpPr/>
            <p:nvPr/>
          </p:nvSpPr>
          <p:spPr>
            <a:xfrm>
              <a:off x="6066049" y="1448685"/>
              <a:ext cx="95218" cy="95096"/>
            </a:xfrm>
            <a:custGeom>
              <a:avLst/>
              <a:gdLst/>
              <a:ahLst/>
              <a:cxnLst/>
              <a:rect l="l" t="t" r="r" b="b"/>
              <a:pathLst>
                <a:path w="775" h="774"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37"/>
            <p:cNvSpPr/>
            <p:nvPr/>
          </p:nvSpPr>
          <p:spPr>
            <a:xfrm>
              <a:off x="6380577" y="1448685"/>
              <a:ext cx="95218" cy="95096"/>
            </a:xfrm>
            <a:custGeom>
              <a:avLst/>
              <a:gdLst/>
              <a:ahLst/>
              <a:cxnLst/>
              <a:rect l="l" t="t" r="r" b="b"/>
              <a:pathLst>
                <a:path w="775" h="774"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37"/>
            <p:cNvSpPr/>
            <p:nvPr/>
          </p:nvSpPr>
          <p:spPr>
            <a:xfrm>
              <a:off x="6538578" y="1290685"/>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37"/>
            <p:cNvSpPr/>
            <p:nvPr/>
          </p:nvSpPr>
          <p:spPr>
            <a:xfrm>
              <a:off x="6222576" y="1290685"/>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37"/>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37"/>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37"/>
            <p:cNvSpPr/>
            <p:nvPr/>
          </p:nvSpPr>
          <p:spPr>
            <a:xfrm>
              <a:off x="6538578" y="2232670"/>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37"/>
            <p:cNvSpPr/>
            <p:nvPr/>
          </p:nvSpPr>
          <p:spPr>
            <a:xfrm>
              <a:off x="6222576" y="2232670"/>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37"/>
            <p:cNvSpPr/>
            <p:nvPr/>
          </p:nvSpPr>
          <p:spPr>
            <a:xfrm>
              <a:off x="6066049" y="2389196"/>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596" y="775"/>
                    <a:pt x="774" y="608"/>
                    <a:pt x="774" y="394"/>
                  </a:cubicBezTo>
                  <a:cubicBezTo>
                    <a:pt x="774" y="179"/>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37"/>
            <p:cNvSpPr/>
            <p:nvPr/>
          </p:nvSpPr>
          <p:spPr>
            <a:xfrm>
              <a:off x="6380577" y="2389196"/>
              <a:ext cx="95218" cy="95218"/>
            </a:xfrm>
            <a:custGeom>
              <a:avLst/>
              <a:gdLst/>
              <a:ahLst/>
              <a:cxnLst/>
              <a:rect l="l" t="t" r="r" b="b"/>
              <a:pathLst>
                <a:path w="775" h="775" extrusionOk="0">
                  <a:moveTo>
                    <a:pt x="381" y="1"/>
                  </a:moveTo>
                  <a:cubicBezTo>
                    <a:pt x="179" y="1"/>
                    <a:pt x="0" y="179"/>
                    <a:pt x="0" y="394"/>
                  </a:cubicBezTo>
                  <a:cubicBezTo>
                    <a:pt x="0" y="608"/>
                    <a:pt x="179" y="775"/>
                    <a:pt x="381" y="775"/>
                  </a:cubicBezTo>
                  <a:cubicBezTo>
                    <a:pt x="596" y="775"/>
                    <a:pt x="774" y="608"/>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37"/>
            <p:cNvSpPr/>
            <p:nvPr/>
          </p:nvSpPr>
          <p:spPr>
            <a:xfrm>
              <a:off x="6066049" y="2076143"/>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37"/>
            <p:cNvSpPr/>
            <p:nvPr/>
          </p:nvSpPr>
          <p:spPr>
            <a:xfrm>
              <a:off x="6380577" y="2076143"/>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37"/>
            <p:cNvSpPr/>
            <p:nvPr/>
          </p:nvSpPr>
          <p:spPr>
            <a:xfrm>
              <a:off x="6538578" y="1919617"/>
              <a:ext cx="93744" cy="95218"/>
            </a:xfrm>
            <a:custGeom>
              <a:avLst/>
              <a:gdLst/>
              <a:ahLst/>
              <a:cxnLst/>
              <a:rect l="l" t="t" r="r" b="b"/>
              <a:pathLst>
                <a:path w="763" h="775" extrusionOk="0">
                  <a:moveTo>
                    <a:pt x="381" y="1"/>
                  </a:moveTo>
                  <a:cubicBezTo>
                    <a:pt x="167" y="1"/>
                    <a:pt x="0" y="179"/>
                    <a:pt x="0" y="394"/>
                  </a:cubicBezTo>
                  <a:cubicBezTo>
                    <a:pt x="0" y="608"/>
                    <a:pt x="167" y="775"/>
                    <a:pt x="381" y="775"/>
                  </a:cubicBezTo>
                  <a:cubicBezTo>
                    <a:pt x="595" y="775"/>
                    <a:pt x="762" y="608"/>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37"/>
            <p:cNvSpPr/>
            <p:nvPr/>
          </p:nvSpPr>
          <p:spPr>
            <a:xfrm>
              <a:off x="6222576" y="1919617"/>
              <a:ext cx="95218" cy="95218"/>
            </a:xfrm>
            <a:custGeom>
              <a:avLst/>
              <a:gdLst/>
              <a:ahLst/>
              <a:cxnLst/>
              <a:rect l="l" t="t" r="r" b="b"/>
              <a:pathLst>
                <a:path w="775" h="775" extrusionOk="0">
                  <a:moveTo>
                    <a:pt x="393" y="1"/>
                  </a:moveTo>
                  <a:cubicBezTo>
                    <a:pt x="179" y="1"/>
                    <a:pt x="0" y="179"/>
                    <a:pt x="0" y="394"/>
                  </a:cubicBezTo>
                  <a:cubicBezTo>
                    <a:pt x="0" y="608"/>
                    <a:pt x="179" y="775"/>
                    <a:pt x="393" y="775"/>
                  </a:cubicBezTo>
                  <a:cubicBezTo>
                    <a:pt x="608" y="775"/>
                    <a:pt x="774" y="608"/>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37"/>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37"/>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37"/>
            <p:cNvSpPr/>
            <p:nvPr/>
          </p:nvSpPr>
          <p:spPr>
            <a:xfrm>
              <a:off x="6538578" y="2860250"/>
              <a:ext cx="93744" cy="95218"/>
            </a:xfrm>
            <a:custGeom>
              <a:avLst/>
              <a:gdLst/>
              <a:ahLst/>
              <a:cxnLst/>
              <a:rect l="l" t="t" r="r" b="b"/>
              <a:pathLst>
                <a:path w="763" h="775" extrusionOk="0">
                  <a:moveTo>
                    <a:pt x="381" y="1"/>
                  </a:moveTo>
                  <a:cubicBezTo>
                    <a:pt x="167" y="1"/>
                    <a:pt x="0" y="167"/>
                    <a:pt x="0" y="382"/>
                  </a:cubicBezTo>
                  <a:cubicBezTo>
                    <a:pt x="0" y="596"/>
                    <a:pt x="167" y="774"/>
                    <a:pt x="381" y="774"/>
                  </a:cubicBezTo>
                  <a:cubicBezTo>
                    <a:pt x="595" y="774"/>
                    <a:pt x="762" y="596"/>
                    <a:pt x="762" y="382"/>
                  </a:cubicBezTo>
                  <a:cubicBezTo>
                    <a:pt x="762"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37"/>
            <p:cNvSpPr/>
            <p:nvPr/>
          </p:nvSpPr>
          <p:spPr>
            <a:xfrm>
              <a:off x="6222576" y="2860250"/>
              <a:ext cx="95218" cy="95218"/>
            </a:xfrm>
            <a:custGeom>
              <a:avLst/>
              <a:gdLst/>
              <a:ahLst/>
              <a:cxnLst/>
              <a:rect l="l" t="t" r="r" b="b"/>
              <a:pathLst>
                <a:path w="775" h="775" extrusionOk="0">
                  <a:moveTo>
                    <a:pt x="393" y="1"/>
                  </a:moveTo>
                  <a:cubicBezTo>
                    <a:pt x="179" y="1"/>
                    <a:pt x="0" y="167"/>
                    <a:pt x="0" y="382"/>
                  </a:cubicBezTo>
                  <a:cubicBezTo>
                    <a:pt x="0" y="596"/>
                    <a:pt x="179" y="774"/>
                    <a:pt x="393" y="774"/>
                  </a:cubicBezTo>
                  <a:cubicBezTo>
                    <a:pt x="608" y="774"/>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37"/>
            <p:cNvSpPr/>
            <p:nvPr/>
          </p:nvSpPr>
          <p:spPr>
            <a:xfrm>
              <a:off x="6066049" y="3016777"/>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37"/>
            <p:cNvSpPr/>
            <p:nvPr/>
          </p:nvSpPr>
          <p:spPr>
            <a:xfrm>
              <a:off x="6380577" y="3016777"/>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37"/>
            <p:cNvSpPr/>
            <p:nvPr/>
          </p:nvSpPr>
          <p:spPr>
            <a:xfrm>
              <a:off x="6066049" y="2705198"/>
              <a:ext cx="95218" cy="93744"/>
            </a:xfrm>
            <a:custGeom>
              <a:avLst/>
              <a:gdLst/>
              <a:ahLst/>
              <a:cxnLst/>
              <a:rect l="l" t="t" r="r" b="b"/>
              <a:pathLst>
                <a:path w="775" h="763" extrusionOk="0">
                  <a:moveTo>
                    <a:pt x="393" y="0"/>
                  </a:moveTo>
                  <a:cubicBezTo>
                    <a:pt x="179" y="0"/>
                    <a:pt x="0" y="167"/>
                    <a:pt x="0" y="381"/>
                  </a:cubicBezTo>
                  <a:cubicBezTo>
                    <a:pt x="0" y="596"/>
                    <a:pt x="179" y="762"/>
                    <a:pt x="393" y="762"/>
                  </a:cubicBezTo>
                  <a:cubicBezTo>
                    <a:pt x="596" y="762"/>
                    <a:pt x="774" y="596"/>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37"/>
            <p:cNvSpPr/>
            <p:nvPr/>
          </p:nvSpPr>
          <p:spPr>
            <a:xfrm>
              <a:off x="6380577" y="2705198"/>
              <a:ext cx="95218" cy="93744"/>
            </a:xfrm>
            <a:custGeom>
              <a:avLst/>
              <a:gdLst/>
              <a:ahLst/>
              <a:cxnLst/>
              <a:rect l="l" t="t" r="r" b="b"/>
              <a:pathLst>
                <a:path w="775" h="763" extrusionOk="0">
                  <a:moveTo>
                    <a:pt x="381" y="0"/>
                  </a:moveTo>
                  <a:cubicBezTo>
                    <a:pt x="179" y="0"/>
                    <a:pt x="0" y="167"/>
                    <a:pt x="0" y="381"/>
                  </a:cubicBezTo>
                  <a:cubicBezTo>
                    <a:pt x="0" y="596"/>
                    <a:pt x="179" y="762"/>
                    <a:pt x="381" y="762"/>
                  </a:cubicBezTo>
                  <a:cubicBezTo>
                    <a:pt x="596" y="762"/>
                    <a:pt x="774" y="596"/>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37"/>
            <p:cNvSpPr/>
            <p:nvPr/>
          </p:nvSpPr>
          <p:spPr>
            <a:xfrm>
              <a:off x="6538578" y="2547197"/>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37"/>
            <p:cNvSpPr/>
            <p:nvPr/>
          </p:nvSpPr>
          <p:spPr>
            <a:xfrm>
              <a:off x="6222576" y="2547197"/>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37"/>
            <p:cNvSpPr/>
            <p:nvPr/>
          </p:nvSpPr>
          <p:spPr>
            <a:xfrm>
              <a:off x="6538578" y="3489305"/>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37"/>
            <p:cNvSpPr/>
            <p:nvPr/>
          </p:nvSpPr>
          <p:spPr>
            <a:xfrm>
              <a:off x="6222576" y="3489305"/>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37"/>
            <p:cNvSpPr/>
            <p:nvPr/>
          </p:nvSpPr>
          <p:spPr>
            <a:xfrm>
              <a:off x="6066049" y="3644357"/>
              <a:ext cx="95218" cy="95218"/>
            </a:xfrm>
            <a:custGeom>
              <a:avLst/>
              <a:gdLst/>
              <a:ahLst/>
              <a:cxnLst/>
              <a:rect l="l" t="t" r="r" b="b"/>
              <a:pathLst>
                <a:path w="775" h="775" extrusionOk="0">
                  <a:moveTo>
                    <a:pt x="393" y="0"/>
                  </a:moveTo>
                  <a:cubicBezTo>
                    <a:pt x="179" y="0"/>
                    <a:pt x="0" y="179"/>
                    <a:pt x="0" y="381"/>
                  </a:cubicBezTo>
                  <a:cubicBezTo>
                    <a:pt x="0" y="596"/>
                    <a:pt x="179" y="774"/>
                    <a:pt x="393" y="774"/>
                  </a:cubicBezTo>
                  <a:cubicBezTo>
                    <a:pt x="596" y="774"/>
                    <a:pt x="774" y="596"/>
                    <a:pt x="774" y="381"/>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37"/>
            <p:cNvSpPr/>
            <p:nvPr/>
          </p:nvSpPr>
          <p:spPr>
            <a:xfrm>
              <a:off x="6380577" y="3644357"/>
              <a:ext cx="95218" cy="95218"/>
            </a:xfrm>
            <a:custGeom>
              <a:avLst/>
              <a:gdLst/>
              <a:ahLst/>
              <a:cxnLst/>
              <a:rect l="l" t="t" r="r" b="b"/>
              <a:pathLst>
                <a:path w="775" h="775" extrusionOk="0">
                  <a:moveTo>
                    <a:pt x="381" y="0"/>
                  </a:moveTo>
                  <a:cubicBezTo>
                    <a:pt x="179" y="0"/>
                    <a:pt x="0" y="179"/>
                    <a:pt x="0" y="381"/>
                  </a:cubicBezTo>
                  <a:cubicBezTo>
                    <a:pt x="0" y="596"/>
                    <a:pt x="179" y="774"/>
                    <a:pt x="381" y="774"/>
                  </a:cubicBezTo>
                  <a:cubicBezTo>
                    <a:pt x="596" y="774"/>
                    <a:pt x="774" y="596"/>
                    <a:pt x="774" y="381"/>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37"/>
            <p:cNvSpPr/>
            <p:nvPr/>
          </p:nvSpPr>
          <p:spPr>
            <a:xfrm>
              <a:off x="6066049" y="3331304"/>
              <a:ext cx="95218" cy="95218"/>
            </a:xfrm>
            <a:custGeom>
              <a:avLst/>
              <a:gdLst/>
              <a:ahLst/>
              <a:cxnLst/>
              <a:rect l="l" t="t" r="r" b="b"/>
              <a:pathLst>
                <a:path w="775" h="775" extrusionOk="0">
                  <a:moveTo>
                    <a:pt x="393" y="0"/>
                  </a:moveTo>
                  <a:cubicBezTo>
                    <a:pt x="179" y="0"/>
                    <a:pt x="0" y="179"/>
                    <a:pt x="0" y="393"/>
                  </a:cubicBezTo>
                  <a:cubicBezTo>
                    <a:pt x="0" y="608"/>
                    <a:pt x="179" y="774"/>
                    <a:pt x="393" y="774"/>
                  </a:cubicBezTo>
                  <a:cubicBezTo>
                    <a:pt x="596" y="774"/>
                    <a:pt x="774" y="608"/>
                    <a:pt x="774" y="393"/>
                  </a:cubicBezTo>
                  <a:cubicBezTo>
                    <a:pt x="774" y="179"/>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37"/>
            <p:cNvSpPr/>
            <p:nvPr/>
          </p:nvSpPr>
          <p:spPr>
            <a:xfrm>
              <a:off x="6380577" y="3331304"/>
              <a:ext cx="95218" cy="95218"/>
            </a:xfrm>
            <a:custGeom>
              <a:avLst/>
              <a:gdLst/>
              <a:ahLst/>
              <a:cxnLst/>
              <a:rect l="l" t="t" r="r" b="b"/>
              <a:pathLst>
                <a:path w="775" h="775" extrusionOk="0">
                  <a:moveTo>
                    <a:pt x="381" y="0"/>
                  </a:moveTo>
                  <a:cubicBezTo>
                    <a:pt x="179" y="0"/>
                    <a:pt x="0" y="179"/>
                    <a:pt x="0" y="393"/>
                  </a:cubicBezTo>
                  <a:cubicBezTo>
                    <a:pt x="0" y="608"/>
                    <a:pt x="179" y="774"/>
                    <a:pt x="381" y="774"/>
                  </a:cubicBezTo>
                  <a:cubicBezTo>
                    <a:pt x="596" y="774"/>
                    <a:pt x="774" y="608"/>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37"/>
            <p:cNvSpPr/>
            <p:nvPr/>
          </p:nvSpPr>
          <p:spPr>
            <a:xfrm>
              <a:off x="6538578" y="3174778"/>
              <a:ext cx="93744" cy="95218"/>
            </a:xfrm>
            <a:custGeom>
              <a:avLst/>
              <a:gdLst/>
              <a:ahLst/>
              <a:cxnLst/>
              <a:rect l="l" t="t" r="r" b="b"/>
              <a:pathLst>
                <a:path w="763" h="775" extrusionOk="0">
                  <a:moveTo>
                    <a:pt x="381" y="0"/>
                  </a:moveTo>
                  <a:cubicBezTo>
                    <a:pt x="167" y="0"/>
                    <a:pt x="0" y="167"/>
                    <a:pt x="0" y="381"/>
                  </a:cubicBezTo>
                  <a:cubicBezTo>
                    <a:pt x="0" y="596"/>
                    <a:pt x="167" y="774"/>
                    <a:pt x="381" y="774"/>
                  </a:cubicBezTo>
                  <a:cubicBezTo>
                    <a:pt x="595" y="774"/>
                    <a:pt x="762" y="596"/>
                    <a:pt x="762" y="381"/>
                  </a:cubicBezTo>
                  <a:cubicBezTo>
                    <a:pt x="762"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37"/>
            <p:cNvSpPr/>
            <p:nvPr/>
          </p:nvSpPr>
          <p:spPr>
            <a:xfrm>
              <a:off x="6222576" y="3174778"/>
              <a:ext cx="95218" cy="95218"/>
            </a:xfrm>
            <a:custGeom>
              <a:avLst/>
              <a:gdLst/>
              <a:ahLst/>
              <a:cxnLst/>
              <a:rect l="l" t="t" r="r" b="b"/>
              <a:pathLst>
                <a:path w="775" h="775" extrusionOk="0">
                  <a:moveTo>
                    <a:pt x="393" y="0"/>
                  </a:moveTo>
                  <a:cubicBezTo>
                    <a:pt x="179" y="0"/>
                    <a:pt x="0" y="167"/>
                    <a:pt x="0" y="381"/>
                  </a:cubicBezTo>
                  <a:cubicBezTo>
                    <a:pt x="0" y="596"/>
                    <a:pt x="179" y="774"/>
                    <a:pt x="393" y="774"/>
                  </a:cubicBezTo>
                  <a:cubicBezTo>
                    <a:pt x="608" y="774"/>
                    <a:pt x="774" y="596"/>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37"/>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37"/>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37"/>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37"/>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37"/>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37"/>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37"/>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37"/>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37"/>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37"/>
            <p:cNvSpPr/>
            <p:nvPr/>
          </p:nvSpPr>
          <p:spPr>
            <a:xfrm>
              <a:off x="9048777"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37"/>
            <p:cNvSpPr/>
            <p:nvPr/>
          </p:nvSpPr>
          <p:spPr>
            <a:xfrm>
              <a:off x="8734250" y="3784789"/>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37"/>
            <p:cNvSpPr/>
            <p:nvPr/>
          </p:nvSpPr>
          <p:spPr>
            <a:xfrm>
              <a:off x="8576249" y="3942790"/>
              <a:ext cx="95218" cy="95218"/>
            </a:xfrm>
            <a:custGeom>
              <a:avLst/>
              <a:gdLst/>
              <a:ahLst/>
              <a:cxnLst/>
              <a:rect l="l" t="t" r="r" b="b"/>
              <a:pathLst>
                <a:path w="775" h="775" extrusionOk="0">
                  <a:moveTo>
                    <a:pt x="393" y="0"/>
                  </a:moveTo>
                  <a:cubicBezTo>
                    <a:pt x="179" y="0"/>
                    <a:pt x="1" y="167"/>
                    <a:pt x="1" y="381"/>
                  </a:cubicBezTo>
                  <a:cubicBezTo>
                    <a:pt x="1"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37"/>
            <p:cNvSpPr/>
            <p:nvPr/>
          </p:nvSpPr>
          <p:spPr>
            <a:xfrm>
              <a:off x="8890776"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608" y="774"/>
                    <a:pt x="774" y="595"/>
                    <a:pt x="774" y="381"/>
                  </a:cubicBezTo>
                  <a:cubicBezTo>
                    <a:pt x="774" y="167"/>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37"/>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37"/>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37"/>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37"/>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37"/>
            <p:cNvSpPr/>
            <p:nvPr/>
          </p:nvSpPr>
          <p:spPr>
            <a:xfrm>
              <a:off x="9048777"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37"/>
            <p:cNvSpPr/>
            <p:nvPr/>
          </p:nvSpPr>
          <p:spPr>
            <a:xfrm>
              <a:off x="8734250" y="4413721"/>
              <a:ext cx="95218" cy="95218"/>
            </a:xfrm>
            <a:custGeom>
              <a:avLst/>
              <a:gdLst/>
              <a:ahLst/>
              <a:cxnLst/>
              <a:rect l="l" t="t" r="r" b="b"/>
              <a:pathLst>
                <a:path w="775" h="775" extrusionOk="0">
                  <a:moveTo>
                    <a:pt x="381" y="1"/>
                  </a:moveTo>
                  <a:cubicBezTo>
                    <a:pt x="167" y="1"/>
                    <a:pt x="0" y="180"/>
                    <a:pt x="0" y="394"/>
                  </a:cubicBezTo>
                  <a:cubicBezTo>
                    <a:pt x="0" y="608"/>
                    <a:pt x="167" y="775"/>
                    <a:pt x="381" y="775"/>
                  </a:cubicBezTo>
                  <a:cubicBezTo>
                    <a:pt x="596" y="775"/>
                    <a:pt x="774" y="608"/>
                    <a:pt x="774" y="394"/>
                  </a:cubicBezTo>
                  <a:cubicBezTo>
                    <a:pt x="774" y="180"/>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37"/>
            <p:cNvSpPr/>
            <p:nvPr/>
          </p:nvSpPr>
          <p:spPr>
            <a:xfrm>
              <a:off x="8576249" y="4570248"/>
              <a:ext cx="95218" cy="93744"/>
            </a:xfrm>
            <a:custGeom>
              <a:avLst/>
              <a:gdLst/>
              <a:ahLst/>
              <a:cxnLst/>
              <a:rect l="l" t="t" r="r" b="b"/>
              <a:pathLst>
                <a:path w="775" h="763" extrusionOk="0">
                  <a:moveTo>
                    <a:pt x="393" y="1"/>
                  </a:moveTo>
                  <a:cubicBezTo>
                    <a:pt x="179" y="1"/>
                    <a:pt x="1" y="168"/>
                    <a:pt x="1" y="382"/>
                  </a:cubicBezTo>
                  <a:cubicBezTo>
                    <a:pt x="1"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37"/>
            <p:cNvSpPr/>
            <p:nvPr/>
          </p:nvSpPr>
          <p:spPr>
            <a:xfrm>
              <a:off x="8890776"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608" y="763"/>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37"/>
            <p:cNvSpPr/>
            <p:nvPr/>
          </p:nvSpPr>
          <p:spPr>
            <a:xfrm>
              <a:off x="8576249" y="4257195"/>
              <a:ext cx="95218" cy="95218"/>
            </a:xfrm>
            <a:custGeom>
              <a:avLst/>
              <a:gdLst/>
              <a:ahLst/>
              <a:cxnLst/>
              <a:rect l="l" t="t" r="r" b="b"/>
              <a:pathLst>
                <a:path w="775" h="775" extrusionOk="0">
                  <a:moveTo>
                    <a:pt x="393" y="1"/>
                  </a:moveTo>
                  <a:cubicBezTo>
                    <a:pt x="179" y="1"/>
                    <a:pt x="1" y="168"/>
                    <a:pt x="1" y="382"/>
                  </a:cubicBezTo>
                  <a:cubicBezTo>
                    <a:pt x="1"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37"/>
            <p:cNvSpPr/>
            <p:nvPr/>
          </p:nvSpPr>
          <p:spPr>
            <a:xfrm>
              <a:off x="8890776"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608" y="775"/>
                    <a:pt x="774" y="596"/>
                    <a:pt x="774" y="382"/>
                  </a:cubicBezTo>
                  <a:cubicBezTo>
                    <a:pt x="774" y="168"/>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37"/>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37"/>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37"/>
            <p:cNvSpPr/>
            <p:nvPr/>
          </p:nvSpPr>
          <p:spPr>
            <a:xfrm>
              <a:off x="9048777"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37"/>
            <p:cNvSpPr/>
            <p:nvPr/>
          </p:nvSpPr>
          <p:spPr>
            <a:xfrm>
              <a:off x="8734250" y="4099316"/>
              <a:ext cx="95218" cy="95218"/>
            </a:xfrm>
            <a:custGeom>
              <a:avLst/>
              <a:gdLst/>
              <a:ahLst/>
              <a:cxnLst/>
              <a:rect l="l" t="t" r="r" b="b"/>
              <a:pathLst>
                <a:path w="775" h="775" extrusionOk="0">
                  <a:moveTo>
                    <a:pt x="381" y="0"/>
                  </a:moveTo>
                  <a:cubicBezTo>
                    <a:pt x="167" y="0"/>
                    <a:pt x="0" y="179"/>
                    <a:pt x="0" y="393"/>
                  </a:cubicBezTo>
                  <a:cubicBezTo>
                    <a:pt x="0" y="607"/>
                    <a:pt x="167" y="774"/>
                    <a:pt x="381" y="774"/>
                  </a:cubicBezTo>
                  <a:cubicBezTo>
                    <a:pt x="596" y="774"/>
                    <a:pt x="774" y="607"/>
                    <a:pt x="774" y="393"/>
                  </a:cubicBezTo>
                  <a:cubicBezTo>
                    <a:pt x="774" y="179"/>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37"/>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37"/>
            <p:cNvSpPr/>
            <p:nvPr/>
          </p:nvSpPr>
          <p:spPr>
            <a:xfrm>
              <a:off x="9048777"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37"/>
            <p:cNvSpPr/>
            <p:nvPr/>
          </p:nvSpPr>
          <p:spPr>
            <a:xfrm>
              <a:off x="8734250" y="5041302"/>
              <a:ext cx="95218" cy="95218"/>
            </a:xfrm>
            <a:custGeom>
              <a:avLst/>
              <a:gdLst/>
              <a:ahLst/>
              <a:cxnLst/>
              <a:rect l="l" t="t" r="r" b="b"/>
              <a:pathLst>
                <a:path w="775" h="775" extrusionOk="0">
                  <a:moveTo>
                    <a:pt x="381" y="1"/>
                  </a:moveTo>
                  <a:cubicBezTo>
                    <a:pt x="167" y="1"/>
                    <a:pt x="0" y="179"/>
                    <a:pt x="0" y="382"/>
                  </a:cubicBezTo>
                  <a:cubicBezTo>
                    <a:pt x="0" y="596"/>
                    <a:pt x="167" y="775"/>
                    <a:pt x="381" y="775"/>
                  </a:cubicBezTo>
                  <a:cubicBezTo>
                    <a:pt x="596" y="775"/>
                    <a:pt x="774" y="596"/>
                    <a:pt x="774" y="382"/>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37"/>
            <p:cNvSpPr/>
            <p:nvPr/>
          </p:nvSpPr>
          <p:spPr>
            <a:xfrm>
              <a:off x="8576249" y="4884775"/>
              <a:ext cx="95218" cy="95218"/>
            </a:xfrm>
            <a:custGeom>
              <a:avLst/>
              <a:gdLst/>
              <a:ahLst/>
              <a:cxnLst/>
              <a:rect l="l" t="t" r="r" b="b"/>
              <a:pathLst>
                <a:path w="775" h="775" extrusionOk="0">
                  <a:moveTo>
                    <a:pt x="393" y="1"/>
                  </a:moveTo>
                  <a:cubicBezTo>
                    <a:pt x="179" y="1"/>
                    <a:pt x="1" y="167"/>
                    <a:pt x="1" y="382"/>
                  </a:cubicBezTo>
                  <a:cubicBezTo>
                    <a:pt x="1"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37"/>
            <p:cNvSpPr/>
            <p:nvPr/>
          </p:nvSpPr>
          <p:spPr>
            <a:xfrm>
              <a:off x="8890776"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608" y="775"/>
                    <a:pt x="774" y="596"/>
                    <a:pt x="774" y="382"/>
                  </a:cubicBezTo>
                  <a:cubicBezTo>
                    <a:pt x="774" y="167"/>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37"/>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37"/>
            <p:cNvSpPr/>
            <p:nvPr/>
          </p:nvSpPr>
          <p:spPr>
            <a:xfrm>
              <a:off x="9048777"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37"/>
            <p:cNvSpPr/>
            <p:nvPr/>
          </p:nvSpPr>
          <p:spPr>
            <a:xfrm>
              <a:off x="8734250" y="4726774"/>
              <a:ext cx="95218" cy="95218"/>
            </a:xfrm>
            <a:custGeom>
              <a:avLst/>
              <a:gdLst/>
              <a:ahLst/>
              <a:cxnLst/>
              <a:rect l="l" t="t" r="r" b="b"/>
              <a:pathLst>
                <a:path w="775" h="775" extrusionOk="0">
                  <a:moveTo>
                    <a:pt x="381" y="1"/>
                  </a:moveTo>
                  <a:cubicBezTo>
                    <a:pt x="167" y="1"/>
                    <a:pt x="0" y="179"/>
                    <a:pt x="0" y="394"/>
                  </a:cubicBezTo>
                  <a:cubicBezTo>
                    <a:pt x="0" y="596"/>
                    <a:pt x="167" y="775"/>
                    <a:pt x="381" y="775"/>
                  </a:cubicBezTo>
                  <a:cubicBezTo>
                    <a:pt x="596" y="775"/>
                    <a:pt x="774" y="596"/>
                    <a:pt x="774" y="394"/>
                  </a:cubicBezTo>
                  <a:cubicBezTo>
                    <a:pt x="774" y="179"/>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37"/>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37"/>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37"/>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37"/>
            <p:cNvSpPr/>
            <p:nvPr/>
          </p:nvSpPr>
          <p:spPr>
            <a:xfrm>
              <a:off x="8419722" y="3784789"/>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37"/>
            <p:cNvSpPr/>
            <p:nvPr/>
          </p:nvSpPr>
          <p:spPr>
            <a:xfrm>
              <a:off x="8106669" y="3784789"/>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37"/>
            <p:cNvSpPr/>
            <p:nvPr/>
          </p:nvSpPr>
          <p:spPr>
            <a:xfrm>
              <a:off x="7950142" y="3942790"/>
              <a:ext cx="95218" cy="95218"/>
            </a:xfrm>
            <a:custGeom>
              <a:avLst/>
              <a:gdLst/>
              <a:ahLst/>
              <a:cxnLst/>
              <a:rect l="l" t="t" r="r" b="b"/>
              <a:pathLst>
                <a:path w="775" h="775" extrusionOk="0">
                  <a:moveTo>
                    <a:pt x="382" y="0"/>
                  </a:moveTo>
                  <a:cubicBezTo>
                    <a:pt x="167" y="0"/>
                    <a:pt x="1" y="167"/>
                    <a:pt x="1" y="381"/>
                  </a:cubicBezTo>
                  <a:cubicBezTo>
                    <a:pt x="1" y="595"/>
                    <a:pt x="167"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37"/>
            <p:cNvSpPr/>
            <p:nvPr/>
          </p:nvSpPr>
          <p:spPr>
            <a:xfrm>
              <a:off x="8263196" y="3942790"/>
              <a:ext cx="95218" cy="95218"/>
            </a:xfrm>
            <a:custGeom>
              <a:avLst/>
              <a:gdLst/>
              <a:ahLst/>
              <a:cxnLst/>
              <a:rect l="l" t="t" r="r" b="b"/>
              <a:pathLst>
                <a:path w="775" h="775" extrusionOk="0">
                  <a:moveTo>
                    <a:pt x="394" y="0"/>
                  </a:moveTo>
                  <a:cubicBezTo>
                    <a:pt x="179" y="0"/>
                    <a:pt x="1" y="167"/>
                    <a:pt x="1" y="381"/>
                  </a:cubicBezTo>
                  <a:cubicBezTo>
                    <a:pt x="1" y="595"/>
                    <a:pt x="179" y="774"/>
                    <a:pt x="394" y="774"/>
                  </a:cubicBezTo>
                  <a:cubicBezTo>
                    <a:pt x="608" y="774"/>
                    <a:pt x="775" y="595"/>
                    <a:pt x="775" y="381"/>
                  </a:cubicBezTo>
                  <a:cubicBezTo>
                    <a:pt x="775" y="167"/>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37"/>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37"/>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37"/>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37"/>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37"/>
            <p:cNvSpPr/>
            <p:nvPr/>
          </p:nvSpPr>
          <p:spPr>
            <a:xfrm>
              <a:off x="8419722" y="4413721"/>
              <a:ext cx="95218" cy="95218"/>
            </a:xfrm>
            <a:custGeom>
              <a:avLst/>
              <a:gdLst/>
              <a:ahLst/>
              <a:cxnLst/>
              <a:rect l="l" t="t" r="r" b="b"/>
              <a:pathLst>
                <a:path w="775" h="775" extrusionOk="0">
                  <a:moveTo>
                    <a:pt x="382" y="1"/>
                  </a:moveTo>
                  <a:cubicBezTo>
                    <a:pt x="167" y="1"/>
                    <a:pt x="1" y="180"/>
                    <a:pt x="1" y="394"/>
                  </a:cubicBezTo>
                  <a:cubicBezTo>
                    <a:pt x="1" y="608"/>
                    <a:pt x="167"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37"/>
            <p:cNvSpPr/>
            <p:nvPr/>
          </p:nvSpPr>
          <p:spPr>
            <a:xfrm>
              <a:off x="8106669" y="4413721"/>
              <a:ext cx="95218" cy="95218"/>
            </a:xfrm>
            <a:custGeom>
              <a:avLst/>
              <a:gdLst/>
              <a:ahLst/>
              <a:cxnLst/>
              <a:rect l="l" t="t" r="r" b="b"/>
              <a:pathLst>
                <a:path w="775" h="775" extrusionOk="0">
                  <a:moveTo>
                    <a:pt x="382" y="1"/>
                  </a:moveTo>
                  <a:cubicBezTo>
                    <a:pt x="179" y="1"/>
                    <a:pt x="1" y="180"/>
                    <a:pt x="1" y="394"/>
                  </a:cubicBezTo>
                  <a:cubicBezTo>
                    <a:pt x="1" y="608"/>
                    <a:pt x="179" y="775"/>
                    <a:pt x="382" y="775"/>
                  </a:cubicBezTo>
                  <a:cubicBezTo>
                    <a:pt x="596" y="775"/>
                    <a:pt x="775" y="608"/>
                    <a:pt x="775" y="394"/>
                  </a:cubicBezTo>
                  <a:cubicBezTo>
                    <a:pt x="775" y="180"/>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37"/>
            <p:cNvSpPr/>
            <p:nvPr/>
          </p:nvSpPr>
          <p:spPr>
            <a:xfrm>
              <a:off x="7950142" y="4570248"/>
              <a:ext cx="95218" cy="93744"/>
            </a:xfrm>
            <a:custGeom>
              <a:avLst/>
              <a:gdLst/>
              <a:ahLst/>
              <a:cxnLst/>
              <a:rect l="l" t="t" r="r" b="b"/>
              <a:pathLst>
                <a:path w="775" h="763" extrusionOk="0">
                  <a:moveTo>
                    <a:pt x="382" y="1"/>
                  </a:moveTo>
                  <a:cubicBezTo>
                    <a:pt x="167" y="1"/>
                    <a:pt x="1" y="168"/>
                    <a:pt x="1" y="382"/>
                  </a:cubicBezTo>
                  <a:cubicBezTo>
                    <a:pt x="1" y="596"/>
                    <a:pt x="167"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37"/>
            <p:cNvSpPr/>
            <p:nvPr/>
          </p:nvSpPr>
          <p:spPr>
            <a:xfrm>
              <a:off x="8263196" y="4570248"/>
              <a:ext cx="95218" cy="93744"/>
            </a:xfrm>
            <a:custGeom>
              <a:avLst/>
              <a:gdLst/>
              <a:ahLst/>
              <a:cxnLst/>
              <a:rect l="l" t="t" r="r" b="b"/>
              <a:pathLst>
                <a:path w="775" h="763" extrusionOk="0">
                  <a:moveTo>
                    <a:pt x="394" y="1"/>
                  </a:moveTo>
                  <a:cubicBezTo>
                    <a:pt x="179" y="1"/>
                    <a:pt x="1" y="168"/>
                    <a:pt x="1" y="382"/>
                  </a:cubicBezTo>
                  <a:cubicBezTo>
                    <a:pt x="1" y="596"/>
                    <a:pt x="179" y="763"/>
                    <a:pt x="394" y="763"/>
                  </a:cubicBezTo>
                  <a:cubicBezTo>
                    <a:pt x="608" y="763"/>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37"/>
            <p:cNvSpPr/>
            <p:nvPr/>
          </p:nvSpPr>
          <p:spPr>
            <a:xfrm>
              <a:off x="7950142" y="4257195"/>
              <a:ext cx="95218" cy="95218"/>
            </a:xfrm>
            <a:custGeom>
              <a:avLst/>
              <a:gdLst/>
              <a:ahLst/>
              <a:cxnLst/>
              <a:rect l="l" t="t" r="r" b="b"/>
              <a:pathLst>
                <a:path w="775" h="775" extrusionOk="0">
                  <a:moveTo>
                    <a:pt x="382" y="1"/>
                  </a:moveTo>
                  <a:cubicBezTo>
                    <a:pt x="167" y="1"/>
                    <a:pt x="1" y="168"/>
                    <a:pt x="1" y="382"/>
                  </a:cubicBezTo>
                  <a:cubicBezTo>
                    <a:pt x="1" y="596"/>
                    <a:pt x="167"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37"/>
            <p:cNvSpPr/>
            <p:nvPr/>
          </p:nvSpPr>
          <p:spPr>
            <a:xfrm>
              <a:off x="8263196" y="4257195"/>
              <a:ext cx="95218" cy="95218"/>
            </a:xfrm>
            <a:custGeom>
              <a:avLst/>
              <a:gdLst/>
              <a:ahLst/>
              <a:cxnLst/>
              <a:rect l="l" t="t" r="r" b="b"/>
              <a:pathLst>
                <a:path w="775" h="775" extrusionOk="0">
                  <a:moveTo>
                    <a:pt x="394" y="1"/>
                  </a:moveTo>
                  <a:cubicBezTo>
                    <a:pt x="179" y="1"/>
                    <a:pt x="1" y="168"/>
                    <a:pt x="1" y="382"/>
                  </a:cubicBezTo>
                  <a:cubicBezTo>
                    <a:pt x="1" y="596"/>
                    <a:pt x="179" y="775"/>
                    <a:pt x="394" y="775"/>
                  </a:cubicBezTo>
                  <a:cubicBezTo>
                    <a:pt x="608" y="775"/>
                    <a:pt x="775" y="596"/>
                    <a:pt x="775" y="382"/>
                  </a:cubicBezTo>
                  <a:cubicBezTo>
                    <a:pt x="775" y="168"/>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37"/>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37"/>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37"/>
            <p:cNvSpPr/>
            <p:nvPr/>
          </p:nvSpPr>
          <p:spPr>
            <a:xfrm>
              <a:off x="8419722" y="4099316"/>
              <a:ext cx="95218" cy="95218"/>
            </a:xfrm>
            <a:custGeom>
              <a:avLst/>
              <a:gdLst/>
              <a:ahLst/>
              <a:cxnLst/>
              <a:rect l="l" t="t" r="r" b="b"/>
              <a:pathLst>
                <a:path w="775" h="775" extrusionOk="0">
                  <a:moveTo>
                    <a:pt x="382" y="0"/>
                  </a:moveTo>
                  <a:cubicBezTo>
                    <a:pt x="167" y="0"/>
                    <a:pt x="1" y="179"/>
                    <a:pt x="1" y="393"/>
                  </a:cubicBezTo>
                  <a:cubicBezTo>
                    <a:pt x="1" y="607"/>
                    <a:pt x="167"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37"/>
            <p:cNvSpPr/>
            <p:nvPr/>
          </p:nvSpPr>
          <p:spPr>
            <a:xfrm>
              <a:off x="8106669" y="4099316"/>
              <a:ext cx="95218" cy="95218"/>
            </a:xfrm>
            <a:custGeom>
              <a:avLst/>
              <a:gdLst/>
              <a:ahLst/>
              <a:cxnLst/>
              <a:rect l="l" t="t" r="r" b="b"/>
              <a:pathLst>
                <a:path w="775" h="775" extrusionOk="0">
                  <a:moveTo>
                    <a:pt x="382" y="0"/>
                  </a:moveTo>
                  <a:cubicBezTo>
                    <a:pt x="179" y="0"/>
                    <a:pt x="1" y="179"/>
                    <a:pt x="1" y="393"/>
                  </a:cubicBezTo>
                  <a:cubicBezTo>
                    <a:pt x="1" y="607"/>
                    <a:pt x="179" y="774"/>
                    <a:pt x="382" y="774"/>
                  </a:cubicBezTo>
                  <a:cubicBezTo>
                    <a:pt x="596" y="774"/>
                    <a:pt x="775" y="607"/>
                    <a:pt x="775" y="393"/>
                  </a:cubicBezTo>
                  <a:cubicBezTo>
                    <a:pt x="775" y="179"/>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37"/>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37"/>
            <p:cNvSpPr/>
            <p:nvPr/>
          </p:nvSpPr>
          <p:spPr>
            <a:xfrm>
              <a:off x="8419722" y="5041302"/>
              <a:ext cx="95218" cy="95218"/>
            </a:xfrm>
            <a:custGeom>
              <a:avLst/>
              <a:gdLst/>
              <a:ahLst/>
              <a:cxnLst/>
              <a:rect l="l" t="t" r="r" b="b"/>
              <a:pathLst>
                <a:path w="775" h="775" extrusionOk="0">
                  <a:moveTo>
                    <a:pt x="382" y="1"/>
                  </a:moveTo>
                  <a:cubicBezTo>
                    <a:pt x="167" y="1"/>
                    <a:pt x="1" y="179"/>
                    <a:pt x="1" y="382"/>
                  </a:cubicBezTo>
                  <a:cubicBezTo>
                    <a:pt x="1" y="596"/>
                    <a:pt x="167"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37"/>
            <p:cNvSpPr/>
            <p:nvPr/>
          </p:nvSpPr>
          <p:spPr>
            <a:xfrm>
              <a:off x="8106669" y="5041302"/>
              <a:ext cx="95218" cy="95218"/>
            </a:xfrm>
            <a:custGeom>
              <a:avLst/>
              <a:gdLst/>
              <a:ahLst/>
              <a:cxnLst/>
              <a:rect l="l" t="t" r="r" b="b"/>
              <a:pathLst>
                <a:path w="775" h="775" extrusionOk="0">
                  <a:moveTo>
                    <a:pt x="382" y="1"/>
                  </a:moveTo>
                  <a:cubicBezTo>
                    <a:pt x="179" y="1"/>
                    <a:pt x="1" y="179"/>
                    <a:pt x="1" y="382"/>
                  </a:cubicBezTo>
                  <a:cubicBezTo>
                    <a:pt x="1" y="596"/>
                    <a:pt x="179" y="775"/>
                    <a:pt x="382" y="775"/>
                  </a:cubicBezTo>
                  <a:cubicBezTo>
                    <a:pt x="596" y="775"/>
                    <a:pt x="775" y="596"/>
                    <a:pt x="775" y="382"/>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37"/>
            <p:cNvSpPr/>
            <p:nvPr/>
          </p:nvSpPr>
          <p:spPr>
            <a:xfrm>
              <a:off x="7950142" y="4884775"/>
              <a:ext cx="95218" cy="95218"/>
            </a:xfrm>
            <a:custGeom>
              <a:avLst/>
              <a:gdLst/>
              <a:ahLst/>
              <a:cxnLst/>
              <a:rect l="l" t="t" r="r" b="b"/>
              <a:pathLst>
                <a:path w="775" h="775" extrusionOk="0">
                  <a:moveTo>
                    <a:pt x="382" y="1"/>
                  </a:moveTo>
                  <a:cubicBezTo>
                    <a:pt x="167" y="1"/>
                    <a:pt x="1" y="167"/>
                    <a:pt x="1" y="382"/>
                  </a:cubicBezTo>
                  <a:cubicBezTo>
                    <a:pt x="1" y="596"/>
                    <a:pt x="167"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37"/>
            <p:cNvSpPr/>
            <p:nvPr/>
          </p:nvSpPr>
          <p:spPr>
            <a:xfrm>
              <a:off x="8263196" y="4884775"/>
              <a:ext cx="95218" cy="95218"/>
            </a:xfrm>
            <a:custGeom>
              <a:avLst/>
              <a:gdLst/>
              <a:ahLst/>
              <a:cxnLst/>
              <a:rect l="l" t="t" r="r" b="b"/>
              <a:pathLst>
                <a:path w="775" h="775" extrusionOk="0">
                  <a:moveTo>
                    <a:pt x="394" y="1"/>
                  </a:moveTo>
                  <a:cubicBezTo>
                    <a:pt x="179" y="1"/>
                    <a:pt x="1" y="167"/>
                    <a:pt x="1" y="382"/>
                  </a:cubicBezTo>
                  <a:cubicBezTo>
                    <a:pt x="1" y="596"/>
                    <a:pt x="179" y="775"/>
                    <a:pt x="394" y="775"/>
                  </a:cubicBezTo>
                  <a:cubicBezTo>
                    <a:pt x="608" y="775"/>
                    <a:pt x="775" y="596"/>
                    <a:pt x="775" y="382"/>
                  </a:cubicBezTo>
                  <a:cubicBezTo>
                    <a:pt x="775" y="167"/>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37"/>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37"/>
            <p:cNvSpPr/>
            <p:nvPr/>
          </p:nvSpPr>
          <p:spPr>
            <a:xfrm>
              <a:off x="8419722" y="4726774"/>
              <a:ext cx="95218" cy="95218"/>
            </a:xfrm>
            <a:custGeom>
              <a:avLst/>
              <a:gdLst/>
              <a:ahLst/>
              <a:cxnLst/>
              <a:rect l="l" t="t" r="r" b="b"/>
              <a:pathLst>
                <a:path w="775" h="775" extrusionOk="0">
                  <a:moveTo>
                    <a:pt x="382" y="1"/>
                  </a:moveTo>
                  <a:cubicBezTo>
                    <a:pt x="167" y="1"/>
                    <a:pt x="1" y="179"/>
                    <a:pt x="1" y="394"/>
                  </a:cubicBezTo>
                  <a:cubicBezTo>
                    <a:pt x="1" y="596"/>
                    <a:pt x="167"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37"/>
            <p:cNvSpPr/>
            <p:nvPr/>
          </p:nvSpPr>
          <p:spPr>
            <a:xfrm>
              <a:off x="8106669" y="4726774"/>
              <a:ext cx="95218" cy="95218"/>
            </a:xfrm>
            <a:custGeom>
              <a:avLst/>
              <a:gdLst/>
              <a:ahLst/>
              <a:cxnLst/>
              <a:rect l="l" t="t" r="r" b="b"/>
              <a:pathLst>
                <a:path w="775" h="775" extrusionOk="0">
                  <a:moveTo>
                    <a:pt x="382" y="1"/>
                  </a:moveTo>
                  <a:cubicBezTo>
                    <a:pt x="179" y="1"/>
                    <a:pt x="1" y="179"/>
                    <a:pt x="1" y="394"/>
                  </a:cubicBezTo>
                  <a:cubicBezTo>
                    <a:pt x="1" y="596"/>
                    <a:pt x="179" y="775"/>
                    <a:pt x="382" y="775"/>
                  </a:cubicBezTo>
                  <a:cubicBezTo>
                    <a:pt x="596" y="775"/>
                    <a:pt x="775" y="596"/>
                    <a:pt x="775" y="394"/>
                  </a:cubicBezTo>
                  <a:cubicBezTo>
                    <a:pt x="775" y="179"/>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37"/>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37"/>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37"/>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37"/>
            <p:cNvSpPr/>
            <p:nvPr/>
          </p:nvSpPr>
          <p:spPr>
            <a:xfrm>
              <a:off x="7792142"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37"/>
            <p:cNvSpPr/>
            <p:nvPr/>
          </p:nvSpPr>
          <p:spPr>
            <a:xfrm>
              <a:off x="7479088" y="3784789"/>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37"/>
            <p:cNvSpPr/>
            <p:nvPr/>
          </p:nvSpPr>
          <p:spPr>
            <a:xfrm>
              <a:off x="7322562" y="3942790"/>
              <a:ext cx="95218" cy="95218"/>
            </a:xfrm>
            <a:custGeom>
              <a:avLst/>
              <a:gdLst/>
              <a:ahLst/>
              <a:cxnLst/>
              <a:rect l="l" t="t" r="r" b="b"/>
              <a:pathLst>
                <a:path w="775" h="775" extrusionOk="0">
                  <a:moveTo>
                    <a:pt x="382" y="0"/>
                  </a:moveTo>
                  <a:cubicBezTo>
                    <a:pt x="168" y="0"/>
                    <a:pt x="1" y="167"/>
                    <a:pt x="1" y="381"/>
                  </a:cubicBezTo>
                  <a:cubicBezTo>
                    <a:pt x="1" y="595"/>
                    <a:pt x="168" y="774"/>
                    <a:pt x="382" y="774"/>
                  </a:cubicBezTo>
                  <a:cubicBezTo>
                    <a:pt x="596" y="774"/>
                    <a:pt x="775" y="595"/>
                    <a:pt x="775" y="381"/>
                  </a:cubicBezTo>
                  <a:cubicBezTo>
                    <a:pt x="775"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37"/>
            <p:cNvSpPr/>
            <p:nvPr/>
          </p:nvSpPr>
          <p:spPr>
            <a:xfrm>
              <a:off x="7635615" y="3942790"/>
              <a:ext cx="93744" cy="95218"/>
            </a:xfrm>
            <a:custGeom>
              <a:avLst/>
              <a:gdLst/>
              <a:ahLst/>
              <a:cxnLst/>
              <a:rect l="l" t="t" r="r" b="b"/>
              <a:pathLst>
                <a:path w="763" h="775" extrusionOk="0">
                  <a:moveTo>
                    <a:pt x="382" y="0"/>
                  </a:moveTo>
                  <a:cubicBezTo>
                    <a:pt x="168" y="0"/>
                    <a:pt x="1" y="167"/>
                    <a:pt x="1" y="381"/>
                  </a:cubicBezTo>
                  <a:cubicBezTo>
                    <a:pt x="1" y="595"/>
                    <a:pt x="168" y="774"/>
                    <a:pt x="382" y="774"/>
                  </a:cubicBezTo>
                  <a:cubicBezTo>
                    <a:pt x="596" y="774"/>
                    <a:pt x="763" y="595"/>
                    <a:pt x="763" y="381"/>
                  </a:cubicBezTo>
                  <a:cubicBezTo>
                    <a:pt x="763" y="167"/>
                    <a:pt x="596" y="0"/>
                    <a:pt x="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37"/>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37"/>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37"/>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37"/>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37"/>
            <p:cNvSpPr/>
            <p:nvPr/>
          </p:nvSpPr>
          <p:spPr>
            <a:xfrm>
              <a:off x="7792142"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596" y="775"/>
                    <a:pt x="775" y="608"/>
                    <a:pt x="775" y="394"/>
                  </a:cubicBezTo>
                  <a:cubicBezTo>
                    <a:pt x="775" y="180"/>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37"/>
            <p:cNvSpPr/>
            <p:nvPr/>
          </p:nvSpPr>
          <p:spPr>
            <a:xfrm>
              <a:off x="7479088" y="4413721"/>
              <a:ext cx="95218" cy="95218"/>
            </a:xfrm>
            <a:custGeom>
              <a:avLst/>
              <a:gdLst/>
              <a:ahLst/>
              <a:cxnLst/>
              <a:rect l="l" t="t" r="r" b="b"/>
              <a:pathLst>
                <a:path w="775" h="775" extrusionOk="0">
                  <a:moveTo>
                    <a:pt x="394" y="1"/>
                  </a:moveTo>
                  <a:cubicBezTo>
                    <a:pt x="179" y="1"/>
                    <a:pt x="1" y="180"/>
                    <a:pt x="1" y="394"/>
                  </a:cubicBezTo>
                  <a:cubicBezTo>
                    <a:pt x="1" y="608"/>
                    <a:pt x="179" y="775"/>
                    <a:pt x="394" y="775"/>
                  </a:cubicBezTo>
                  <a:cubicBezTo>
                    <a:pt x="608" y="775"/>
                    <a:pt x="775" y="608"/>
                    <a:pt x="775" y="394"/>
                  </a:cubicBezTo>
                  <a:cubicBezTo>
                    <a:pt x="775" y="180"/>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37"/>
            <p:cNvSpPr/>
            <p:nvPr/>
          </p:nvSpPr>
          <p:spPr>
            <a:xfrm>
              <a:off x="7322562" y="4570248"/>
              <a:ext cx="95218" cy="93744"/>
            </a:xfrm>
            <a:custGeom>
              <a:avLst/>
              <a:gdLst/>
              <a:ahLst/>
              <a:cxnLst/>
              <a:rect l="l" t="t" r="r" b="b"/>
              <a:pathLst>
                <a:path w="775" h="763" extrusionOk="0">
                  <a:moveTo>
                    <a:pt x="382" y="1"/>
                  </a:moveTo>
                  <a:cubicBezTo>
                    <a:pt x="168" y="1"/>
                    <a:pt x="1" y="168"/>
                    <a:pt x="1" y="382"/>
                  </a:cubicBezTo>
                  <a:cubicBezTo>
                    <a:pt x="1" y="596"/>
                    <a:pt x="168" y="763"/>
                    <a:pt x="382" y="763"/>
                  </a:cubicBezTo>
                  <a:cubicBezTo>
                    <a:pt x="596" y="763"/>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37"/>
            <p:cNvSpPr/>
            <p:nvPr/>
          </p:nvSpPr>
          <p:spPr>
            <a:xfrm>
              <a:off x="7635615" y="4570248"/>
              <a:ext cx="93744" cy="93744"/>
            </a:xfrm>
            <a:custGeom>
              <a:avLst/>
              <a:gdLst/>
              <a:ahLst/>
              <a:cxnLst/>
              <a:rect l="l" t="t" r="r" b="b"/>
              <a:pathLst>
                <a:path w="763" h="763" extrusionOk="0">
                  <a:moveTo>
                    <a:pt x="382" y="1"/>
                  </a:moveTo>
                  <a:cubicBezTo>
                    <a:pt x="168" y="1"/>
                    <a:pt x="1" y="168"/>
                    <a:pt x="1" y="382"/>
                  </a:cubicBezTo>
                  <a:cubicBezTo>
                    <a:pt x="1" y="596"/>
                    <a:pt x="168" y="763"/>
                    <a:pt x="382" y="763"/>
                  </a:cubicBezTo>
                  <a:cubicBezTo>
                    <a:pt x="596" y="763"/>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37"/>
            <p:cNvSpPr/>
            <p:nvPr/>
          </p:nvSpPr>
          <p:spPr>
            <a:xfrm>
              <a:off x="7322562" y="4257195"/>
              <a:ext cx="95218" cy="95218"/>
            </a:xfrm>
            <a:custGeom>
              <a:avLst/>
              <a:gdLst/>
              <a:ahLst/>
              <a:cxnLst/>
              <a:rect l="l" t="t" r="r" b="b"/>
              <a:pathLst>
                <a:path w="775" h="775" extrusionOk="0">
                  <a:moveTo>
                    <a:pt x="382" y="1"/>
                  </a:moveTo>
                  <a:cubicBezTo>
                    <a:pt x="168" y="1"/>
                    <a:pt x="1" y="168"/>
                    <a:pt x="1" y="382"/>
                  </a:cubicBezTo>
                  <a:cubicBezTo>
                    <a:pt x="1" y="596"/>
                    <a:pt x="168" y="775"/>
                    <a:pt x="382" y="775"/>
                  </a:cubicBezTo>
                  <a:cubicBezTo>
                    <a:pt x="596" y="775"/>
                    <a:pt x="775" y="596"/>
                    <a:pt x="775" y="382"/>
                  </a:cubicBezTo>
                  <a:cubicBezTo>
                    <a:pt x="775"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37"/>
            <p:cNvSpPr/>
            <p:nvPr/>
          </p:nvSpPr>
          <p:spPr>
            <a:xfrm>
              <a:off x="7635615" y="4257195"/>
              <a:ext cx="93744" cy="95218"/>
            </a:xfrm>
            <a:custGeom>
              <a:avLst/>
              <a:gdLst/>
              <a:ahLst/>
              <a:cxnLst/>
              <a:rect l="l" t="t" r="r" b="b"/>
              <a:pathLst>
                <a:path w="763" h="775" extrusionOk="0">
                  <a:moveTo>
                    <a:pt x="382" y="1"/>
                  </a:moveTo>
                  <a:cubicBezTo>
                    <a:pt x="168" y="1"/>
                    <a:pt x="1" y="168"/>
                    <a:pt x="1" y="382"/>
                  </a:cubicBezTo>
                  <a:cubicBezTo>
                    <a:pt x="1" y="596"/>
                    <a:pt x="168" y="775"/>
                    <a:pt x="382" y="775"/>
                  </a:cubicBezTo>
                  <a:cubicBezTo>
                    <a:pt x="596" y="775"/>
                    <a:pt x="763" y="596"/>
                    <a:pt x="763" y="382"/>
                  </a:cubicBezTo>
                  <a:cubicBezTo>
                    <a:pt x="763" y="168"/>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37"/>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37"/>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37"/>
            <p:cNvSpPr/>
            <p:nvPr/>
          </p:nvSpPr>
          <p:spPr>
            <a:xfrm>
              <a:off x="7792142"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596" y="774"/>
                    <a:pt x="775" y="607"/>
                    <a:pt x="775" y="393"/>
                  </a:cubicBezTo>
                  <a:cubicBezTo>
                    <a:pt x="775" y="179"/>
                    <a:pt x="596"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37"/>
            <p:cNvSpPr/>
            <p:nvPr/>
          </p:nvSpPr>
          <p:spPr>
            <a:xfrm>
              <a:off x="7479088" y="4099316"/>
              <a:ext cx="95218" cy="95218"/>
            </a:xfrm>
            <a:custGeom>
              <a:avLst/>
              <a:gdLst/>
              <a:ahLst/>
              <a:cxnLst/>
              <a:rect l="l" t="t" r="r" b="b"/>
              <a:pathLst>
                <a:path w="775" h="775" extrusionOk="0">
                  <a:moveTo>
                    <a:pt x="394" y="0"/>
                  </a:moveTo>
                  <a:cubicBezTo>
                    <a:pt x="179" y="0"/>
                    <a:pt x="1" y="179"/>
                    <a:pt x="1" y="393"/>
                  </a:cubicBezTo>
                  <a:cubicBezTo>
                    <a:pt x="1" y="607"/>
                    <a:pt x="179" y="774"/>
                    <a:pt x="394" y="774"/>
                  </a:cubicBezTo>
                  <a:cubicBezTo>
                    <a:pt x="608" y="774"/>
                    <a:pt x="775" y="607"/>
                    <a:pt x="775" y="393"/>
                  </a:cubicBezTo>
                  <a:cubicBezTo>
                    <a:pt x="775" y="179"/>
                    <a:pt x="608" y="0"/>
                    <a:pt x="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37"/>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37"/>
            <p:cNvSpPr/>
            <p:nvPr/>
          </p:nvSpPr>
          <p:spPr>
            <a:xfrm>
              <a:off x="7792142"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596" y="775"/>
                    <a:pt x="775" y="596"/>
                    <a:pt x="775" y="382"/>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37"/>
            <p:cNvSpPr/>
            <p:nvPr/>
          </p:nvSpPr>
          <p:spPr>
            <a:xfrm>
              <a:off x="7479088" y="5041302"/>
              <a:ext cx="95218" cy="95218"/>
            </a:xfrm>
            <a:custGeom>
              <a:avLst/>
              <a:gdLst/>
              <a:ahLst/>
              <a:cxnLst/>
              <a:rect l="l" t="t" r="r" b="b"/>
              <a:pathLst>
                <a:path w="775" h="775" extrusionOk="0">
                  <a:moveTo>
                    <a:pt x="394" y="1"/>
                  </a:moveTo>
                  <a:cubicBezTo>
                    <a:pt x="179" y="1"/>
                    <a:pt x="1" y="179"/>
                    <a:pt x="1" y="382"/>
                  </a:cubicBezTo>
                  <a:cubicBezTo>
                    <a:pt x="1" y="596"/>
                    <a:pt x="179" y="775"/>
                    <a:pt x="394" y="775"/>
                  </a:cubicBezTo>
                  <a:cubicBezTo>
                    <a:pt x="608" y="775"/>
                    <a:pt x="775" y="596"/>
                    <a:pt x="775" y="382"/>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37"/>
            <p:cNvSpPr/>
            <p:nvPr/>
          </p:nvSpPr>
          <p:spPr>
            <a:xfrm>
              <a:off x="7322562" y="4884775"/>
              <a:ext cx="95218" cy="95218"/>
            </a:xfrm>
            <a:custGeom>
              <a:avLst/>
              <a:gdLst/>
              <a:ahLst/>
              <a:cxnLst/>
              <a:rect l="l" t="t" r="r" b="b"/>
              <a:pathLst>
                <a:path w="775" h="775" extrusionOk="0">
                  <a:moveTo>
                    <a:pt x="382" y="1"/>
                  </a:moveTo>
                  <a:cubicBezTo>
                    <a:pt x="168" y="1"/>
                    <a:pt x="1" y="167"/>
                    <a:pt x="1" y="382"/>
                  </a:cubicBezTo>
                  <a:cubicBezTo>
                    <a:pt x="1" y="596"/>
                    <a:pt x="168" y="775"/>
                    <a:pt x="382" y="775"/>
                  </a:cubicBezTo>
                  <a:cubicBezTo>
                    <a:pt x="596" y="775"/>
                    <a:pt x="775" y="596"/>
                    <a:pt x="775" y="382"/>
                  </a:cubicBezTo>
                  <a:cubicBezTo>
                    <a:pt x="775"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37"/>
            <p:cNvSpPr/>
            <p:nvPr/>
          </p:nvSpPr>
          <p:spPr>
            <a:xfrm>
              <a:off x="7635615" y="4884775"/>
              <a:ext cx="93744" cy="95218"/>
            </a:xfrm>
            <a:custGeom>
              <a:avLst/>
              <a:gdLst/>
              <a:ahLst/>
              <a:cxnLst/>
              <a:rect l="l" t="t" r="r" b="b"/>
              <a:pathLst>
                <a:path w="763" h="775" extrusionOk="0">
                  <a:moveTo>
                    <a:pt x="382" y="1"/>
                  </a:moveTo>
                  <a:cubicBezTo>
                    <a:pt x="168" y="1"/>
                    <a:pt x="1" y="167"/>
                    <a:pt x="1" y="382"/>
                  </a:cubicBezTo>
                  <a:cubicBezTo>
                    <a:pt x="1" y="596"/>
                    <a:pt x="168" y="775"/>
                    <a:pt x="382" y="775"/>
                  </a:cubicBezTo>
                  <a:cubicBezTo>
                    <a:pt x="596" y="775"/>
                    <a:pt x="763" y="596"/>
                    <a:pt x="763" y="382"/>
                  </a:cubicBezTo>
                  <a:cubicBezTo>
                    <a:pt x="763" y="167"/>
                    <a:pt x="596" y="1"/>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37"/>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37"/>
            <p:cNvSpPr/>
            <p:nvPr/>
          </p:nvSpPr>
          <p:spPr>
            <a:xfrm>
              <a:off x="7792142"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596" y="775"/>
                    <a:pt x="775" y="596"/>
                    <a:pt x="775" y="394"/>
                  </a:cubicBezTo>
                  <a:cubicBezTo>
                    <a:pt x="775" y="179"/>
                    <a:pt x="596"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37"/>
            <p:cNvSpPr/>
            <p:nvPr/>
          </p:nvSpPr>
          <p:spPr>
            <a:xfrm>
              <a:off x="7479088" y="4726774"/>
              <a:ext cx="95218" cy="95218"/>
            </a:xfrm>
            <a:custGeom>
              <a:avLst/>
              <a:gdLst/>
              <a:ahLst/>
              <a:cxnLst/>
              <a:rect l="l" t="t" r="r" b="b"/>
              <a:pathLst>
                <a:path w="775" h="775" extrusionOk="0">
                  <a:moveTo>
                    <a:pt x="394" y="1"/>
                  </a:moveTo>
                  <a:cubicBezTo>
                    <a:pt x="179" y="1"/>
                    <a:pt x="1" y="179"/>
                    <a:pt x="1" y="394"/>
                  </a:cubicBezTo>
                  <a:cubicBezTo>
                    <a:pt x="1" y="596"/>
                    <a:pt x="179" y="775"/>
                    <a:pt x="394" y="775"/>
                  </a:cubicBezTo>
                  <a:cubicBezTo>
                    <a:pt x="608" y="775"/>
                    <a:pt x="775" y="596"/>
                    <a:pt x="775" y="394"/>
                  </a:cubicBezTo>
                  <a:cubicBezTo>
                    <a:pt x="775" y="179"/>
                    <a:pt x="60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37"/>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37"/>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37"/>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37"/>
            <p:cNvSpPr/>
            <p:nvPr/>
          </p:nvSpPr>
          <p:spPr>
            <a:xfrm>
              <a:off x="7164684" y="3784789"/>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37"/>
            <p:cNvSpPr/>
            <p:nvPr/>
          </p:nvSpPr>
          <p:spPr>
            <a:xfrm>
              <a:off x="685015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37"/>
            <p:cNvSpPr/>
            <p:nvPr/>
          </p:nvSpPr>
          <p:spPr>
            <a:xfrm>
              <a:off x="6693630" y="3942790"/>
              <a:ext cx="95218" cy="95218"/>
            </a:xfrm>
            <a:custGeom>
              <a:avLst/>
              <a:gdLst/>
              <a:ahLst/>
              <a:cxnLst/>
              <a:rect l="l" t="t" r="r" b="b"/>
              <a:pathLst>
                <a:path w="775" h="775" extrusionOk="0">
                  <a:moveTo>
                    <a:pt x="381" y="0"/>
                  </a:moveTo>
                  <a:cubicBezTo>
                    <a:pt x="167" y="0"/>
                    <a:pt x="0" y="167"/>
                    <a:pt x="0" y="381"/>
                  </a:cubicBezTo>
                  <a:cubicBezTo>
                    <a:pt x="0" y="595"/>
                    <a:pt x="167"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37"/>
            <p:cNvSpPr/>
            <p:nvPr/>
          </p:nvSpPr>
          <p:spPr>
            <a:xfrm>
              <a:off x="7008157" y="3942790"/>
              <a:ext cx="95096" cy="95218"/>
            </a:xfrm>
            <a:custGeom>
              <a:avLst/>
              <a:gdLst/>
              <a:ahLst/>
              <a:cxnLst/>
              <a:rect l="l" t="t" r="r" b="b"/>
              <a:pathLst>
                <a:path w="774" h="775" extrusionOk="0">
                  <a:moveTo>
                    <a:pt x="381" y="0"/>
                  </a:moveTo>
                  <a:cubicBezTo>
                    <a:pt x="167" y="0"/>
                    <a:pt x="0" y="167"/>
                    <a:pt x="0" y="381"/>
                  </a:cubicBezTo>
                  <a:cubicBezTo>
                    <a:pt x="0" y="595"/>
                    <a:pt x="167" y="774"/>
                    <a:pt x="381" y="774"/>
                  </a:cubicBezTo>
                  <a:cubicBezTo>
                    <a:pt x="595" y="774"/>
                    <a:pt x="774" y="595"/>
                    <a:pt x="774" y="381"/>
                  </a:cubicBezTo>
                  <a:cubicBezTo>
                    <a:pt x="774" y="167"/>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37"/>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37"/>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37"/>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37"/>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37"/>
            <p:cNvSpPr/>
            <p:nvPr/>
          </p:nvSpPr>
          <p:spPr>
            <a:xfrm>
              <a:off x="7164684" y="4413721"/>
              <a:ext cx="95096" cy="95218"/>
            </a:xfrm>
            <a:custGeom>
              <a:avLst/>
              <a:gdLst/>
              <a:ahLst/>
              <a:cxnLst/>
              <a:rect l="l" t="t" r="r" b="b"/>
              <a:pathLst>
                <a:path w="774"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37"/>
            <p:cNvSpPr/>
            <p:nvPr/>
          </p:nvSpPr>
          <p:spPr>
            <a:xfrm>
              <a:off x="685015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7" y="775"/>
                    <a:pt x="774" y="608"/>
                    <a:pt x="774" y="394"/>
                  </a:cubicBezTo>
                  <a:cubicBezTo>
                    <a:pt x="774" y="180"/>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37"/>
            <p:cNvSpPr/>
            <p:nvPr/>
          </p:nvSpPr>
          <p:spPr>
            <a:xfrm>
              <a:off x="6693630" y="4570248"/>
              <a:ext cx="95218" cy="93744"/>
            </a:xfrm>
            <a:custGeom>
              <a:avLst/>
              <a:gdLst/>
              <a:ahLst/>
              <a:cxnLst/>
              <a:rect l="l" t="t" r="r" b="b"/>
              <a:pathLst>
                <a:path w="775" h="763" extrusionOk="0">
                  <a:moveTo>
                    <a:pt x="381" y="1"/>
                  </a:moveTo>
                  <a:cubicBezTo>
                    <a:pt x="167" y="1"/>
                    <a:pt x="0" y="168"/>
                    <a:pt x="0" y="382"/>
                  </a:cubicBezTo>
                  <a:cubicBezTo>
                    <a:pt x="0" y="596"/>
                    <a:pt x="167"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37"/>
            <p:cNvSpPr/>
            <p:nvPr/>
          </p:nvSpPr>
          <p:spPr>
            <a:xfrm>
              <a:off x="7008157" y="4570248"/>
              <a:ext cx="95096" cy="93744"/>
            </a:xfrm>
            <a:custGeom>
              <a:avLst/>
              <a:gdLst/>
              <a:ahLst/>
              <a:cxnLst/>
              <a:rect l="l" t="t" r="r" b="b"/>
              <a:pathLst>
                <a:path w="774" h="763" extrusionOk="0">
                  <a:moveTo>
                    <a:pt x="381" y="1"/>
                  </a:moveTo>
                  <a:cubicBezTo>
                    <a:pt x="167" y="1"/>
                    <a:pt x="0" y="168"/>
                    <a:pt x="0" y="382"/>
                  </a:cubicBezTo>
                  <a:cubicBezTo>
                    <a:pt x="0" y="596"/>
                    <a:pt x="167" y="763"/>
                    <a:pt x="381" y="763"/>
                  </a:cubicBezTo>
                  <a:cubicBezTo>
                    <a:pt x="595" y="763"/>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37"/>
            <p:cNvSpPr/>
            <p:nvPr/>
          </p:nvSpPr>
          <p:spPr>
            <a:xfrm>
              <a:off x="6693630" y="4257195"/>
              <a:ext cx="95218" cy="95218"/>
            </a:xfrm>
            <a:custGeom>
              <a:avLst/>
              <a:gdLst/>
              <a:ahLst/>
              <a:cxnLst/>
              <a:rect l="l" t="t" r="r" b="b"/>
              <a:pathLst>
                <a:path w="775" h="775" extrusionOk="0">
                  <a:moveTo>
                    <a:pt x="381" y="1"/>
                  </a:moveTo>
                  <a:cubicBezTo>
                    <a:pt x="167" y="1"/>
                    <a:pt x="0" y="168"/>
                    <a:pt x="0" y="382"/>
                  </a:cubicBezTo>
                  <a:cubicBezTo>
                    <a:pt x="0" y="596"/>
                    <a:pt x="167"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37"/>
            <p:cNvSpPr/>
            <p:nvPr/>
          </p:nvSpPr>
          <p:spPr>
            <a:xfrm>
              <a:off x="7008157" y="4257195"/>
              <a:ext cx="95096" cy="95218"/>
            </a:xfrm>
            <a:custGeom>
              <a:avLst/>
              <a:gdLst/>
              <a:ahLst/>
              <a:cxnLst/>
              <a:rect l="l" t="t" r="r" b="b"/>
              <a:pathLst>
                <a:path w="774" h="775" extrusionOk="0">
                  <a:moveTo>
                    <a:pt x="381" y="1"/>
                  </a:moveTo>
                  <a:cubicBezTo>
                    <a:pt x="167" y="1"/>
                    <a:pt x="0" y="168"/>
                    <a:pt x="0" y="382"/>
                  </a:cubicBezTo>
                  <a:cubicBezTo>
                    <a:pt x="0" y="596"/>
                    <a:pt x="167" y="775"/>
                    <a:pt x="381" y="775"/>
                  </a:cubicBezTo>
                  <a:cubicBezTo>
                    <a:pt x="595" y="775"/>
                    <a:pt x="774" y="596"/>
                    <a:pt x="774" y="382"/>
                  </a:cubicBezTo>
                  <a:cubicBezTo>
                    <a:pt x="774" y="168"/>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37"/>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37"/>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37"/>
            <p:cNvSpPr/>
            <p:nvPr/>
          </p:nvSpPr>
          <p:spPr>
            <a:xfrm>
              <a:off x="7164684" y="4099316"/>
              <a:ext cx="95096" cy="95218"/>
            </a:xfrm>
            <a:custGeom>
              <a:avLst/>
              <a:gdLst/>
              <a:ahLst/>
              <a:cxnLst/>
              <a:rect l="l" t="t" r="r" b="b"/>
              <a:pathLst>
                <a:path w="774"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37"/>
            <p:cNvSpPr/>
            <p:nvPr/>
          </p:nvSpPr>
          <p:spPr>
            <a:xfrm>
              <a:off x="685015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7" y="774"/>
                    <a:pt x="774" y="607"/>
                    <a:pt x="774" y="393"/>
                  </a:cubicBezTo>
                  <a:cubicBezTo>
                    <a:pt x="774" y="179"/>
                    <a:pt x="607"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37"/>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37"/>
            <p:cNvSpPr/>
            <p:nvPr/>
          </p:nvSpPr>
          <p:spPr>
            <a:xfrm>
              <a:off x="7164684" y="5041302"/>
              <a:ext cx="95096" cy="95218"/>
            </a:xfrm>
            <a:custGeom>
              <a:avLst/>
              <a:gdLst/>
              <a:ahLst/>
              <a:cxnLst/>
              <a:rect l="l" t="t" r="r" b="b"/>
              <a:pathLst>
                <a:path w="774"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37"/>
            <p:cNvSpPr/>
            <p:nvPr/>
          </p:nvSpPr>
          <p:spPr>
            <a:xfrm>
              <a:off x="685015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7" y="775"/>
                    <a:pt x="774" y="596"/>
                    <a:pt x="774" y="382"/>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37"/>
            <p:cNvSpPr/>
            <p:nvPr/>
          </p:nvSpPr>
          <p:spPr>
            <a:xfrm>
              <a:off x="6693630" y="4884775"/>
              <a:ext cx="95218" cy="95218"/>
            </a:xfrm>
            <a:custGeom>
              <a:avLst/>
              <a:gdLst/>
              <a:ahLst/>
              <a:cxnLst/>
              <a:rect l="l" t="t" r="r" b="b"/>
              <a:pathLst>
                <a:path w="775" h="775" extrusionOk="0">
                  <a:moveTo>
                    <a:pt x="381" y="1"/>
                  </a:moveTo>
                  <a:cubicBezTo>
                    <a:pt x="167" y="1"/>
                    <a:pt x="0" y="167"/>
                    <a:pt x="0" y="382"/>
                  </a:cubicBezTo>
                  <a:cubicBezTo>
                    <a:pt x="0" y="596"/>
                    <a:pt x="167"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37"/>
            <p:cNvSpPr/>
            <p:nvPr/>
          </p:nvSpPr>
          <p:spPr>
            <a:xfrm>
              <a:off x="7008157" y="4884775"/>
              <a:ext cx="95096" cy="95218"/>
            </a:xfrm>
            <a:custGeom>
              <a:avLst/>
              <a:gdLst/>
              <a:ahLst/>
              <a:cxnLst/>
              <a:rect l="l" t="t" r="r" b="b"/>
              <a:pathLst>
                <a:path w="774" h="775" extrusionOk="0">
                  <a:moveTo>
                    <a:pt x="381" y="1"/>
                  </a:moveTo>
                  <a:cubicBezTo>
                    <a:pt x="167" y="1"/>
                    <a:pt x="0" y="167"/>
                    <a:pt x="0" y="382"/>
                  </a:cubicBezTo>
                  <a:cubicBezTo>
                    <a:pt x="0" y="596"/>
                    <a:pt x="167" y="775"/>
                    <a:pt x="381" y="775"/>
                  </a:cubicBezTo>
                  <a:cubicBezTo>
                    <a:pt x="595" y="775"/>
                    <a:pt x="774" y="596"/>
                    <a:pt x="774" y="382"/>
                  </a:cubicBezTo>
                  <a:cubicBezTo>
                    <a:pt x="774" y="167"/>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37"/>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37"/>
            <p:cNvSpPr/>
            <p:nvPr/>
          </p:nvSpPr>
          <p:spPr>
            <a:xfrm>
              <a:off x="7164684" y="4726774"/>
              <a:ext cx="95096" cy="95218"/>
            </a:xfrm>
            <a:custGeom>
              <a:avLst/>
              <a:gdLst/>
              <a:ahLst/>
              <a:cxnLst/>
              <a:rect l="l" t="t" r="r" b="b"/>
              <a:pathLst>
                <a:path w="774"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37"/>
            <p:cNvSpPr/>
            <p:nvPr/>
          </p:nvSpPr>
          <p:spPr>
            <a:xfrm>
              <a:off x="685015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7" y="775"/>
                    <a:pt x="774" y="596"/>
                    <a:pt x="774" y="394"/>
                  </a:cubicBezTo>
                  <a:cubicBezTo>
                    <a:pt x="774" y="179"/>
                    <a:pt x="607"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37"/>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37"/>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37"/>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37"/>
            <p:cNvSpPr/>
            <p:nvPr/>
          </p:nvSpPr>
          <p:spPr>
            <a:xfrm>
              <a:off x="6538578" y="3784789"/>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37"/>
            <p:cNvSpPr/>
            <p:nvPr/>
          </p:nvSpPr>
          <p:spPr>
            <a:xfrm>
              <a:off x="6222576" y="3784789"/>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37"/>
            <p:cNvSpPr/>
            <p:nvPr/>
          </p:nvSpPr>
          <p:spPr>
            <a:xfrm>
              <a:off x="6066049" y="3942790"/>
              <a:ext cx="95218" cy="95218"/>
            </a:xfrm>
            <a:custGeom>
              <a:avLst/>
              <a:gdLst/>
              <a:ahLst/>
              <a:cxnLst/>
              <a:rect l="l" t="t" r="r" b="b"/>
              <a:pathLst>
                <a:path w="775" h="775" extrusionOk="0">
                  <a:moveTo>
                    <a:pt x="393" y="0"/>
                  </a:moveTo>
                  <a:cubicBezTo>
                    <a:pt x="179" y="0"/>
                    <a:pt x="0" y="167"/>
                    <a:pt x="0" y="381"/>
                  </a:cubicBezTo>
                  <a:cubicBezTo>
                    <a:pt x="0" y="595"/>
                    <a:pt x="179" y="774"/>
                    <a:pt x="393" y="774"/>
                  </a:cubicBezTo>
                  <a:cubicBezTo>
                    <a:pt x="596" y="774"/>
                    <a:pt x="774" y="595"/>
                    <a:pt x="774" y="381"/>
                  </a:cubicBezTo>
                  <a:cubicBezTo>
                    <a:pt x="774" y="167"/>
                    <a:pt x="596"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37"/>
            <p:cNvSpPr/>
            <p:nvPr/>
          </p:nvSpPr>
          <p:spPr>
            <a:xfrm>
              <a:off x="6380577" y="3942790"/>
              <a:ext cx="95218" cy="95218"/>
            </a:xfrm>
            <a:custGeom>
              <a:avLst/>
              <a:gdLst/>
              <a:ahLst/>
              <a:cxnLst/>
              <a:rect l="l" t="t" r="r" b="b"/>
              <a:pathLst>
                <a:path w="775" h="775" extrusionOk="0">
                  <a:moveTo>
                    <a:pt x="381" y="0"/>
                  </a:moveTo>
                  <a:cubicBezTo>
                    <a:pt x="179" y="0"/>
                    <a:pt x="0" y="167"/>
                    <a:pt x="0" y="381"/>
                  </a:cubicBezTo>
                  <a:cubicBezTo>
                    <a:pt x="0" y="595"/>
                    <a:pt x="179" y="774"/>
                    <a:pt x="381" y="774"/>
                  </a:cubicBezTo>
                  <a:cubicBezTo>
                    <a:pt x="596" y="774"/>
                    <a:pt x="774" y="595"/>
                    <a:pt x="774" y="381"/>
                  </a:cubicBezTo>
                  <a:cubicBezTo>
                    <a:pt x="774" y="167"/>
                    <a:pt x="59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37"/>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37"/>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37"/>
            <p:cNvSpPr/>
            <p:nvPr/>
          </p:nvSpPr>
          <p:spPr>
            <a:xfrm>
              <a:off x="6538578" y="4413721"/>
              <a:ext cx="93744" cy="95218"/>
            </a:xfrm>
            <a:custGeom>
              <a:avLst/>
              <a:gdLst/>
              <a:ahLst/>
              <a:cxnLst/>
              <a:rect l="l" t="t" r="r" b="b"/>
              <a:pathLst>
                <a:path w="763" h="775" extrusionOk="0">
                  <a:moveTo>
                    <a:pt x="381" y="1"/>
                  </a:moveTo>
                  <a:cubicBezTo>
                    <a:pt x="167" y="1"/>
                    <a:pt x="0" y="180"/>
                    <a:pt x="0" y="394"/>
                  </a:cubicBezTo>
                  <a:cubicBezTo>
                    <a:pt x="0" y="608"/>
                    <a:pt x="167" y="775"/>
                    <a:pt x="381" y="775"/>
                  </a:cubicBezTo>
                  <a:cubicBezTo>
                    <a:pt x="595" y="775"/>
                    <a:pt x="762" y="608"/>
                    <a:pt x="762" y="394"/>
                  </a:cubicBezTo>
                  <a:cubicBezTo>
                    <a:pt x="762" y="180"/>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37"/>
            <p:cNvSpPr/>
            <p:nvPr/>
          </p:nvSpPr>
          <p:spPr>
            <a:xfrm>
              <a:off x="6222576" y="4413721"/>
              <a:ext cx="95218" cy="95218"/>
            </a:xfrm>
            <a:custGeom>
              <a:avLst/>
              <a:gdLst/>
              <a:ahLst/>
              <a:cxnLst/>
              <a:rect l="l" t="t" r="r" b="b"/>
              <a:pathLst>
                <a:path w="775" h="775" extrusionOk="0">
                  <a:moveTo>
                    <a:pt x="393" y="1"/>
                  </a:moveTo>
                  <a:cubicBezTo>
                    <a:pt x="179" y="1"/>
                    <a:pt x="0" y="180"/>
                    <a:pt x="0" y="394"/>
                  </a:cubicBezTo>
                  <a:cubicBezTo>
                    <a:pt x="0" y="608"/>
                    <a:pt x="179" y="775"/>
                    <a:pt x="393" y="775"/>
                  </a:cubicBezTo>
                  <a:cubicBezTo>
                    <a:pt x="608" y="775"/>
                    <a:pt x="774" y="608"/>
                    <a:pt x="774" y="394"/>
                  </a:cubicBezTo>
                  <a:cubicBezTo>
                    <a:pt x="774" y="180"/>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37"/>
            <p:cNvSpPr/>
            <p:nvPr/>
          </p:nvSpPr>
          <p:spPr>
            <a:xfrm>
              <a:off x="6066049" y="4570248"/>
              <a:ext cx="95218" cy="93744"/>
            </a:xfrm>
            <a:custGeom>
              <a:avLst/>
              <a:gdLst/>
              <a:ahLst/>
              <a:cxnLst/>
              <a:rect l="l" t="t" r="r" b="b"/>
              <a:pathLst>
                <a:path w="775" h="763" extrusionOk="0">
                  <a:moveTo>
                    <a:pt x="393" y="1"/>
                  </a:moveTo>
                  <a:cubicBezTo>
                    <a:pt x="179" y="1"/>
                    <a:pt x="0" y="168"/>
                    <a:pt x="0" y="382"/>
                  </a:cubicBezTo>
                  <a:cubicBezTo>
                    <a:pt x="0" y="596"/>
                    <a:pt x="179" y="763"/>
                    <a:pt x="393" y="763"/>
                  </a:cubicBezTo>
                  <a:cubicBezTo>
                    <a:pt x="596" y="763"/>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37"/>
            <p:cNvSpPr/>
            <p:nvPr/>
          </p:nvSpPr>
          <p:spPr>
            <a:xfrm>
              <a:off x="6380577" y="4570248"/>
              <a:ext cx="95218" cy="93744"/>
            </a:xfrm>
            <a:custGeom>
              <a:avLst/>
              <a:gdLst/>
              <a:ahLst/>
              <a:cxnLst/>
              <a:rect l="l" t="t" r="r" b="b"/>
              <a:pathLst>
                <a:path w="775" h="763" extrusionOk="0">
                  <a:moveTo>
                    <a:pt x="381" y="1"/>
                  </a:moveTo>
                  <a:cubicBezTo>
                    <a:pt x="179" y="1"/>
                    <a:pt x="0" y="168"/>
                    <a:pt x="0" y="382"/>
                  </a:cubicBezTo>
                  <a:cubicBezTo>
                    <a:pt x="0" y="596"/>
                    <a:pt x="179" y="763"/>
                    <a:pt x="381" y="763"/>
                  </a:cubicBezTo>
                  <a:cubicBezTo>
                    <a:pt x="596" y="763"/>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37"/>
            <p:cNvSpPr/>
            <p:nvPr/>
          </p:nvSpPr>
          <p:spPr>
            <a:xfrm>
              <a:off x="6066049" y="4257195"/>
              <a:ext cx="95218" cy="95218"/>
            </a:xfrm>
            <a:custGeom>
              <a:avLst/>
              <a:gdLst/>
              <a:ahLst/>
              <a:cxnLst/>
              <a:rect l="l" t="t" r="r" b="b"/>
              <a:pathLst>
                <a:path w="775" h="775" extrusionOk="0">
                  <a:moveTo>
                    <a:pt x="393" y="1"/>
                  </a:moveTo>
                  <a:cubicBezTo>
                    <a:pt x="179" y="1"/>
                    <a:pt x="0" y="168"/>
                    <a:pt x="0" y="382"/>
                  </a:cubicBezTo>
                  <a:cubicBezTo>
                    <a:pt x="0" y="596"/>
                    <a:pt x="179" y="775"/>
                    <a:pt x="393" y="775"/>
                  </a:cubicBezTo>
                  <a:cubicBezTo>
                    <a:pt x="596" y="775"/>
                    <a:pt x="774" y="596"/>
                    <a:pt x="774" y="382"/>
                  </a:cubicBezTo>
                  <a:cubicBezTo>
                    <a:pt x="774" y="168"/>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37"/>
            <p:cNvSpPr/>
            <p:nvPr/>
          </p:nvSpPr>
          <p:spPr>
            <a:xfrm>
              <a:off x="6380577" y="4257195"/>
              <a:ext cx="95218" cy="95218"/>
            </a:xfrm>
            <a:custGeom>
              <a:avLst/>
              <a:gdLst/>
              <a:ahLst/>
              <a:cxnLst/>
              <a:rect l="l" t="t" r="r" b="b"/>
              <a:pathLst>
                <a:path w="775" h="775" extrusionOk="0">
                  <a:moveTo>
                    <a:pt x="381" y="1"/>
                  </a:moveTo>
                  <a:cubicBezTo>
                    <a:pt x="179" y="1"/>
                    <a:pt x="0" y="168"/>
                    <a:pt x="0" y="382"/>
                  </a:cubicBezTo>
                  <a:cubicBezTo>
                    <a:pt x="0" y="596"/>
                    <a:pt x="179" y="775"/>
                    <a:pt x="381" y="775"/>
                  </a:cubicBezTo>
                  <a:cubicBezTo>
                    <a:pt x="596" y="775"/>
                    <a:pt x="774" y="596"/>
                    <a:pt x="774" y="382"/>
                  </a:cubicBezTo>
                  <a:cubicBezTo>
                    <a:pt x="774" y="168"/>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37"/>
            <p:cNvSpPr/>
            <p:nvPr/>
          </p:nvSpPr>
          <p:spPr>
            <a:xfrm>
              <a:off x="6538578" y="4099316"/>
              <a:ext cx="93744" cy="95218"/>
            </a:xfrm>
            <a:custGeom>
              <a:avLst/>
              <a:gdLst/>
              <a:ahLst/>
              <a:cxnLst/>
              <a:rect l="l" t="t" r="r" b="b"/>
              <a:pathLst>
                <a:path w="763" h="775" extrusionOk="0">
                  <a:moveTo>
                    <a:pt x="381" y="0"/>
                  </a:moveTo>
                  <a:cubicBezTo>
                    <a:pt x="167" y="0"/>
                    <a:pt x="0" y="179"/>
                    <a:pt x="0" y="393"/>
                  </a:cubicBezTo>
                  <a:cubicBezTo>
                    <a:pt x="0" y="607"/>
                    <a:pt x="167" y="774"/>
                    <a:pt x="381" y="774"/>
                  </a:cubicBezTo>
                  <a:cubicBezTo>
                    <a:pt x="595" y="774"/>
                    <a:pt x="762" y="607"/>
                    <a:pt x="762" y="393"/>
                  </a:cubicBezTo>
                  <a:cubicBezTo>
                    <a:pt x="762" y="179"/>
                    <a:pt x="595"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37"/>
            <p:cNvSpPr/>
            <p:nvPr/>
          </p:nvSpPr>
          <p:spPr>
            <a:xfrm>
              <a:off x="6222576" y="4099316"/>
              <a:ext cx="95218" cy="95218"/>
            </a:xfrm>
            <a:custGeom>
              <a:avLst/>
              <a:gdLst/>
              <a:ahLst/>
              <a:cxnLst/>
              <a:rect l="l" t="t" r="r" b="b"/>
              <a:pathLst>
                <a:path w="775" h="775" extrusionOk="0">
                  <a:moveTo>
                    <a:pt x="393" y="0"/>
                  </a:moveTo>
                  <a:cubicBezTo>
                    <a:pt x="179" y="0"/>
                    <a:pt x="0" y="179"/>
                    <a:pt x="0" y="393"/>
                  </a:cubicBezTo>
                  <a:cubicBezTo>
                    <a:pt x="0" y="607"/>
                    <a:pt x="179" y="774"/>
                    <a:pt x="393" y="774"/>
                  </a:cubicBezTo>
                  <a:cubicBezTo>
                    <a:pt x="608" y="774"/>
                    <a:pt x="774" y="607"/>
                    <a:pt x="774" y="393"/>
                  </a:cubicBezTo>
                  <a:cubicBezTo>
                    <a:pt x="774" y="179"/>
                    <a:pt x="608" y="0"/>
                    <a:pt x="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37"/>
            <p:cNvSpPr/>
            <p:nvPr/>
          </p:nvSpPr>
          <p:spPr>
            <a:xfrm>
              <a:off x="6538578" y="5041302"/>
              <a:ext cx="93744" cy="95218"/>
            </a:xfrm>
            <a:custGeom>
              <a:avLst/>
              <a:gdLst/>
              <a:ahLst/>
              <a:cxnLst/>
              <a:rect l="l" t="t" r="r" b="b"/>
              <a:pathLst>
                <a:path w="763" h="775" extrusionOk="0">
                  <a:moveTo>
                    <a:pt x="381" y="1"/>
                  </a:moveTo>
                  <a:cubicBezTo>
                    <a:pt x="167" y="1"/>
                    <a:pt x="0" y="179"/>
                    <a:pt x="0" y="382"/>
                  </a:cubicBezTo>
                  <a:cubicBezTo>
                    <a:pt x="0" y="596"/>
                    <a:pt x="167" y="775"/>
                    <a:pt x="381" y="775"/>
                  </a:cubicBezTo>
                  <a:cubicBezTo>
                    <a:pt x="595" y="775"/>
                    <a:pt x="762" y="596"/>
                    <a:pt x="762" y="382"/>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37"/>
            <p:cNvSpPr/>
            <p:nvPr/>
          </p:nvSpPr>
          <p:spPr>
            <a:xfrm>
              <a:off x="6222576" y="5041302"/>
              <a:ext cx="95218" cy="95218"/>
            </a:xfrm>
            <a:custGeom>
              <a:avLst/>
              <a:gdLst/>
              <a:ahLst/>
              <a:cxnLst/>
              <a:rect l="l" t="t" r="r" b="b"/>
              <a:pathLst>
                <a:path w="775" h="775" extrusionOk="0">
                  <a:moveTo>
                    <a:pt x="393" y="1"/>
                  </a:moveTo>
                  <a:cubicBezTo>
                    <a:pt x="179" y="1"/>
                    <a:pt x="0" y="179"/>
                    <a:pt x="0" y="382"/>
                  </a:cubicBezTo>
                  <a:cubicBezTo>
                    <a:pt x="0" y="596"/>
                    <a:pt x="179" y="775"/>
                    <a:pt x="393" y="775"/>
                  </a:cubicBezTo>
                  <a:cubicBezTo>
                    <a:pt x="608" y="775"/>
                    <a:pt x="774" y="596"/>
                    <a:pt x="774" y="382"/>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37"/>
            <p:cNvSpPr/>
            <p:nvPr/>
          </p:nvSpPr>
          <p:spPr>
            <a:xfrm>
              <a:off x="6066049" y="4884775"/>
              <a:ext cx="95218" cy="95218"/>
            </a:xfrm>
            <a:custGeom>
              <a:avLst/>
              <a:gdLst/>
              <a:ahLst/>
              <a:cxnLst/>
              <a:rect l="l" t="t" r="r" b="b"/>
              <a:pathLst>
                <a:path w="775" h="775" extrusionOk="0">
                  <a:moveTo>
                    <a:pt x="393" y="1"/>
                  </a:moveTo>
                  <a:cubicBezTo>
                    <a:pt x="179" y="1"/>
                    <a:pt x="0" y="167"/>
                    <a:pt x="0" y="382"/>
                  </a:cubicBezTo>
                  <a:cubicBezTo>
                    <a:pt x="0" y="596"/>
                    <a:pt x="179" y="775"/>
                    <a:pt x="393" y="775"/>
                  </a:cubicBezTo>
                  <a:cubicBezTo>
                    <a:pt x="596" y="775"/>
                    <a:pt x="774" y="596"/>
                    <a:pt x="774" y="382"/>
                  </a:cubicBezTo>
                  <a:cubicBezTo>
                    <a:pt x="774" y="167"/>
                    <a:pt x="596"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37"/>
            <p:cNvSpPr/>
            <p:nvPr/>
          </p:nvSpPr>
          <p:spPr>
            <a:xfrm>
              <a:off x="6380577" y="4884775"/>
              <a:ext cx="95218" cy="95218"/>
            </a:xfrm>
            <a:custGeom>
              <a:avLst/>
              <a:gdLst/>
              <a:ahLst/>
              <a:cxnLst/>
              <a:rect l="l" t="t" r="r" b="b"/>
              <a:pathLst>
                <a:path w="775" h="775" extrusionOk="0">
                  <a:moveTo>
                    <a:pt x="381" y="1"/>
                  </a:moveTo>
                  <a:cubicBezTo>
                    <a:pt x="179" y="1"/>
                    <a:pt x="0" y="167"/>
                    <a:pt x="0" y="382"/>
                  </a:cubicBezTo>
                  <a:cubicBezTo>
                    <a:pt x="0" y="596"/>
                    <a:pt x="179" y="775"/>
                    <a:pt x="381" y="775"/>
                  </a:cubicBezTo>
                  <a:cubicBezTo>
                    <a:pt x="596" y="775"/>
                    <a:pt x="774" y="596"/>
                    <a:pt x="774" y="382"/>
                  </a:cubicBezTo>
                  <a:cubicBezTo>
                    <a:pt x="774" y="167"/>
                    <a:pt x="596"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37"/>
            <p:cNvSpPr/>
            <p:nvPr/>
          </p:nvSpPr>
          <p:spPr>
            <a:xfrm>
              <a:off x="6538578" y="4726774"/>
              <a:ext cx="93744" cy="95218"/>
            </a:xfrm>
            <a:custGeom>
              <a:avLst/>
              <a:gdLst/>
              <a:ahLst/>
              <a:cxnLst/>
              <a:rect l="l" t="t" r="r" b="b"/>
              <a:pathLst>
                <a:path w="763" h="775" extrusionOk="0">
                  <a:moveTo>
                    <a:pt x="381" y="1"/>
                  </a:moveTo>
                  <a:cubicBezTo>
                    <a:pt x="167" y="1"/>
                    <a:pt x="0" y="179"/>
                    <a:pt x="0" y="394"/>
                  </a:cubicBezTo>
                  <a:cubicBezTo>
                    <a:pt x="0" y="596"/>
                    <a:pt x="167" y="775"/>
                    <a:pt x="381" y="775"/>
                  </a:cubicBezTo>
                  <a:cubicBezTo>
                    <a:pt x="595" y="775"/>
                    <a:pt x="762" y="596"/>
                    <a:pt x="762" y="394"/>
                  </a:cubicBezTo>
                  <a:cubicBezTo>
                    <a:pt x="762" y="179"/>
                    <a:pt x="595" y="1"/>
                    <a:pt x="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37"/>
            <p:cNvSpPr/>
            <p:nvPr/>
          </p:nvSpPr>
          <p:spPr>
            <a:xfrm>
              <a:off x="6222576" y="4726774"/>
              <a:ext cx="95218" cy="95218"/>
            </a:xfrm>
            <a:custGeom>
              <a:avLst/>
              <a:gdLst/>
              <a:ahLst/>
              <a:cxnLst/>
              <a:rect l="l" t="t" r="r" b="b"/>
              <a:pathLst>
                <a:path w="775" h="775" extrusionOk="0">
                  <a:moveTo>
                    <a:pt x="393" y="1"/>
                  </a:moveTo>
                  <a:cubicBezTo>
                    <a:pt x="179" y="1"/>
                    <a:pt x="0" y="179"/>
                    <a:pt x="0" y="394"/>
                  </a:cubicBezTo>
                  <a:cubicBezTo>
                    <a:pt x="0" y="596"/>
                    <a:pt x="179" y="775"/>
                    <a:pt x="393" y="775"/>
                  </a:cubicBezTo>
                  <a:cubicBezTo>
                    <a:pt x="608" y="775"/>
                    <a:pt x="774" y="596"/>
                    <a:pt x="774" y="394"/>
                  </a:cubicBezTo>
                  <a:cubicBezTo>
                    <a:pt x="774" y="179"/>
                    <a:pt x="608" y="1"/>
                    <a:pt x="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97" name="Google Shape;8597;p37"/>
          <p:cNvSpPr/>
          <p:nvPr/>
        </p:nvSpPr>
        <p:spPr>
          <a:xfrm>
            <a:off x="657225" y="374975"/>
            <a:ext cx="7811500" cy="4273350"/>
          </a:xfrm>
          <a:custGeom>
            <a:avLst/>
            <a:gdLst/>
            <a:ahLst/>
            <a:cxnLst/>
            <a:rect l="l" t="t" r="r" b="b"/>
            <a:pathLst>
              <a:path w="312460" h="170934" extrusionOk="0">
                <a:moveTo>
                  <a:pt x="11663" y="0"/>
                </a:moveTo>
                <a:lnTo>
                  <a:pt x="0" y="170934"/>
                </a:lnTo>
                <a:lnTo>
                  <a:pt x="308207" y="169901"/>
                </a:lnTo>
                <a:lnTo>
                  <a:pt x="312460" y="2547"/>
                </a:lnTo>
                <a:close/>
              </a:path>
            </a:pathLst>
          </a:custGeom>
          <a:solidFill>
            <a:schemeClr val="lt1"/>
          </a:solidFill>
          <a:ln w="38100" cap="flat" cmpd="sng">
            <a:solidFill>
              <a:schemeClr val="dk1"/>
            </a:solidFill>
            <a:prstDash val="solid"/>
            <a:round/>
            <a:headEnd type="none" w="med" len="med"/>
            <a:tailEnd type="none" w="med" len="med"/>
          </a:ln>
        </p:spPr>
      </p:sp>
      <p:sp>
        <p:nvSpPr>
          <p:cNvPr id="8598" name="Google Shape;8598;p37"/>
          <p:cNvSpPr txBox="1">
            <a:spLocks noGrp="1"/>
          </p:cNvSpPr>
          <p:nvPr>
            <p:ph type="title"/>
          </p:nvPr>
        </p:nvSpPr>
        <p:spPr>
          <a:xfrm>
            <a:off x="2774088" y="757375"/>
            <a:ext cx="3595800" cy="54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99" name="Google Shape;8599;p37"/>
          <p:cNvSpPr txBox="1"/>
          <p:nvPr/>
        </p:nvSpPr>
        <p:spPr>
          <a:xfrm>
            <a:off x="1146675" y="3454750"/>
            <a:ext cx="6853500" cy="6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300"/>
              </a:spcBef>
              <a:spcAft>
                <a:spcPts val="0"/>
              </a:spcAft>
              <a:buNone/>
            </a:pPr>
            <a:r>
              <a:rPr lang="en">
                <a:solidFill>
                  <a:schemeClr val="dk1"/>
                </a:solidFill>
                <a:latin typeface="Architects Daughter"/>
                <a:ea typeface="Architects Daughter"/>
                <a:cs typeface="Architects Daughter"/>
                <a:sym typeface="Architects Daughter"/>
              </a:rPr>
              <a:t>CREDITS: This presentation template was created by </a:t>
            </a:r>
            <a:r>
              <a:rPr lang="en" b="1">
                <a:solidFill>
                  <a:schemeClr val="dk1"/>
                </a:solidFill>
                <a:uFill>
                  <a:noFill/>
                </a:uFill>
                <a:latin typeface="Architects Daughter"/>
                <a:ea typeface="Architects Daughter"/>
                <a:cs typeface="Architects Daughter"/>
                <a:sym typeface="Architects Daughter"/>
                <a:hlinkClick r:id="rId2">
                  <a:extLst>
                    <a:ext uri="{A12FA001-AC4F-418D-AE19-62706E023703}">
                      <ahyp:hlinkClr xmlns:ahyp="http://schemas.microsoft.com/office/drawing/2018/hyperlinkcolor" val="tx"/>
                    </a:ext>
                  </a:extLst>
                </a:hlinkClick>
              </a:rPr>
              <a:t>Slidesgo</a:t>
            </a:r>
            <a:r>
              <a:rPr lang="en">
                <a:solidFill>
                  <a:schemeClr val="dk1"/>
                </a:solidFill>
                <a:latin typeface="Architects Daughter"/>
                <a:ea typeface="Architects Daughter"/>
                <a:cs typeface="Architects Daughter"/>
                <a:sym typeface="Architects Daughter"/>
              </a:rPr>
              <a:t>, including icons by </a:t>
            </a:r>
            <a:r>
              <a:rPr lang="en" b="1">
                <a:solidFill>
                  <a:schemeClr val="dk1"/>
                </a:solidFill>
                <a:uFill>
                  <a:noFill/>
                </a:uFill>
                <a:latin typeface="Architects Daughter"/>
                <a:ea typeface="Architects Daughter"/>
                <a:cs typeface="Architects Daughter"/>
                <a:sym typeface="Architects Daughter"/>
                <a:hlinkClick r:id="rId3">
                  <a:extLst>
                    <a:ext uri="{A12FA001-AC4F-418D-AE19-62706E023703}">
                      <ahyp:hlinkClr xmlns:ahyp="http://schemas.microsoft.com/office/drawing/2018/hyperlinkcolor" val="tx"/>
                    </a:ext>
                  </a:extLst>
                </a:hlinkClick>
              </a:rPr>
              <a:t>Flaticon</a:t>
            </a:r>
            <a:r>
              <a:rPr lang="en">
                <a:solidFill>
                  <a:schemeClr val="dk1"/>
                </a:solidFill>
                <a:latin typeface="Architects Daughter"/>
                <a:ea typeface="Architects Daughter"/>
                <a:cs typeface="Architects Daughter"/>
                <a:sym typeface="Architects Daughter"/>
              </a:rPr>
              <a:t>, and infographics &amp; images by </a:t>
            </a:r>
            <a:r>
              <a:rPr lang="en" b="1">
                <a:solidFill>
                  <a:schemeClr val="dk1"/>
                </a:solidFill>
                <a:uFill>
                  <a:noFill/>
                </a:uFill>
                <a:latin typeface="Architects Daughter"/>
                <a:ea typeface="Architects Daughter"/>
                <a:cs typeface="Architects Daughter"/>
                <a:sym typeface="Architects Daughter"/>
                <a:hlinkClick r:id="rId4">
                  <a:extLst>
                    <a:ext uri="{A12FA001-AC4F-418D-AE19-62706E023703}">
                      <ahyp:hlinkClr xmlns:ahyp="http://schemas.microsoft.com/office/drawing/2018/hyperlinkcolor" val="tx"/>
                    </a:ext>
                  </a:extLst>
                </a:hlinkClick>
              </a:rPr>
              <a:t>Freepik</a:t>
            </a:r>
            <a:r>
              <a:rPr lang="en" b="1">
                <a:solidFill>
                  <a:schemeClr val="dk1"/>
                </a:solidFill>
                <a:latin typeface="Architects Daughter"/>
                <a:ea typeface="Architects Daughter"/>
                <a:cs typeface="Architects Daughter"/>
                <a:sym typeface="Architects Daughter"/>
              </a:rPr>
              <a:t> </a:t>
            </a:r>
            <a:r>
              <a:rPr lang="en">
                <a:solidFill>
                  <a:schemeClr val="dk1"/>
                </a:solidFill>
                <a:latin typeface="Architects Daughter"/>
                <a:ea typeface="Architects Daughter"/>
                <a:cs typeface="Architects Daughter"/>
                <a:sym typeface="Architects Daughter"/>
              </a:rPr>
              <a:t>and illustrations by</a:t>
            </a:r>
            <a:r>
              <a:rPr lang="en">
                <a:solidFill>
                  <a:srgbClr val="222222"/>
                </a:solidFill>
                <a:latin typeface="Architects Daughter"/>
                <a:ea typeface="Architects Daughter"/>
                <a:cs typeface="Architects Daughter"/>
                <a:sym typeface="Architects Daughter"/>
              </a:rPr>
              <a:t> </a:t>
            </a:r>
            <a:r>
              <a:rPr lang="en" b="1">
                <a:solidFill>
                  <a:schemeClr val="dk1"/>
                </a:solidFill>
                <a:uFill>
                  <a:noFill/>
                </a:uFill>
                <a:latin typeface="Architects Daughter"/>
                <a:ea typeface="Architects Daughter"/>
                <a:cs typeface="Architects Daughter"/>
                <a:sym typeface="Architects Daughter"/>
                <a:hlinkClick r:id="rId5">
                  <a:extLst>
                    <a:ext uri="{A12FA001-AC4F-418D-AE19-62706E023703}">
                      <ahyp:hlinkClr xmlns:ahyp="http://schemas.microsoft.com/office/drawing/2018/hyperlinkcolor" val="tx"/>
                    </a:ext>
                  </a:extLst>
                </a:hlinkClick>
              </a:rPr>
              <a:t>Stories</a:t>
            </a:r>
            <a:endParaRPr b="1">
              <a:solidFill>
                <a:schemeClr val="dk1"/>
              </a:solidFill>
              <a:latin typeface="Architects Daughter"/>
              <a:ea typeface="Architects Daughter"/>
              <a:cs typeface="Architects Daughter"/>
              <a:sym typeface="Architects Daughter"/>
            </a:endParaRPr>
          </a:p>
        </p:txBody>
      </p:sp>
      <p:sp>
        <p:nvSpPr>
          <p:cNvPr id="8600" name="Google Shape;8600;p37"/>
          <p:cNvSpPr txBox="1">
            <a:spLocks noGrp="1"/>
          </p:cNvSpPr>
          <p:nvPr>
            <p:ph type="subTitle" idx="1"/>
          </p:nvPr>
        </p:nvSpPr>
        <p:spPr>
          <a:xfrm>
            <a:off x="2893350" y="1390725"/>
            <a:ext cx="3355200" cy="1038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2"/>
        </a:solidFill>
        <a:effectLst/>
      </p:bgPr>
    </p:bg>
    <p:spTree>
      <p:nvGrpSpPr>
        <p:cNvPr id="1" name="Shape 3214"/>
        <p:cNvGrpSpPr/>
        <p:nvPr/>
      </p:nvGrpSpPr>
      <p:grpSpPr>
        <a:xfrm>
          <a:off x="0" y="0"/>
          <a:ext cx="0" cy="0"/>
          <a:chOff x="0" y="0"/>
          <a:chExt cx="0" cy="0"/>
        </a:xfrm>
      </p:grpSpPr>
      <p:grpSp>
        <p:nvGrpSpPr>
          <p:cNvPr id="3215" name="Google Shape;3215;p6"/>
          <p:cNvGrpSpPr/>
          <p:nvPr/>
        </p:nvGrpSpPr>
        <p:grpSpPr>
          <a:xfrm>
            <a:off x="-613" y="32"/>
            <a:ext cx="9162959" cy="5162845"/>
            <a:chOff x="14670875" y="846675"/>
            <a:chExt cx="7166400" cy="3385250"/>
          </a:xfrm>
        </p:grpSpPr>
        <p:sp>
          <p:nvSpPr>
            <p:cNvPr id="3216" name="Google Shape;3216;p6"/>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6"/>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6"/>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6"/>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6"/>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6"/>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6"/>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6"/>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6"/>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6"/>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6"/>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6"/>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6"/>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6"/>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6"/>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1" name="Google Shape;3231;p6"/>
          <p:cNvSpPr txBox="1">
            <a:spLocks noGrp="1"/>
          </p:cNvSpPr>
          <p:nvPr>
            <p:ph type="subTitle" idx="1"/>
          </p:nvPr>
        </p:nvSpPr>
        <p:spPr>
          <a:xfrm>
            <a:off x="1674450" y="2238375"/>
            <a:ext cx="2247900" cy="324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solidFill>
                  <a:schemeClr val="accent1"/>
                </a:solidFill>
                <a:latin typeface="Slackey"/>
                <a:ea typeface="Slackey"/>
                <a:cs typeface="Slackey"/>
                <a:sym typeface="Slackey"/>
              </a:defRPr>
            </a:lvl1pPr>
            <a:lvl2pPr lvl="1" algn="ctr">
              <a:spcBef>
                <a:spcPts val="1600"/>
              </a:spcBef>
              <a:spcAft>
                <a:spcPts val="0"/>
              </a:spcAft>
              <a:buNone/>
              <a:defRPr>
                <a:solidFill>
                  <a:schemeClr val="accent1"/>
                </a:solidFill>
                <a:latin typeface="Slackey"/>
                <a:ea typeface="Slackey"/>
                <a:cs typeface="Slackey"/>
                <a:sym typeface="Slackey"/>
              </a:defRPr>
            </a:lvl2pPr>
            <a:lvl3pPr lvl="2" algn="ctr">
              <a:spcBef>
                <a:spcPts val="1600"/>
              </a:spcBef>
              <a:spcAft>
                <a:spcPts val="0"/>
              </a:spcAft>
              <a:buNone/>
              <a:defRPr>
                <a:solidFill>
                  <a:schemeClr val="accent1"/>
                </a:solidFill>
                <a:latin typeface="Slackey"/>
                <a:ea typeface="Slackey"/>
                <a:cs typeface="Slackey"/>
                <a:sym typeface="Slackey"/>
              </a:defRPr>
            </a:lvl3pPr>
            <a:lvl4pPr lvl="3" algn="ctr">
              <a:spcBef>
                <a:spcPts val="1600"/>
              </a:spcBef>
              <a:spcAft>
                <a:spcPts val="0"/>
              </a:spcAft>
              <a:buNone/>
              <a:defRPr>
                <a:solidFill>
                  <a:schemeClr val="accent1"/>
                </a:solidFill>
                <a:latin typeface="Slackey"/>
                <a:ea typeface="Slackey"/>
                <a:cs typeface="Slackey"/>
                <a:sym typeface="Slackey"/>
              </a:defRPr>
            </a:lvl4pPr>
            <a:lvl5pPr lvl="4" algn="ctr">
              <a:spcBef>
                <a:spcPts val="1600"/>
              </a:spcBef>
              <a:spcAft>
                <a:spcPts val="0"/>
              </a:spcAft>
              <a:buNone/>
              <a:defRPr>
                <a:solidFill>
                  <a:schemeClr val="accent1"/>
                </a:solidFill>
                <a:latin typeface="Slackey"/>
                <a:ea typeface="Slackey"/>
                <a:cs typeface="Slackey"/>
                <a:sym typeface="Slackey"/>
              </a:defRPr>
            </a:lvl5pPr>
            <a:lvl6pPr lvl="5" algn="ctr">
              <a:spcBef>
                <a:spcPts val="1600"/>
              </a:spcBef>
              <a:spcAft>
                <a:spcPts val="0"/>
              </a:spcAft>
              <a:buNone/>
              <a:defRPr>
                <a:solidFill>
                  <a:schemeClr val="accent1"/>
                </a:solidFill>
                <a:latin typeface="Slackey"/>
                <a:ea typeface="Slackey"/>
                <a:cs typeface="Slackey"/>
                <a:sym typeface="Slackey"/>
              </a:defRPr>
            </a:lvl6pPr>
            <a:lvl7pPr lvl="6" algn="ctr">
              <a:spcBef>
                <a:spcPts val="1600"/>
              </a:spcBef>
              <a:spcAft>
                <a:spcPts val="0"/>
              </a:spcAft>
              <a:buNone/>
              <a:defRPr>
                <a:solidFill>
                  <a:schemeClr val="accent1"/>
                </a:solidFill>
                <a:latin typeface="Slackey"/>
                <a:ea typeface="Slackey"/>
                <a:cs typeface="Slackey"/>
                <a:sym typeface="Slackey"/>
              </a:defRPr>
            </a:lvl7pPr>
            <a:lvl8pPr lvl="7" algn="ctr">
              <a:spcBef>
                <a:spcPts val="1600"/>
              </a:spcBef>
              <a:spcAft>
                <a:spcPts val="0"/>
              </a:spcAft>
              <a:buNone/>
              <a:defRPr>
                <a:solidFill>
                  <a:schemeClr val="accent1"/>
                </a:solidFill>
                <a:latin typeface="Slackey"/>
                <a:ea typeface="Slackey"/>
                <a:cs typeface="Slackey"/>
                <a:sym typeface="Slackey"/>
              </a:defRPr>
            </a:lvl8pPr>
            <a:lvl9pPr lvl="8" algn="ctr">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3232" name="Google Shape;3232;p6"/>
          <p:cNvSpPr txBox="1">
            <a:spLocks noGrp="1"/>
          </p:cNvSpPr>
          <p:nvPr>
            <p:ph type="subTitle" idx="2"/>
          </p:nvPr>
        </p:nvSpPr>
        <p:spPr>
          <a:xfrm>
            <a:off x="1674450" y="2647950"/>
            <a:ext cx="2247900" cy="13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3233" name="Google Shape;3233;p6"/>
          <p:cNvSpPr txBox="1">
            <a:spLocks noGrp="1"/>
          </p:cNvSpPr>
          <p:nvPr>
            <p:ph type="subTitle" idx="3"/>
          </p:nvPr>
        </p:nvSpPr>
        <p:spPr>
          <a:xfrm>
            <a:off x="5221650" y="2238375"/>
            <a:ext cx="2247900" cy="32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000">
                <a:solidFill>
                  <a:schemeClr val="accent1"/>
                </a:solidFill>
                <a:latin typeface="Slackey"/>
                <a:ea typeface="Slackey"/>
                <a:cs typeface="Slackey"/>
                <a:sym typeface="Slackey"/>
              </a:defRPr>
            </a:lvl1pPr>
            <a:lvl2pPr lvl="1" algn="ctr" rtl="0">
              <a:spcBef>
                <a:spcPts val="1600"/>
              </a:spcBef>
              <a:spcAft>
                <a:spcPts val="0"/>
              </a:spcAft>
              <a:buNone/>
              <a:defRPr>
                <a:solidFill>
                  <a:schemeClr val="accent1"/>
                </a:solidFill>
                <a:latin typeface="Slackey"/>
                <a:ea typeface="Slackey"/>
                <a:cs typeface="Slackey"/>
                <a:sym typeface="Slackey"/>
              </a:defRPr>
            </a:lvl2pPr>
            <a:lvl3pPr lvl="2" algn="ctr" rtl="0">
              <a:spcBef>
                <a:spcPts val="1600"/>
              </a:spcBef>
              <a:spcAft>
                <a:spcPts val="0"/>
              </a:spcAft>
              <a:buNone/>
              <a:defRPr>
                <a:solidFill>
                  <a:schemeClr val="accent1"/>
                </a:solidFill>
                <a:latin typeface="Slackey"/>
                <a:ea typeface="Slackey"/>
                <a:cs typeface="Slackey"/>
                <a:sym typeface="Slackey"/>
              </a:defRPr>
            </a:lvl3pPr>
            <a:lvl4pPr lvl="3" algn="ctr" rtl="0">
              <a:spcBef>
                <a:spcPts val="1600"/>
              </a:spcBef>
              <a:spcAft>
                <a:spcPts val="0"/>
              </a:spcAft>
              <a:buNone/>
              <a:defRPr>
                <a:solidFill>
                  <a:schemeClr val="accent1"/>
                </a:solidFill>
                <a:latin typeface="Slackey"/>
                <a:ea typeface="Slackey"/>
                <a:cs typeface="Slackey"/>
                <a:sym typeface="Slackey"/>
              </a:defRPr>
            </a:lvl4pPr>
            <a:lvl5pPr lvl="4" algn="ctr" rtl="0">
              <a:spcBef>
                <a:spcPts val="1600"/>
              </a:spcBef>
              <a:spcAft>
                <a:spcPts val="0"/>
              </a:spcAft>
              <a:buNone/>
              <a:defRPr>
                <a:solidFill>
                  <a:schemeClr val="accent1"/>
                </a:solidFill>
                <a:latin typeface="Slackey"/>
                <a:ea typeface="Slackey"/>
                <a:cs typeface="Slackey"/>
                <a:sym typeface="Slackey"/>
              </a:defRPr>
            </a:lvl5pPr>
            <a:lvl6pPr lvl="5" algn="ctr" rtl="0">
              <a:spcBef>
                <a:spcPts val="1600"/>
              </a:spcBef>
              <a:spcAft>
                <a:spcPts val="0"/>
              </a:spcAft>
              <a:buNone/>
              <a:defRPr>
                <a:solidFill>
                  <a:schemeClr val="accent1"/>
                </a:solidFill>
                <a:latin typeface="Slackey"/>
                <a:ea typeface="Slackey"/>
                <a:cs typeface="Slackey"/>
                <a:sym typeface="Slackey"/>
              </a:defRPr>
            </a:lvl6pPr>
            <a:lvl7pPr lvl="6" algn="ctr" rtl="0">
              <a:spcBef>
                <a:spcPts val="1600"/>
              </a:spcBef>
              <a:spcAft>
                <a:spcPts val="0"/>
              </a:spcAft>
              <a:buNone/>
              <a:defRPr>
                <a:solidFill>
                  <a:schemeClr val="accent1"/>
                </a:solidFill>
                <a:latin typeface="Slackey"/>
                <a:ea typeface="Slackey"/>
                <a:cs typeface="Slackey"/>
                <a:sym typeface="Slackey"/>
              </a:defRPr>
            </a:lvl7pPr>
            <a:lvl8pPr lvl="7" algn="ctr" rtl="0">
              <a:spcBef>
                <a:spcPts val="1600"/>
              </a:spcBef>
              <a:spcAft>
                <a:spcPts val="0"/>
              </a:spcAft>
              <a:buNone/>
              <a:defRPr>
                <a:solidFill>
                  <a:schemeClr val="accent1"/>
                </a:solidFill>
                <a:latin typeface="Slackey"/>
                <a:ea typeface="Slackey"/>
                <a:cs typeface="Slackey"/>
                <a:sym typeface="Slackey"/>
              </a:defRPr>
            </a:lvl8pPr>
            <a:lvl9pPr lvl="8" algn="ctr" rtl="0">
              <a:spcBef>
                <a:spcPts val="1600"/>
              </a:spcBef>
              <a:spcAft>
                <a:spcPts val="1600"/>
              </a:spcAft>
              <a:buNone/>
              <a:defRPr>
                <a:solidFill>
                  <a:schemeClr val="accent1"/>
                </a:solidFill>
                <a:latin typeface="Slackey"/>
                <a:ea typeface="Slackey"/>
                <a:cs typeface="Slackey"/>
                <a:sym typeface="Slackey"/>
              </a:defRPr>
            </a:lvl9pPr>
          </a:lstStyle>
          <a:p>
            <a:endParaRPr/>
          </a:p>
        </p:txBody>
      </p:sp>
      <p:sp>
        <p:nvSpPr>
          <p:cNvPr id="3234" name="Google Shape;3234;p6"/>
          <p:cNvSpPr txBox="1">
            <a:spLocks noGrp="1"/>
          </p:cNvSpPr>
          <p:nvPr>
            <p:ph type="subTitle" idx="4"/>
          </p:nvPr>
        </p:nvSpPr>
        <p:spPr>
          <a:xfrm>
            <a:off x="5221650" y="2647950"/>
            <a:ext cx="2247900" cy="13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
        <p:nvSpPr>
          <p:cNvPr id="3235" name="Google Shape;3235;p6"/>
          <p:cNvSpPr txBox="1">
            <a:spLocks noGrp="1"/>
          </p:cNvSpPr>
          <p:nvPr>
            <p:ph type="title"/>
          </p:nvPr>
        </p:nvSpPr>
        <p:spPr>
          <a:xfrm>
            <a:off x="1805550" y="540000"/>
            <a:ext cx="55326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236"/>
        <p:cNvGrpSpPr/>
        <p:nvPr/>
      </p:nvGrpSpPr>
      <p:grpSpPr>
        <a:xfrm>
          <a:off x="0" y="0"/>
          <a:ext cx="0" cy="0"/>
          <a:chOff x="0" y="0"/>
          <a:chExt cx="0" cy="0"/>
        </a:xfrm>
      </p:grpSpPr>
      <p:sp>
        <p:nvSpPr>
          <p:cNvPr id="3237" name="Google Shape;3237;p7"/>
          <p:cNvSpPr txBox="1">
            <a:spLocks noGrp="1"/>
          </p:cNvSpPr>
          <p:nvPr>
            <p:ph type="title"/>
          </p:nvPr>
        </p:nvSpPr>
        <p:spPr>
          <a:xfrm>
            <a:off x="2269650" y="2075550"/>
            <a:ext cx="4604700" cy="9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1"/>
        </a:solidFill>
        <a:effectLst/>
      </p:bgPr>
    </p:bg>
    <p:spTree>
      <p:nvGrpSpPr>
        <p:cNvPr id="1" name="Shape 3238"/>
        <p:cNvGrpSpPr/>
        <p:nvPr/>
      </p:nvGrpSpPr>
      <p:grpSpPr>
        <a:xfrm>
          <a:off x="0" y="0"/>
          <a:ext cx="0" cy="0"/>
          <a:chOff x="0" y="0"/>
          <a:chExt cx="0" cy="0"/>
        </a:xfrm>
      </p:grpSpPr>
      <p:grpSp>
        <p:nvGrpSpPr>
          <p:cNvPr id="3239" name="Google Shape;3239;p8"/>
          <p:cNvGrpSpPr/>
          <p:nvPr/>
        </p:nvGrpSpPr>
        <p:grpSpPr>
          <a:xfrm flipH="1">
            <a:off x="-25" y="-419100"/>
            <a:ext cx="9136375" cy="5562608"/>
            <a:chOff x="-7728237" y="-419075"/>
            <a:chExt cx="15443501" cy="5562608"/>
          </a:xfrm>
        </p:grpSpPr>
        <p:sp>
          <p:nvSpPr>
            <p:cNvPr id="3240" name="Google Shape;3240;p8"/>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8"/>
            <p:cNvGrpSpPr/>
            <p:nvPr/>
          </p:nvGrpSpPr>
          <p:grpSpPr>
            <a:xfrm>
              <a:off x="-7728237" y="-419075"/>
              <a:ext cx="15443501" cy="5562608"/>
              <a:chOff x="-7728237" y="-419075"/>
              <a:chExt cx="15443501" cy="5562608"/>
            </a:xfrm>
          </p:grpSpPr>
          <p:sp>
            <p:nvSpPr>
              <p:cNvPr id="3242" name="Google Shape;3242;p8"/>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8"/>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8"/>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8"/>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8"/>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8"/>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8"/>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8"/>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8"/>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8"/>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8"/>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8"/>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54" name="Google Shape;3254;p8"/>
          <p:cNvSpPr txBox="1">
            <a:spLocks noGrp="1"/>
          </p:cNvSpPr>
          <p:nvPr>
            <p:ph type="title"/>
          </p:nvPr>
        </p:nvSpPr>
        <p:spPr>
          <a:xfrm>
            <a:off x="4572075" y="540000"/>
            <a:ext cx="3852000" cy="135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255" name="Google Shape;3255;p8"/>
          <p:cNvSpPr txBox="1">
            <a:spLocks noGrp="1"/>
          </p:cNvSpPr>
          <p:nvPr>
            <p:ph type="subTitle" idx="1"/>
          </p:nvPr>
        </p:nvSpPr>
        <p:spPr>
          <a:xfrm>
            <a:off x="5490625" y="2853150"/>
            <a:ext cx="2139000" cy="11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chemeClr val="dk1"/>
                </a:solidFill>
              </a:defRPr>
            </a:lvl1pPr>
            <a:lvl2pPr lvl="1" algn="ctr" rtl="0">
              <a:lnSpc>
                <a:spcPct val="100000"/>
              </a:lnSpc>
              <a:spcBef>
                <a:spcPts val="1600"/>
              </a:spcBef>
              <a:spcAft>
                <a:spcPts val="0"/>
              </a:spcAft>
              <a:buNone/>
              <a:defRPr/>
            </a:lvl2pPr>
            <a:lvl3pPr lvl="2" algn="ctr" rtl="0">
              <a:lnSpc>
                <a:spcPct val="100000"/>
              </a:lnSpc>
              <a:spcBef>
                <a:spcPts val="1600"/>
              </a:spcBef>
              <a:spcAft>
                <a:spcPts val="0"/>
              </a:spcAft>
              <a:buNone/>
              <a:defRPr/>
            </a:lvl3pPr>
            <a:lvl4pPr lvl="3" algn="ctr" rtl="0">
              <a:lnSpc>
                <a:spcPct val="100000"/>
              </a:lnSpc>
              <a:spcBef>
                <a:spcPts val="1600"/>
              </a:spcBef>
              <a:spcAft>
                <a:spcPts val="0"/>
              </a:spcAft>
              <a:buNone/>
              <a:defRPr/>
            </a:lvl4pPr>
            <a:lvl5pPr lvl="4" algn="ctr" rtl="0">
              <a:lnSpc>
                <a:spcPct val="100000"/>
              </a:lnSpc>
              <a:spcBef>
                <a:spcPts val="1600"/>
              </a:spcBef>
              <a:spcAft>
                <a:spcPts val="0"/>
              </a:spcAft>
              <a:buNone/>
              <a:defRPr/>
            </a:lvl5pPr>
            <a:lvl6pPr lvl="5" algn="ctr" rtl="0">
              <a:lnSpc>
                <a:spcPct val="100000"/>
              </a:lnSpc>
              <a:spcBef>
                <a:spcPts val="1600"/>
              </a:spcBef>
              <a:spcAft>
                <a:spcPts val="0"/>
              </a:spcAft>
              <a:buNone/>
              <a:defRPr/>
            </a:lvl6pPr>
            <a:lvl7pPr lvl="6" algn="ctr" rtl="0">
              <a:lnSpc>
                <a:spcPct val="100000"/>
              </a:lnSpc>
              <a:spcBef>
                <a:spcPts val="1600"/>
              </a:spcBef>
              <a:spcAft>
                <a:spcPts val="0"/>
              </a:spcAft>
              <a:buNone/>
              <a:defRPr/>
            </a:lvl7pPr>
            <a:lvl8pPr lvl="7" algn="ctr" rtl="0">
              <a:lnSpc>
                <a:spcPct val="100000"/>
              </a:lnSpc>
              <a:spcBef>
                <a:spcPts val="1600"/>
              </a:spcBef>
              <a:spcAft>
                <a:spcPts val="0"/>
              </a:spcAft>
              <a:buNone/>
              <a:defRPr/>
            </a:lvl8pPr>
            <a:lvl9pPr lvl="8" algn="ctr" rtl="0">
              <a:lnSpc>
                <a:spcPct val="100000"/>
              </a:lnSpc>
              <a:spcBef>
                <a:spcPts val="1600"/>
              </a:spcBef>
              <a:spcAft>
                <a:spcPts val="160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256"/>
        <p:cNvGrpSpPr/>
        <p:nvPr/>
      </p:nvGrpSpPr>
      <p:grpSpPr>
        <a:xfrm>
          <a:off x="0" y="0"/>
          <a:ext cx="0" cy="0"/>
          <a:chOff x="0" y="0"/>
          <a:chExt cx="0" cy="0"/>
        </a:xfrm>
      </p:grpSpPr>
      <p:grpSp>
        <p:nvGrpSpPr>
          <p:cNvPr id="3257" name="Google Shape;3257;p9"/>
          <p:cNvGrpSpPr/>
          <p:nvPr/>
        </p:nvGrpSpPr>
        <p:grpSpPr>
          <a:xfrm>
            <a:off x="-66807" y="-86802"/>
            <a:ext cx="9277621" cy="6239545"/>
            <a:chOff x="14670875" y="846675"/>
            <a:chExt cx="7166400" cy="8013800"/>
          </a:xfrm>
        </p:grpSpPr>
        <p:sp>
          <p:nvSpPr>
            <p:cNvPr id="3258" name="Google Shape;3258;p9"/>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9"/>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9"/>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9"/>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9"/>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9"/>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9"/>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9"/>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9"/>
            <p:cNvSpPr/>
            <p:nvPr/>
          </p:nvSpPr>
          <p:spPr>
            <a:xfrm>
              <a:off x="14670875" y="4231900"/>
              <a:ext cx="3582900" cy="719450"/>
            </a:xfrm>
            <a:custGeom>
              <a:avLst/>
              <a:gdLst/>
              <a:ahLst/>
              <a:cxnLst/>
              <a:rect l="l" t="t" r="r" b="b"/>
              <a:pathLst>
                <a:path w="143316" h="28778" extrusionOk="0">
                  <a:moveTo>
                    <a:pt x="143316" y="0"/>
                  </a:moveTo>
                  <a:lnTo>
                    <a:pt x="0" y="14228"/>
                  </a:lnTo>
                  <a:lnTo>
                    <a:pt x="0" y="2877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9"/>
            <p:cNvSpPr/>
            <p:nvPr/>
          </p:nvSpPr>
          <p:spPr>
            <a:xfrm>
              <a:off x="14670875" y="4231900"/>
              <a:ext cx="3582900" cy="1506750"/>
            </a:xfrm>
            <a:custGeom>
              <a:avLst/>
              <a:gdLst/>
              <a:ahLst/>
              <a:cxnLst/>
              <a:rect l="l" t="t" r="r" b="b"/>
              <a:pathLst>
                <a:path w="143316" h="60270" extrusionOk="0">
                  <a:moveTo>
                    <a:pt x="143316" y="0"/>
                  </a:moveTo>
                  <a:lnTo>
                    <a:pt x="0" y="43994"/>
                  </a:lnTo>
                  <a:lnTo>
                    <a:pt x="0" y="602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9"/>
            <p:cNvSpPr/>
            <p:nvPr/>
          </p:nvSpPr>
          <p:spPr>
            <a:xfrm>
              <a:off x="14670875" y="4231900"/>
              <a:ext cx="3582900" cy="2459250"/>
            </a:xfrm>
            <a:custGeom>
              <a:avLst/>
              <a:gdLst/>
              <a:ahLst/>
              <a:cxnLst/>
              <a:rect l="l" t="t" r="r" b="b"/>
              <a:pathLst>
                <a:path w="143316" h="98370" extrusionOk="0">
                  <a:moveTo>
                    <a:pt x="143316" y="0"/>
                  </a:moveTo>
                  <a:lnTo>
                    <a:pt x="0" y="78165"/>
                  </a:lnTo>
                  <a:lnTo>
                    <a:pt x="0" y="98370"/>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9"/>
            <p:cNvSpPr/>
            <p:nvPr/>
          </p:nvSpPr>
          <p:spPr>
            <a:xfrm>
              <a:off x="14670875" y="4231900"/>
              <a:ext cx="3582900" cy="3384975"/>
            </a:xfrm>
            <a:custGeom>
              <a:avLst/>
              <a:gdLst/>
              <a:ahLst/>
              <a:cxnLst/>
              <a:rect l="l" t="t" r="r" b="b"/>
              <a:pathLst>
                <a:path w="143316" h="135399" extrusionOk="0">
                  <a:moveTo>
                    <a:pt x="143316" y="0"/>
                  </a:moveTo>
                  <a:lnTo>
                    <a:pt x="0" y="121896"/>
                  </a:lnTo>
                  <a:lnTo>
                    <a:pt x="0" y="135398"/>
                  </a:lnTo>
                  <a:lnTo>
                    <a:pt x="14264" y="135398"/>
                  </a:lnTo>
                  <a:lnTo>
                    <a:pt x="1433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9"/>
            <p:cNvSpPr/>
            <p:nvPr/>
          </p:nvSpPr>
          <p:spPr>
            <a:xfrm>
              <a:off x="15650450" y="4231900"/>
              <a:ext cx="2603325" cy="3384975"/>
            </a:xfrm>
            <a:custGeom>
              <a:avLst/>
              <a:gdLst/>
              <a:ahLst/>
              <a:cxnLst/>
              <a:rect l="l" t="t" r="r" b="b"/>
              <a:pathLst>
                <a:path w="104133" h="135399" extrusionOk="0">
                  <a:moveTo>
                    <a:pt x="104133" y="0"/>
                  </a:moveTo>
                  <a:lnTo>
                    <a:pt x="1" y="135398"/>
                  </a:lnTo>
                  <a:lnTo>
                    <a:pt x="21384" y="135398"/>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9"/>
            <p:cNvSpPr/>
            <p:nvPr/>
          </p:nvSpPr>
          <p:spPr>
            <a:xfrm>
              <a:off x="16658625" y="4231900"/>
              <a:ext cx="1595150" cy="3384975"/>
            </a:xfrm>
            <a:custGeom>
              <a:avLst/>
              <a:gdLst/>
              <a:ahLst/>
              <a:cxnLst/>
              <a:rect l="l" t="t" r="r" b="b"/>
              <a:pathLst>
                <a:path w="63806" h="135399" extrusionOk="0">
                  <a:moveTo>
                    <a:pt x="63806" y="0"/>
                  </a:moveTo>
                  <a:lnTo>
                    <a:pt x="0" y="135398"/>
                  </a:lnTo>
                  <a:lnTo>
                    <a:pt x="17240" y="135398"/>
                  </a:lnTo>
                  <a:lnTo>
                    <a:pt x="63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9"/>
            <p:cNvSpPr/>
            <p:nvPr/>
          </p:nvSpPr>
          <p:spPr>
            <a:xfrm>
              <a:off x="17217625" y="4231900"/>
              <a:ext cx="1036150" cy="4610700"/>
            </a:xfrm>
            <a:custGeom>
              <a:avLst/>
              <a:gdLst/>
              <a:ahLst/>
              <a:cxnLst/>
              <a:rect l="l" t="t" r="r" b="b"/>
              <a:pathLst>
                <a:path w="41446" h="184428" extrusionOk="0">
                  <a:moveTo>
                    <a:pt x="41446" y="0"/>
                  </a:moveTo>
                  <a:lnTo>
                    <a:pt x="0" y="184428"/>
                  </a:lnTo>
                  <a:lnTo>
                    <a:pt x="21324" y="180213"/>
                  </a:lnTo>
                  <a:lnTo>
                    <a:pt x="414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9"/>
            <p:cNvSpPr/>
            <p:nvPr/>
          </p:nvSpPr>
          <p:spPr>
            <a:xfrm>
              <a:off x="18249000" y="4231900"/>
              <a:ext cx="519125" cy="4487775"/>
            </a:xfrm>
            <a:custGeom>
              <a:avLst/>
              <a:gdLst/>
              <a:ahLst/>
              <a:cxnLst/>
              <a:rect l="l" t="t" r="r" b="b"/>
              <a:pathLst>
                <a:path w="20765" h="179511" extrusionOk="0">
                  <a:moveTo>
                    <a:pt x="191" y="0"/>
                  </a:moveTo>
                  <a:lnTo>
                    <a:pt x="0" y="179034"/>
                  </a:lnTo>
                  <a:lnTo>
                    <a:pt x="20765" y="179511"/>
                  </a:ln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9"/>
            <p:cNvSpPr/>
            <p:nvPr/>
          </p:nvSpPr>
          <p:spPr>
            <a:xfrm>
              <a:off x="18253750" y="4231900"/>
              <a:ext cx="1419850" cy="4628575"/>
            </a:xfrm>
            <a:custGeom>
              <a:avLst/>
              <a:gdLst/>
              <a:ahLst/>
              <a:cxnLst/>
              <a:rect l="l" t="t" r="r" b="b"/>
              <a:pathLst>
                <a:path w="56794" h="185143" extrusionOk="0">
                  <a:moveTo>
                    <a:pt x="1" y="0"/>
                  </a:moveTo>
                  <a:lnTo>
                    <a:pt x="41768" y="185142"/>
                  </a:lnTo>
                  <a:lnTo>
                    <a:pt x="56794" y="165211"/>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9"/>
            <p:cNvSpPr/>
            <p:nvPr/>
          </p:nvSpPr>
          <p:spPr>
            <a:xfrm>
              <a:off x="18253750" y="4231900"/>
              <a:ext cx="2068750" cy="3384975"/>
            </a:xfrm>
            <a:custGeom>
              <a:avLst/>
              <a:gdLst/>
              <a:ahLst/>
              <a:cxnLst/>
              <a:rect l="l" t="t" r="r" b="b"/>
              <a:pathLst>
                <a:path w="82750" h="135399" extrusionOk="0">
                  <a:moveTo>
                    <a:pt x="1" y="0"/>
                  </a:moveTo>
                  <a:lnTo>
                    <a:pt x="63818" y="135398"/>
                  </a:lnTo>
                  <a:lnTo>
                    <a:pt x="82749"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9"/>
            <p:cNvSpPr/>
            <p:nvPr/>
          </p:nvSpPr>
          <p:spPr>
            <a:xfrm>
              <a:off x="18253750" y="4231900"/>
              <a:ext cx="3226325" cy="3384975"/>
            </a:xfrm>
            <a:custGeom>
              <a:avLst/>
              <a:gdLst/>
              <a:ahLst/>
              <a:cxnLst/>
              <a:rect l="l" t="t" r="r" b="b"/>
              <a:pathLst>
                <a:path w="129053" h="135399" extrusionOk="0">
                  <a:moveTo>
                    <a:pt x="1" y="0"/>
                  </a:moveTo>
                  <a:lnTo>
                    <a:pt x="104133" y="135398"/>
                  </a:lnTo>
                  <a:lnTo>
                    <a:pt x="129053" y="13539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9"/>
            <p:cNvSpPr/>
            <p:nvPr/>
          </p:nvSpPr>
          <p:spPr>
            <a:xfrm>
              <a:off x="18253750" y="4231900"/>
              <a:ext cx="3583525" cy="3048025"/>
            </a:xfrm>
            <a:custGeom>
              <a:avLst/>
              <a:gdLst/>
              <a:ahLst/>
              <a:cxnLst/>
              <a:rect l="l" t="t" r="r" b="b"/>
              <a:pathLst>
                <a:path w="143341" h="121921" extrusionOk="0">
                  <a:moveTo>
                    <a:pt x="1" y="0"/>
                  </a:moveTo>
                  <a:lnTo>
                    <a:pt x="143340" y="121920"/>
                  </a:lnTo>
                  <a:lnTo>
                    <a:pt x="143340" y="983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9"/>
            <p:cNvSpPr/>
            <p:nvPr/>
          </p:nvSpPr>
          <p:spPr>
            <a:xfrm>
              <a:off x="18253750" y="4231900"/>
              <a:ext cx="3583525" cy="1954125"/>
            </a:xfrm>
            <a:custGeom>
              <a:avLst/>
              <a:gdLst/>
              <a:ahLst/>
              <a:cxnLst/>
              <a:rect l="l" t="t" r="r" b="b"/>
              <a:pathLst>
                <a:path w="143341" h="78165" extrusionOk="0">
                  <a:moveTo>
                    <a:pt x="1" y="0"/>
                  </a:moveTo>
                  <a:lnTo>
                    <a:pt x="143340" y="78165"/>
                  </a:lnTo>
                  <a:lnTo>
                    <a:pt x="143340" y="60270"/>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9"/>
            <p:cNvSpPr/>
            <p:nvPr/>
          </p:nvSpPr>
          <p:spPr>
            <a:xfrm>
              <a:off x="18253750" y="4231900"/>
              <a:ext cx="3583525" cy="1099850"/>
            </a:xfrm>
            <a:custGeom>
              <a:avLst/>
              <a:gdLst/>
              <a:ahLst/>
              <a:cxnLst/>
              <a:rect l="l" t="t" r="r" b="b"/>
              <a:pathLst>
                <a:path w="143341" h="43994" extrusionOk="0">
                  <a:moveTo>
                    <a:pt x="1" y="0"/>
                  </a:moveTo>
                  <a:lnTo>
                    <a:pt x="143340" y="43994"/>
                  </a:lnTo>
                  <a:lnTo>
                    <a:pt x="143340" y="28778"/>
                  </a:ln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9"/>
            <p:cNvSpPr/>
            <p:nvPr/>
          </p:nvSpPr>
          <p:spPr>
            <a:xfrm>
              <a:off x="18253750" y="4231900"/>
              <a:ext cx="3583525" cy="355725"/>
            </a:xfrm>
            <a:custGeom>
              <a:avLst/>
              <a:gdLst/>
              <a:ahLst/>
              <a:cxnLst/>
              <a:rect l="l" t="t" r="r" b="b"/>
              <a:pathLst>
                <a:path w="143341" h="14229" extrusionOk="0">
                  <a:moveTo>
                    <a:pt x="1" y="0"/>
                  </a:moveTo>
                  <a:lnTo>
                    <a:pt x="143340" y="14228"/>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9"/>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9"/>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9"/>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9"/>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9"/>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9"/>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9"/>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8" name="Google Shape;3288;p9"/>
          <p:cNvSpPr txBox="1">
            <a:spLocks noGrp="1"/>
          </p:cNvSpPr>
          <p:nvPr>
            <p:ph type="title"/>
          </p:nvPr>
        </p:nvSpPr>
        <p:spPr>
          <a:xfrm>
            <a:off x="3098550" y="1581225"/>
            <a:ext cx="2946900" cy="8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sz="4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289" name="Google Shape;3289;p9"/>
          <p:cNvSpPr txBox="1">
            <a:spLocks noGrp="1"/>
          </p:cNvSpPr>
          <p:nvPr>
            <p:ph type="subTitle" idx="1"/>
          </p:nvPr>
        </p:nvSpPr>
        <p:spPr>
          <a:xfrm>
            <a:off x="2547900" y="2304400"/>
            <a:ext cx="4048200" cy="890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a:lvl1pPr>
            <a:lvl2pPr lvl="1">
              <a:lnSpc>
                <a:spcPct val="100000"/>
              </a:lnSpc>
              <a:spcBef>
                <a:spcPts val="1600"/>
              </a:spcBef>
              <a:spcAft>
                <a:spcPts val="0"/>
              </a:spcAft>
              <a:buNone/>
              <a:defRPr/>
            </a:lvl2pPr>
            <a:lvl3pPr lvl="2">
              <a:lnSpc>
                <a:spcPct val="100000"/>
              </a:lnSpc>
              <a:spcBef>
                <a:spcPts val="1600"/>
              </a:spcBef>
              <a:spcAft>
                <a:spcPts val="0"/>
              </a:spcAft>
              <a:buNone/>
              <a:defRPr/>
            </a:lvl3pPr>
            <a:lvl4pPr lvl="3">
              <a:lnSpc>
                <a:spcPct val="100000"/>
              </a:lnSpc>
              <a:spcBef>
                <a:spcPts val="1600"/>
              </a:spcBef>
              <a:spcAft>
                <a:spcPts val="0"/>
              </a:spcAft>
              <a:buNone/>
              <a:defRPr/>
            </a:lvl4pPr>
            <a:lvl5pPr lvl="4">
              <a:lnSpc>
                <a:spcPct val="100000"/>
              </a:lnSpc>
              <a:spcBef>
                <a:spcPts val="1600"/>
              </a:spcBef>
              <a:spcAft>
                <a:spcPts val="0"/>
              </a:spcAft>
              <a:buNone/>
              <a:defRPr/>
            </a:lvl5pPr>
            <a:lvl6pPr lvl="5">
              <a:lnSpc>
                <a:spcPct val="100000"/>
              </a:lnSpc>
              <a:spcBef>
                <a:spcPts val="1600"/>
              </a:spcBef>
              <a:spcAft>
                <a:spcPts val="0"/>
              </a:spcAft>
              <a:buNone/>
              <a:defRPr/>
            </a:lvl6pPr>
            <a:lvl7pPr lvl="6">
              <a:lnSpc>
                <a:spcPct val="100000"/>
              </a:lnSpc>
              <a:spcBef>
                <a:spcPts val="1600"/>
              </a:spcBef>
              <a:spcAft>
                <a:spcPts val="0"/>
              </a:spcAft>
              <a:buNone/>
              <a:defRPr/>
            </a:lvl7pPr>
            <a:lvl8pPr lvl="7">
              <a:lnSpc>
                <a:spcPct val="100000"/>
              </a:lnSpc>
              <a:spcBef>
                <a:spcPts val="1600"/>
              </a:spcBef>
              <a:spcAft>
                <a:spcPts val="0"/>
              </a:spcAft>
              <a:buNone/>
              <a:defRPr/>
            </a:lvl8pPr>
            <a:lvl9pPr lvl="8">
              <a:lnSpc>
                <a:spcPct val="100000"/>
              </a:lnSpc>
              <a:spcBef>
                <a:spcPts val="1600"/>
              </a:spcBef>
              <a:spcAft>
                <a:spcPts val="160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290"/>
        <p:cNvGrpSpPr/>
        <p:nvPr/>
      </p:nvGrpSpPr>
      <p:grpSpPr>
        <a:xfrm>
          <a:off x="0" y="0"/>
          <a:ext cx="0" cy="0"/>
          <a:chOff x="0" y="0"/>
          <a:chExt cx="0" cy="0"/>
        </a:xfrm>
      </p:grpSpPr>
      <p:grpSp>
        <p:nvGrpSpPr>
          <p:cNvPr id="3291" name="Google Shape;3291;p10"/>
          <p:cNvGrpSpPr/>
          <p:nvPr/>
        </p:nvGrpSpPr>
        <p:grpSpPr>
          <a:xfrm flipH="1">
            <a:off x="-25" y="-419100"/>
            <a:ext cx="9136375" cy="5562608"/>
            <a:chOff x="-7728237" y="-419075"/>
            <a:chExt cx="15443501" cy="5562608"/>
          </a:xfrm>
        </p:grpSpPr>
        <p:sp>
          <p:nvSpPr>
            <p:cNvPr id="3292" name="Google Shape;3292;p10"/>
            <p:cNvSpPr/>
            <p:nvPr/>
          </p:nvSpPr>
          <p:spPr>
            <a:xfrm>
              <a:off x="3857953" y="2561831"/>
              <a:ext cx="3857311" cy="1033759"/>
            </a:xfrm>
            <a:custGeom>
              <a:avLst/>
              <a:gdLst/>
              <a:ahLst/>
              <a:cxnLst/>
              <a:rect l="l" t="t" r="r" b="b"/>
              <a:pathLst>
                <a:path w="55806" h="14956" extrusionOk="0">
                  <a:moveTo>
                    <a:pt x="1" y="1"/>
                  </a:moveTo>
                  <a:lnTo>
                    <a:pt x="55805" y="14955"/>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3" name="Google Shape;3293;p10"/>
            <p:cNvGrpSpPr/>
            <p:nvPr/>
          </p:nvGrpSpPr>
          <p:grpSpPr>
            <a:xfrm>
              <a:off x="-7728237" y="-419075"/>
              <a:ext cx="15443501" cy="5562608"/>
              <a:chOff x="-7728237" y="-419075"/>
              <a:chExt cx="15443501" cy="5562608"/>
            </a:xfrm>
          </p:grpSpPr>
          <p:sp>
            <p:nvSpPr>
              <p:cNvPr id="3294" name="Google Shape;3294;p10"/>
              <p:cNvSpPr/>
              <p:nvPr/>
            </p:nvSpPr>
            <p:spPr>
              <a:xfrm>
                <a:off x="1296122" y="0"/>
                <a:ext cx="2561933" cy="2561933"/>
              </a:xfrm>
              <a:custGeom>
                <a:avLst/>
                <a:gdLst/>
                <a:ahLst/>
                <a:cxnLst/>
                <a:rect l="l" t="t" r="r" b="b"/>
                <a:pathLst>
                  <a:path w="37065" h="37065" extrusionOk="0">
                    <a:moveTo>
                      <a:pt x="1" y="1"/>
                    </a:moveTo>
                    <a:lnTo>
                      <a:pt x="37065" y="37065"/>
                    </a:lnTo>
                    <a:lnTo>
                      <a:pt x="156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
              <p:cNvSpPr/>
              <p:nvPr/>
            </p:nvSpPr>
            <p:spPr>
              <a:xfrm>
                <a:off x="-7728185" y="2561825"/>
                <a:ext cx="11586214" cy="2581703"/>
              </a:xfrm>
              <a:custGeom>
                <a:avLst/>
                <a:gdLst/>
                <a:ahLst/>
                <a:cxnLst/>
                <a:rect l="l" t="t" r="r" b="b"/>
                <a:pathLst>
                  <a:path w="55817" h="32231" extrusionOk="0">
                    <a:moveTo>
                      <a:pt x="55817" y="1"/>
                    </a:moveTo>
                    <a:lnTo>
                      <a:pt x="0" y="14955"/>
                    </a:lnTo>
                    <a:lnTo>
                      <a:pt x="0" y="14955"/>
                    </a:lnTo>
                    <a:lnTo>
                      <a:pt x="0" y="32231"/>
                    </a:lnTo>
                    <a:lnTo>
                      <a:pt x="558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
              <p:cNvSpPr/>
              <p:nvPr/>
            </p:nvSpPr>
            <p:spPr>
              <a:xfrm>
                <a:off x="-7728237" y="-19827"/>
                <a:ext cx="11586214" cy="2581702"/>
              </a:xfrm>
              <a:custGeom>
                <a:avLst/>
                <a:gdLst/>
                <a:ahLst/>
                <a:cxnLst/>
                <a:rect l="l" t="t" r="r" b="b"/>
                <a:pathLst>
                  <a:path w="55817" h="14943" extrusionOk="0">
                    <a:moveTo>
                      <a:pt x="0" y="0"/>
                    </a:moveTo>
                    <a:lnTo>
                      <a:pt x="0" y="14943"/>
                    </a:lnTo>
                    <a:lnTo>
                      <a:pt x="55817" y="1494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
              <p:cNvSpPr/>
              <p:nvPr/>
            </p:nvSpPr>
            <p:spPr>
              <a:xfrm>
                <a:off x="-1384678" y="2561825"/>
                <a:ext cx="5242776" cy="2581701"/>
              </a:xfrm>
              <a:custGeom>
                <a:avLst/>
                <a:gdLst/>
                <a:ahLst/>
                <a:cxnLst/>
                <a:rect l="l" t="t" r="r" b="b"/>
                <a:pathLst>
                  <a:path w="37363" h="37351" extrusionOk="0">
                    <a:moveTo>
                      <a:pt x="37363" y="1"/>
                    </a:moveTo>
                    <a:lnTo>
                      <a:pt x="1" y="37351"/>
                    </a:lnTo>
                    <a:lnTo>
                      <a:pt x="15789" y="37351"/>
                    </a:lnTo>
                    <a:lnTo>
                      <a:pt x="37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
              <p:cNvSpPr/>
              <p:nvPr/>
            </p:nvSpPr>
            <p:spPr>
              <a:xfrm>
                <a:off x="3165034" y="2561831"/>
                <a:ext cx="692997" cy="2581701"/>
              </a:xfrm>
              <a:custGeom>
                <a:avLst/>
                <a:gdLst/>
                <a:ahLst/>
                <a:cxnLst/>
                <a:rect l="l" t="t" r="r" b="b"/>
                <a:pathLst>
                  <a:path w="10026" h="37351" extrusionOk="0">
                    <a:moveTo>
                      <a:pt x="10026" y="1"/>
                    </a:moveTo>
                    <a:lnTo>
                      <a:pt x="1" y="37351"/>
                    </a:lnTo>
                    <a:lnTo>
                      <a:pt x="10026" y="37351"/>
                    </a:lnTo>
                    <a:lnTo>
                      <a:pt x="100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
              <p:cNvSpPr/>
              <p:nvPr/>
            </p:nvSpPr>
            <p:spPr>
              <a:xfrm>
                <a:off x="3857953" y="0"/>
                <a:ext cx="2561103" cy="2561933"/>
              </a:xfrm>
              <a:custGeom>
                <a:avLst/>
                <a:gdLst/>
                <a:ahLst/>
                <a:cxnLst/>
                <a:rect l="l" t="t" r="r" b="b"/>
                <a:pathLst>
                  <a:path w="37053" h="37065" extrusionOk="0">
                    <a:moveTo>
                      <a:pt x="21384" y="1"/>
                    </a:moveTo>
                    <a:lnTo>
                      <a:pt x="1" y="37065"/>
                    </a:lnTo>
                    <a:lnTo>
                      <a:pt x="370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
              <p:cNvSpPr/>
              <p:nvPr/>
            </p:nvSpPr>
            <p:spPr>
              <a:xfrm>
                <a:off x="3857953" y="2561831"/>
                <a:ext cx="1490435" cy="2581701"/>
              </a:xfrm>
              <a:custGeom>
                <a:avLst/>
                <a:gdLst/>
                <a:ahLst/>
                <a:cxnLst/>
                <a:rect l="l" t="t" r="r" b="b"/>
                <a:pathLst>
                  <a:path w="21563" h="37351" extrusionOk="0">
                    <a:moveTo>
                      <a:pt x="1" y="1"/>
                    </a:moveTo>
                    <a:lnTo>
                      <a:pt x="9990" y="37351"/>
                    </a:lnTo>
                    <a:lnTo>
                      <a:pt x="21563" y="3735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
              <p:cNvSpPr/>
              <p:nvPr/>
            </p:nvSpPr>
            <p:spPr>
              <a:xfrm>
                <a:off x="3857953" y="334122"/>
                <a:ext cx="3857311" cy="2227807"/>
              </a:xfrm>
              <a:custGeom>
                <a:avLst/>
                <a:gdLst/>
                <a:ahLst/>
                <a:cxnLst/>
                <a:rect l="l" t="t" r="r" b="b"/>
                <a:pathLst>
                  <a:path w="55806" h="32231" extrusionOk="0">
                    <a:moveTo>
                      <a:pt x="55805" y="1"/>
                    </a:moveTo>
                    <a:lnTo>
                      <a:pt x="1" y="32231"/>
                    </a:lnTo>
                    <a:lnTo>
                      <a:pt x="55805" y="17288"/>
                    </a:lnTo>
                    <a:lnTo>
                      <a:pt x="558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
              <p:cNvSpPr/>
              <p:nvPr/>
            </p:nvSpPr>
            <p:spPr>
              <a:xfrm>
                <a:off x="2378320" y="0"/>
                <a:ext cx="1479721" cy="2561933"/>
              </a:xfrm>
              <a:custGeom>
                <a:avLst/>
                <a:gdLst/>
                <a:ahLst/>
                <a:cxnLst/>
                <a:rect l="l" t="t" r="r" b="b"/>
                <a:pathLst>
                  <a:path w="21408" h="37065" extrusionOk="0">
                    <a:moveTo>
                      <a:pt x="0" y="1"/>
                    </a:moveTo>
                    <a:lnTo>
                      <a:pt x="21408" y="37065"/>
                    </a:lnTo>
                    <a:lnTo>
                      <a:pt x="114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
              <p:cNvSpPr/>
              <p:nvPr/>
            </p:nvSpPr>
            <p:spPr>
              <a:xfrm>
                <a:off x="3857953" y="0"/>
                <a:ext cx="685601" cy="2561933"/>
              </a:xfrm>
              <a:custGeom>
                <a:avLst/>
                <a:gdLst/>
                <a:ahLst/>
                <a:cxnLst/>
                <a:rect l="l" t="t" r="r" b="b"/>
                <a:pathLst>
                  <a:path w="9919" h="37065" extrusionOk="0">
                    <a:moveTo>
                      <a:pt x="1" y="1"/>
                    </a:moveTo>
                    <a:lnTo>
                      <a:pt x="1" y="37065"/>
                    </a:lnTo>
                    <a:lnTo>
                      <a:pt x="99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
              <p:cNvSpPr/>
              <p:nvPr/>
            </p:nvSpPr>
            <p:spPr>
              <a:xfrm>
                <a:off x="-1384635" y="-419075"/>
                <a:ext cx="5242751" cy="2981045"/>
              </a:xfrm>
              <a:custGeom>
                <a:avLst/>
                <a:gdLst/>
                <a:ahLst/>
                <a:cxnLst/>
                <a:rect l="l" t="t" r="r" b="b"/>
                <a:pathLst>
                  <a:path w="55817" h="37065" extrusionOk="0">
                    <a:moveTo>
                      <a:pt x="0" y="1"/>
                    </a:moveTo>
                    <a:lnTo>
                      <a:pt x="0" y="4835"/>
                    </a:lnTo>
                    <a:lnTo>
                      <a:pt x="55817" y="37065"/>
                    </a:lnTo>
                    <a:lnTo>
                      <a:pt x="187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
              <p:cNvSpPr/>
              <p:nvPr/>
            </p:nvSpPr>
            <p:spPr>
              <a:xfrm>
                <a:off x="3857953" y="2561831"/>
                <a:ext cx="3857311" cy="2581701"/>
              </a:xfrm>
              <a:custGeom>
                <a:avLst/>
                <a:gdLst/>
                <a:ahLst/>
                <a:cxnLst/>
                <a:rect l="l" t="t" r="r" b="b"/>
                <a:pathLst>
                  <a:path w="55806" h="37351" extrusionOk="0">
                    <a:moveTo>
                      <a:pt x="1" y="1"/>
                    </a:moveTo>
                    <a:lnTo>
                      <a:pt x="37351" y="37351"/>
                    </a:lnTo>
                    <a:lnTo>
                      <a:pt x="55805" y="37351"/>
                    </a:lnTo>
                    <a:lnTo>
                      <a:pt x="55805" y="32231"/>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06" name="Google Shape;3306;p10"/>
          <p:cNvSpPr txBox="1">
            <a:spLocks noGrp="1"/>
          </p:cNvSpPr>
          <p:nvPr>
            <p:ph type="body" idx="1"/>
          </p:nvPr>
        </p:nvSpPr>
        <p:spPr>
          <a:xfrm>
            <a:off x="4939500" y="935175"/>
            <a:ext cx="3286200" cy="34839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160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sp>
        <p:nvSpPr>
          <p:cNvPr id="3307" name="Google Shape;3307;p10"/>
          <p:cNvSpPr txBox="1">
            <a:spLocks noGrp="1"/>
          </p:cNvSpPr>
          <p:nvPr>
            <p:ph type="title"/>
          </p:nvPr>
        </p:nvSpPr>
        <p:spPr>
          <a:xfrm>
            <a:off x="720000" y="540000"/>
            <a:ext cx="3852000" cy="737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8" name="Google Shape;3308;p10"/>
          <p:cNvSpPr txBox="1">
            <a:spLocks noGrp="1"/>
          </p:cNvSpPr>
          <p:nvPr>
            <p:ph type="subTitle" idx="2"/>
          </p:nvPr>
        </p:nvSpPr>
        <p:spPr>
          <a:xfrm>
            <a:off x="1405050" y="2085975"/>
            <a:ext cx="2771700" cy="1400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2"/>
        </a:solidFill>
        <a:effectLst/>
      </p:bgPr>
    </p:bg>
    <p:spTree>
      <p:nvGrpSpPr>
        <p:cNvPr id="1" name="Shape 3309"/>
        <p:cNvGrpSpPr/>
        <p:nvPr/>
      </p:nvGrpSpPr>
      <p:grpSpPr>
        <a:xfrm>
          <a:off x="0" y="0"/>
          <a:ext cx="0" cy="0"/>
          <a:chOff x="0" y="0"/>
          <a:chExt cx="0" cy="0"/>
        </a:xfrm>
      </p:grpSpPr>
      <p:grpSp>
        <p:nvGrpSpPr>
          <p:cNvPr id="3310" name="Google Shape;3310;p11"/>
          <p:cNvGrpSpPr/>
          <p:nvPr/>
        </p:nvGrpSpPr>
        <p:grpSpPr>
          <a:xfrm>
            <a:off x="-613" y="32"/>
            <a:ext cx="9162959" cy="5162845"/>
            <a:chOff x="14670875" y="846675"/>
            <a:chExt cx="7166400" cy="3385250"/>
          </a:xfrm>
        </p:grpSpPr>
        <p:sp>
          <p:nvSpPr>
            <p:cNvPr id="3311" name="Google Shape;3311;p11"/>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1"/>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1"/>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6" name="Google Shape;3326;p11"/>
          <p:cNvSpPr txBox="1">
            <a:spLocks noGrp="1"/>
          </p:cNvSpPr>
          <p:nvPr>
            <p:ph type="body" idx="1"/>
          </p:nvPr>
        </p:nvSpPr>
        <p:spPr>
          <a:xfrm>
            <a:off x="3226363" y="2759425"/>
            <a:ext cx="2709000" cy="6051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800"/>
              <a:buNone/>
              <a:defRPr sz="1800" b="1"/>
            </a:lvl1pPr>
          </a:lstStyle>
          <a:p>
            <a:endParaRPr/>
          </a:p>
        </p:txBody>
      </p:sp>
      <p:sp>
        <p:nvSpPr>
          <p:cNvPr id="3327" name="Google Shape;3327;p11"/>
          <p:cNvSpPr txBox="1">
            <a:spLocks noGrp="1"/>
          </p:cNvSpPr>
          <p:nvPr>
            <p:ph type="title"/>
          </p:nvPr>
        </p:nvSpPr>
        <p:spPr>
          <a:xfrm>
            <a:off x="1919400" y="1366875"/>
            <a:ext cx="5305500" cy="15072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200">
                <a:solidFill>
                  <a:schemeClr val="accent1"/>
                </a:solidFill>
              </a:defRPr>
            </a:lvl1pPr>
            <a:lvl2pPr lvl="1" algn="ctr">
              <a:spcBef>
                <a:spcPts val="0"/>
              </a:spcBef>
              <a:spcAft>
                <a:spcPts val="0"/>
              </a:spcAft>
              <a:buNone/>
              <a:defRPr sz="2200">
                <a:solidFill>
                  <a:schemeClr val="accent1"/>
                </a:solidFill>
                <a:latin typeface="Architects Daughter"/>
                <a:ea typeface="Architects Daughter"/>
                <a:cs typeface="Architects Daughter"/>
                <a:sym typeface="Architects Daughter"/>
              </a:defRPr>
            </a:lvl2pPr>
            <a:lvl3pPr lvl="2" algn="ctr">
              <a:spcBef>
                <a:spcPts val="0"/>
              </a:spcBef>
              <a:spcAft>
                <a:spcPts val="0"/>
              </a:spcAft>
              <a:buNone/>
              <a:defRPr sz="2200">
                <a:solidFill>
                  <a:schemeClr val="accent1"/>
                </a:solidFill>
                <a:latin typeface="Architects Daughter"/>
                <a:ea typeface="Architects Daughter"/>
                <a:cs typeface="Architects Daughter"/>
                <a:sym typeface="Architects Daughter"/>
              </a:defRPr>
            </a:lvl3pPr>
            <a:lvl4pPr lvl="3" algn="ctr">
              <a:spcBef>
                <a:spcPts val="0"/>
              </a:spcBef>
              <a:spcAft>
                <a:spcPts val="0"/>
              </a:spcAft>
              <a:buNone/>
              <a:defRPr sz="2200">
                <a:solidFill>
                  <a:schemeClr val="accent1"/>
                </a:solidFill>
                <a:latin typeface="Architects Daughter"/>
                <a:ea typeface="Architects Daughter"/>
                <a:cs typeface="Architects Daughter"/>
                <a:sym typeface="Architects Daughter"/>
              </a:defRPr>
            </a:lvl4pPr>
            <a:lvl5pPr lvl="4" algn="ctr">
              <a:spcBef>
                <a:spcPts val="0"/>
              </a:spcBef>
              <a:spcAft>
                <a:spcPts val="0"/>
              </a:spcAft>
              <a:buNone/>
              <a:defRPr sz="2200">
                <a:solidFill>
                  <a:schemeClr val="accent1"/>
                </a:solidFill>
                <a:latin typeface="Architects Daughter"/>
                <a:ea typeface="Architects Daughter"/>
                <a:cs typeface="Architects Daughter"/>
                <a:sym typeface="Architects Daughter"/>
              </a:defRPr>
            </a:lvl5pPr>
            <a:lvl6pPr lvl="5" algn="ctr">
              <a:spcBef>
                <a:spcPts val="0"/>
              </a:spcBef>
              <a:spcAft>
                <a:spcPts val="0"/>
              </a:spcAft>
              <a:buNone/>
              <a:defRPr sz="2200">
                <a:solidFill>
                  <a:schemeClr val="accent1"/>
                </a:solidFill>
                <a:latin typeface="Architects Daughter"/>
                <a:ea typeface="Architects Daughter"/>
                <a:cs typeface="Architects Daughter"/>
                <a:sym typeface="Architects Daughter"/>
              </a:defRPr>
            </a:lvl6pPr>
            <a:lvl7pPr lvl="6" algn="ctr">
              <a:spcBef>
                <a:spcPts val="0"/>
              </a:spcBef>
              <a:spcAft>
                <a:spcPts val="0"/>
              </a:spcAft>
              <a:buNone/>
              <a:defRPr sz="2200">
                <a:solidFill>
                  <a:schemeClr val="accent1"/>
                </a:solidFill>
                <a:latin typeface="Architects Daughter"/>
                <a:ea typeface="Architects Daughter"/>
                <a:cs typeface="Architects Daughter"/>
                <a:sym typeface="Architects Daughter"/>
              </a:defRPr>
            </a:lvl7pPr>
            <a:lvl8pPr lvl="7" algn="ctr">
              <a:spcBef>
                <a:spcPts val="0"/>
              </a:spcBef>
              <a:spcAft>
                <a:spcPts val="0"/>
              </a:spcAft>
              <a:buNone/>
              <a:defRPr sz="2200">
                <a:solidFill>
                  <a:schemeClr val="accent1"/>
                </a:solidFill>
                <a:latin typeface="Architects Daughter"/>
                <a:ea typeface="Architects Daughter"/>
                <a:cs typeface="Architects Daughter"/>
                <a:sym typeface="Architects Daughter"/>
              </a:defRPr>
            </a:lvl8pPr>
            <a:lvl9pPr lvl="8" algn="ctr">
              <a:spcBef>
                <a:spcPts val="0"/>
              </a:spcBef>
              <a:spcAft>
                <a:spcPts val="0"/>
              </a:spcAft>
              <a:buNone/>
              <a:defRPr sz="2200">
                <a:solidFill>
                  <a:schemeClr val="accent1"/>
                </a:solidFill>
                <a:latin typeface="Architects Daughter"/>
                <a:ea typeface="Architects Daughter"/>
                <a:cs typeface="Architects Daughter"/>
                <a:sym typeface="Architects Daughte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Slackey"/>
              <a:buNone/>
              <a:defRPr sz="2800">
                <a:solidFill>
                  <a:schemeClr val="dk1"/>
                </a:solidFill>
                <a:latin typeface="Slackey"/>
                <a:ea typeface="Slackey"/>
                <a:cs typeface="Slackey"/>
                <a:sym typeface="Slacke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1pPr>
            <a:lvl2pPr marL="914400" lvl="1" indent="-330200">
              <a:lnSpc>
                <a:spcPct val="115000"/>
              </a:lnSpc>
              <a:spcBef>
                <a:spcPts val="160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2pPr>
            <a:lvl3pPr marL="1371600" lvl="2" indent="-330200">
              <a:lnSpc>
                <a:spcPct val="115000"/>
              </a:lnSpc>
              <a:spcBef>
                <a:spcPts val="160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3pPr>
            <a:lvl4pPr marL="1828800" lvl="3" indent="-330200">
              <a:lnSpc>
                <a:spcPct val="115000"/>
              </a:lnSpc>
              <a:spcBef>
                <a:spcPts val="160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4pPr>
            <a:lvl5pPr marL="2286000" lvl="4" indent="-330200">
              <a:lnSpc>
                <a:spcPct val="115000"/>
              </a:lnSpc>
              <a:spcBef>
                <a:spcPts val="160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5pPr>
            <a:lvl6pPr marL="2743200" lvl="5" indent="-330200">
              <a:lnSpc>
                <a:spcPct val="115000"/>
              </a:lnSpc>
              <a:spcBef>
                <a:spcPts val="160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6pPr>
            <a:lvl7pPr marL="3200400" lvl="6" indent="-330200">
              <a:lnSpc>
                <a:spcPct val="115000"/>
              </a:lnSpc>
              <a:spcBef>
                <a:spcPts val="160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7pPr>
            <a:lvl8pPr marL="3657600" lvl="7" indent="-330200">
              <a:lnSpc>
                <a:spcPct val="115000"/>
              </a:lnSpc>
              <a:spcBef>
                <a:spcPts val="1600"/>
              </a:spcBef>
              <a:spcAft>
                <a:spcPts val="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8pPr>
            <a:lvl9pPr marL="4114800" lvl="8" indent="-330200">
              <a:lnSpc>
                <a:spcPct val="115000"/>
              </a:lnSpc>
              <a:spcBef>
                <a:spcPts val="1600"/>
              </a:spcBef>
              <a:spcAft>
                <a:spcPts val="1600"/>
              </a:spcAft>
              <a:buClr>
                <a:schemeClr val="dk1"/>
              </a:buClr>
              <a:buSzPts val="1600"/>
              <a:buFont typeface="Architects Daughter"/>
              <a:buChar char="■"/>
              <a:defRPr sz="1600">
                <a:solidFill>
                  <a:schemeClr val="dk1"/>
                </a:solidFill>
                <a:latin typeface="Architects Daughter"/>
                <a:ea typeface="Architects Daughter"/>
                <a:cs typeface="Architects Daughter"/>
                <a:sym typeface="Architects Daugh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5" r:id="rId14"/>
    <p:sldLayoutId id="2147483667" r:id="rId15"/>
    <p:sldLayoutId id="2147483668" r:id="rId16"/>
    <p:sldLayoutId id="2147483669"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dO6X_NwrpSA?feature=oembed" TargetMode="Externa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ysoft.greenhouse.io/dashboard" TargetMode="External"/><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video" Target="https://www.youtube.com/embed/dVp9Z5k0dEE?feature=oembed" TargetMode="External"/><Relationship Id="rId4" Type="http://schemas.openxmlformats.org/officeDocument/2006/relationships/image" Target="../media/image15.jpe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6.xml"/><Relationship Id="rId1" Type="http://schemas.openxmlformats.org/officeDocument/2006/relationships/video" Target="https://www.youtube.com/embed/3_dAkDsBQyk?feature=oembed" TargetMode="External"/><Relationship Id="rId4" Type="http://schemas.openxmlformats.org/officeDocument/2006/relationships/image" Target="../media/image1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s://www.linkedin.com/in/luciechladova/" TargetMode="External"/><Relationship Id="rId7" Type="http://schemas.openxmlformats.org/officeDocument/2006/relationships/hyperlink" Target="http://t.ly/OlHS" TargetMode="External"/><Relationship Id="rId12"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30.xml"/><Relationship Id="rId6" Type="http://schemas.openxmlformats.org/officeDocument/2006/relationships/hyperlink" Target="http://t.ly/IDgh" TargetMode="External"/><Relationship Id="rId11" Type="http://schemas.openxmlformats.org/officeDocument/2006/relationships/image" Target="../media/image22.jpeg"/><Relationship Id="rId5" Type="http://schemas.openxmlformats.org/officeDocument/2006/relationships/hyperlink" Target="https://www.linkedin.com/in/marekhaladik/" TargetMode="External"/><Relationship Id="rId10" Type="http://schemas.openxmlformats.org/officeDocument/2006/relationships/image" Target="../media/image21.jpeg"/><Relationship Id="rId4" Type="http://schemas.openxmlformats.org/officeDocument/2006/relationships/hyperlink" Target="http://t.ly/RBih" TargetMode="External"/><Relationship Id="rId9" Type="http://schemas.openxmlformats.org/officeDocument/2006/relationships/image" Target="../media/image20.jpeg"/></Relationships>
</file>

<file path=ppt/slides/_rels/slide64.xml.rels><?xml version="1.0" encoding="UTF-8" standalone="yes"?>
<Relationships xmlns="http://schemas.openxmlformats.org/package/2006/relationships"><Relationship Id="rId3" Type="http://schemas.openxmlformats.org/officeDocument/2006/relationships/hyperlink" Target="https://www.youtube.com/watch?v=dO6X_NwrpSA&amp;ab_channel=BigThink" TargetMode="External"/><Relationship Id="rId2" Type="http://schemas.openxmlformats.org/officeDocument/2006/relationships/notesSlide" Target="../notesSlides/notesSlide64.xml"/><Relationship Id="rId1" Type="http://schemas.openxmlformats.org/officeDocument/2006/relationships/slideLayout" Target="../slideLayouts/slideLayout30.xml"/><Relationship Id="rId5" Type="http://schemas.openxmlformats.org/officeDocument/2006/relationships/hyperlink" Target="https://www.youtube.com/watch?v=3_dAkDsBQyk&amp;ab_channel=%D0%A8%D0%BA%D0%BE%D0%BB%D0%B0%D0%9A%D0%B8%D1%82%D0%B0%D0%B9%D0%B3%D0%BE%D1%80%D0%BE%D0%B4%D1%81%D0%BA%D0%BE%D0%B9" TargetMode="External"/><Relationship Id="rId4" Type="http://schemas.openxmlformats.org/officeDocument/2006/relationships/hyperlink" Target="https://www.youtube.com/watch?v=dVp9Z5k0dEE&amp;t=6s&amp;ab_channel=TheRoyalSociety" TargetMode="External"/></Relationships>
</file>

<file path=ppt/slides/_rels/slide7.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00"/>
        <p:cNvGrpSpPr/>
        <p:nvPr/>
      </p:nvGrpSpPr>
      <p:grpSpPr>
        <a:xfrm>
          <a:off x="0" y="0"/>
          <a:ext cx="0" cy="0"/>
          <a:chOff x="0" y="0"/>
          <a:chExt cx="0" cy="0"/>
        </a:xfrm>
      </p:grpSpPr>
      <p:grpSp>
        <p:nvGrpSpPr>
          <p:cNvPr id="10201" name="Google Shape;10201;p41"/>
          <p:cNvGrpSpPr/>
          <p:nvPr/>
        </p:nvGrpSpPr>
        <p:grpSpPr>
          <a:xfrm rot="218129">
            <a:off x="-759667" y="815663"/>
            <a:ext cx="8786966" cy="2912780"/>
            <a:chOff x="3197875" y="3466725"/>
            <a:chExt cx="4366521" cy="1278779"/>
          </a:xfrm>
        </p:grpSpPr>
        <p:sp>
          <p:nvSpPr>
            <p:cNvPr id="10202" name="Google Shape;10202;p41"/>
            <p:cNvSpPr/>
            <p:nvPr/>
          </p:nvSpPr>
          <p:spPr>
            <a:xfrm>
              <a:off x="3197875" y="3466725"/>
              <a:ext cx="4366521" cy="1278779"/>
            </a:xfrm>
            <a:custGeom>
              <a:avLst/>
              <a:gdLst/>
              <a:ahLst/>
              <a:cxnLst/>
              <a:rect l="l" t="t" r="r" b="b"/>
              <a:pathLst>
                <a:path w="135375" h="39649" extrusionOk="0">
                  <a:moveTo>
                    <a:pt x="135374" y="1"/>
                  </a:moveTo>
                  <a:lnTo>
                    <a:pt x="47256" y="5085"/>
                  </a:lnTo>
                  <a:lnTo>
                    <a:pt x="49447" y="21158"/>
                  </a:lnTo>
                  <a:lnTo>
                    <a:pt x="49447" y="21158"/>
                  </a:lnTo>
                  <a:lnTo>
                    <a:pt x="18217" y="17265"/>
                  </a:lnTo>
                  <a:lnTo>
                    <a:pt x="25051" y="27171"/>
                  </a:lnTo>
                  <a:lnTo>
                    <a:pt x="0" y="28397"/>
                  </a:lnTo>
                  <a:lnTo>
                    <a:pt x="39898" y="37577"/>
                  </a:lnTo>
                  <a:lnTo>
                    <a:pt x="36076" y="26706"/>
                  </a:lnTo>
                  <a:lnTo>
                    <a:pt x="50661" y="28135"/>
                  </a:lnTo>
                  <a:lnTo>
                    <a:pt x="52078" y="39649"/>
                  </a:lnTo>
                  <a:lnTo>
                    <a:pt x="131195" y="34529"/>
                  </a:lnTo>
                  <a:lnTo>
                    <a:pt x="1353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41"/>
            <p:cNvSpPr/>
            <p:nvPr/>
          </p:nvSpPr>
          <p:spPr>
            <a:xfrm>
              <a:off x="3336506" y="3502076"/>
              <a:ext cx="4173732" cy="1194278"/>
            </a:xfrm>
            <a:custGeom>
              <a:avLst/>
              <a:gdLst/>
              <a:ahLst/>
              <a:cxnLst/>
              <a:rect l="l" t="t" r="r" b="b"/>
              <a:pathLst>
                <a:path w="129398" h="37029" extrusionOk="0">
                  <a:moveTo>
                    <a:pt x="129398" y="0"/>
                  </a:moveTo>
                  <a:lnTo>
                    <a:pt x="44173" y="4834"/>
                  </a:lnTo>
                  <a:lnTo>
                    <a:pt x="46637" y="21074"/>
                  </a:lnTo>
                  <a:lnTo>
                    <a:pt x="16217" y="17252"/>
                  </a:lnTo>
                  <a:lnTo>
                    <a:pt x="16217" y="17252"/>
                  </a:lnTo>
                  <a:lnTo>
                    <a:pt x="23015" y="26956"/>
                  </a:lnTo>
                  <a:lnTo>
                    <a:pt x="1" y="27396"/>
                  </a:lnTo>
                  <a:lnTo>
                    <a:pt x="33731" y="34171"/>
                  </a:lnTo>
                  <a:lnTo>
                    <a:pt x="29826" y="24253"/>
                  </a:lnTo>
                  <a:lnTo>
                    <a:pt x="47852" y="26313"/>
                  </a:lnTo>
                  <a:lnTo>
                    <a:pt x="49054" y="37029"/>
                  </a:lnTo>
                  <a:lnTo>
                    <a:pt x="125421" y="31849"/>
                  </a:lnTo>
                  <a:lnTo>
                    <a:pt x="1293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04" name="Google Shape;10204;p41"/>
          <p:cNvSpPr txBox="1">
            <a:spLocks noGrp="1"/>
          </p:cNvSpPr>
          <p:nvPr>
            <p:ph type="ctrTitle"/>
          </p:nvPr>
        </p:nvSpPr>
        <p:spPr>
          <a:xfrm>
            <a:off x="2136925" y="1567139"/>
            <a:ext cx="5973900" cy="1179600"/>
          </a:xfrm>
          <a:prstGeom prst="rect">
            <a:avLst/>
          </a:prstGeom>
        </p:spPr>
        <p:txBody>
          <a:bodyPr spcFirstLastPara="1" wrap="square" lIns="114300" tIns="91425" rIns="91425" bIns="91425" anchor="ctr" anchorCtr="0">
            <a:noAutofit/>
          </a:bodyPr>
          <a:lstStyle/>
          <a:p>
            <a:pPr marL="0" lvl="0" indent="0" algn="ctr" rtl="0">
              <a:spcBef>
                <a:spcPts val="0"/>
              </a:spcBef>
              <a:spcAft>
                <a:spcPts val="0"/>
              </a:spcAft>
              <a:buNone/>
            </a:pPr>
            <a:r>
              <a:rPr lang="cs-CZ">
                <a:solidFill>
                  <a:schemeClr val="dk1"/>
                </a:solidFill>
              </a:rPr>
              <a:t>HIRING LIKE A PRO</a:t>
            </a:r>
            <a:endParaRPr>
              <a:solidFill>
                <a:schemeClr val="dk1"/>
              </a:solidFill>
            </a:endParaRPr>
          </a:p>
        </p:txBody>
      </p:sp>
      <p:sp>
        <p:nvSpPr>
          <p:cNvPr id="10205" name="Google Shape;10205;p41"/>
          <p:cNvSpPr txBox="1">
            <a:spLocks noGrp="1"/>
          </p:cNvSpPr>
          <p:nvPr>
            <p:ph type="subTitle" idx="1"/>
          </p:nvPr>
        </p:nvSpPr>
        <p:spPr>
          <a:xfrm rot="-1384">
            <a:off x="2888126" y="2737920"/>
            <a:ext cx="4471500" cy="377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It‘s not who I am underneath, but what I do that defines me. –Batman-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66"/>
        <p:cNvGrpSpPr/>
        <p:nvPr/>
      </p:nvGrpSpPr>
      <p:grpSpPr>
        <a:xfrm>
          <a:off x="0" y="0"/>
          <a:ext cx="0" cy="0"/>
          <a:chOff x="0" y="0"/>
          <a:chExt cx="0" cy="0"/>
        </a:xfrm>
      </p:grpSpPr>
      <p:sp>
        <p:nvSpPr>
          <p:cNvPr id="10768" name="Google Shape;10768;p63"/>
          <p:cNvSpPr txBox="1">
            <a:spLocks noGrp="1"/>
          </p:cNvSpPr>
          <p:nvPr>
            <p:ph type="title"/>
          </p:nvPr>
        </p:nvSpPr>
        <p:spPr>
          <a:xfrm>
            <a:off x="1992281" y="234336"/>
            <a:ext cx="5091600" cy="9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dk1"/>
                </a:solidFill>
              </a:rPr>
              <a:t>HIRING MATURITY</a:t>
            </a:r>
            <a:endParaRPr>
              <a:solidFill>
                <a:schemeClr val="dk1"/>
              </a:solidFill>
            </a:endParaRPr>
          </a:p>
        </p:txBody>
      </p:sp>
      <p:sp>
        <p:nvSpPr>
          <p:cNvPr id="10767" name="Google Shape;10767;p63"/>
          <p:cNvSpPr/>
          <p:nvPr/>
        </p:nvSpPr>
        <p:spPr>
          <a:xfrm>
            <a:off x="839125" y="878373"/>
            <a:ext cx="7471472" cy="3871964"/>
          </a:xfrm>
          <a:custGeom>
            <a:avLst/>
            <a:gdLst/>
            <a:ahLst/>
            <a:cxnLst/>
            <a:rect l="l" t="t" r="r" b="b"/>
            <a:pathLst>
              <a:path w="181854" h="144595" extrusionOk="0">
                <a:moveTo>
                  <a:pt x="178988" y="0"/>
                </a:moveTo>
                <a:lnTo>
                  <a:pt x="0" y="1274"/>
                </a:lnTo>
                <a:lnTo>
                  <a:pt x="1440" y="139600"/>
                </a:lnTo>
                <a:lnTo>
                  <a:pt x="181854" y="144595"/>
                </a:lnTo>
                <a:lnTo>
                  <a:pt x="181471" y="133344"/>
                </a:lnTo>
                <a:close/>
              </a:path>
            </a:pathLst>
          </a:custGeom>
          <a:solidFill>
            <a:schemeClr val="lt1"/>
          </a:solidFill>
          <a:ln w="38100" cap="flat" cmpd="sng">
            <a:solidFill>
              <a:schemeClr val="dk1"/>
            </a:solidFill>
            <a:prstDash val="solid"/>
            <a:round/>
            <a:headEnd type="none" w="med" len="med"/>
            <a:tailEnd type="none" w="med" len="med"/>
          </a:ln>
        </p:spPr>
      </p:sp>
      <p:grpSp>
        <p:nvGrpSpPr>
          <p:cNvPr id="10769" name="Google Shape;10769;p63"/>
          <p:cNvGrpSpPr/>
          <p:nvPr/>
        </p:nvGrpSpPr>
        <p:grpSpPr>
          <a:xfrm>
            <a:off x="671672" y="3107465"/>
            <a:ext cx="7980550" cy="532154"/>
            <a:chOff x="566000" y="2305667"/>
            <a:chExt cx="7980550" cy="532154"/>
          </a:xfrm>
        </p:grpSpPr>
        <p:sp>
          <p:nvSpPr>
            <p:cNvPr id="10770" name="Google Shape;10770;p63"/>
            <p:cNvSpPr/>
            <p:nvPr/>
          </p:nvSpPr>
          <p:spPr>
            <a:xfrm>
              <a:off x="566000" y="2495025"/>
              <a:ext cx="7980550" cy="176875"/>
            </a:xfrm>
            <a:custGeom>
              <a:avLst/>
              <a:gdLst/>
              <a:ahLst/>
              <a:cxnLst/>
              <a:rect l="l" t="t" r="r" b="b"/>
              <a:pathLst>
                <a:path w="319222" h="7075" extrusionOk="0">
                  <a:moveTo>
                    <a:pt x="283" y="0"/>
                  </a:moveTo>
                  <a:lnTo>
                    <a:pt x="0" y="7070"/>
                  </a:lnTo>
                  <a:lnTo>
                    <a:pt x="319222" y="7075"/>
                  </a:lnTo>
                  <a:lnTo>
                    <a:pt x="318363" y="570"/>
                  </a:lnTo>
                  <a:close/>
                </a:path>
              </a:pathLst>
            </a:custGeom>
            <a:solidFill>
              <a:schemeClr val="accent3"/>
            </a:solidFill>
            <a:ln w="28575" cap="flat" cmpd="sng">
              <a:solidFill>
                <a:schemeClr val="dk1"/>
              </a:solidFill>
              <a:prstDash val="solid"/>
              <a:round/>
              <a:headEnd type="none" w="med" len="med"/>
              <a:tailEnd type="none" w="med" len="med"/>
            </a:ln>
          </p:spPr>
        </p:sp>
        <p:sp>
          <p:nvSpPr>
            <p:cNvPr id="10771" name="Google Shape;10771;p63"/>
            <p:cNvSpPr/>
            <p:nvPr/>
          </p:nvSpPr>
          <p:spPr>
            <a:xfrm>
              <a:off x="2005753" y="2305667"/>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63"/>
            <p:cNvSpPr/>
            <p:nvPr/>
          </p:nvSpPr>
          <p:spPr>
            <a:xfrm>
              <a:off x="3634528" y="2571742"/>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63"/>
            <p:cNvSpPr/>
            <p:nvPr/>
          </p:nvSpPr>
          <p:spPr>
            <a:xfrm>
              <a:off x="5263303" y="2305667"/>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63"/>
            <p:cNvSpPr/>
            <p:nvPr/>
          </p:nvSpPr>
          <p:spPr>
            <a:xfrm>
              <a:off x="6892078" y="2571742"/>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75" name="Google Shape;10775;p63"/>
          <p:cNvSpPr txBox="1"/>
          <p:nvPr/>
        </p:nvSpPr>
        <p:spPr>
          <a:xfrm>
            <a:off x="857044" y="3970257"/>
            <a:ext cx="1800519"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solidFill>
                  <a:schemeClr val="dk1"/>
                </a:solidFill>
                <a:latin typeface="Architects Daughter"/>
                <a:ea typeface="Architects Daughter"/>
                <a:cs typeface="Architects Daughter"/>
                <a:sym typeface="Architects Daughter"/>
              </a:rPr>
              <a:t>Reactive, staying afloat</a:t>
            </a:r>
            <a:endParaRPr sz="1200">
              <a:solidFill>
                <a:schemeClr val="dk1"/>
              </a:solidFill>
              <a:latin typeface="Architects Daughter"/>
              <a:ea typeface="Architects Daughter"/>
              <a:cs typeface="Architects Daughter"/>
              <a:sym typeface="Architects Daughter"/>
            </a:endParaRPr>
          </a:p>
        </p:txBody>
      </p:sp>
      <p:sp>
        <p:nvSpPr>
          <p:cNvPr id="10776" name="Google Shape;10776;p63"/>
          <p:cNvSpPr txBox="1"/>
          <p:nvPr/>
        </p:nvSpPr>
        <p:spPr>
          <a:xfrm>
            <a:off x="1077644" y="3630863"/>
            <a:ext cx="13620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accent1"/>
                </a:solidFill>
                <a:latin typeface="Slackey"/>
                <a:ea typeface="Slackey"/>
                <a:cs typeface="Slackey"/>
                <a:sym typeface="Slackey"/>
              </a:rPr>
              <a:t>CHAOTIC</a:t>
            </a:r>
            <a:endParaRPr>
              <a:solidFill>
                <a:schemeClr val="accent1"/>
              </a:solidFill>
              <a:latin typeface="Slackey"/>
              <a:ea typeface="Slackey"/>
              <a:cs typeface="Slackey"/>
              <a:sym typeface="Slackey"/>
            </a:endParaRPr>
          </a:p>
        </p:txBody>
      </p:sp>
      <p:sp>
        <p:nvSpPr>
          <p:cNvPr id="10779" name="Google Shape;10779;p63"/>
          <p:cNvSpPr txBox="1"/>
          <p:nvPr/>
        </p:nvSpPr>
        <p:spPr>
          <a:xfrm>
            <a:off x="2657563" y="3970257"/>
            <a:ext cx="1362000"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solidFill>
                  <a:schemeClr val="dk1"/>
                </a:solidFill>
                <a:latin typeface="Architects Daughter"/>
                <a:ea typeface="Architects Daughter"/>
                <a:cs typeface="Architects Daughter"/>
                <a:sym typeface="Architects Daughter"/>
              </a:rPr>
              <a:t>Sucessful individuals</a:t>
            </a:r>
            <a:endParaRPr sz="1200">
              <a:solidFill>
                <a:schemeClr val="dk1"/>
              </a:solidFill>
              <a:latin typeface="Architects Daughter"/>
              <a:ea typeface="Architects Daughter"/>
              <a:cs typeface="Architects Daughter"/>
              <a:sym typeface="Architects Daughter"/>
            </a:endParaRPr>
          </a:p>
        </p:txBody>
      </p:sp>
      <p:sp>
        <p:nvSpPr>
          <p:cNvPr id="10780" name="Google Shape;10780;p63"/>
          <p:cNvSpPr txBox="1"/>
          <p:nvPr/>
        </p:nvSpPr>
        <p:spPr>
          <a:xfrm>
            <a:off x="4133163" y="3646263"/>
            <a:ext cx="2490065"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accent1"/>
                </a:solidFill>
                <a:latin typeface="Slackey"/>
                <a:ea typeface="Slackey"/>
                <a:cs typeface="Slackey"/>
                <a:sym typeface="Slackey"/>
              </a:rPr>
              <a:t>SYSTEMATIC</a:t>
            </a:r>
            <a:endParaRPr>
              <a:solidFill>
                <a:schemeClr val="accent1"/>
              </a:solidFill>
              <a:latin typeface="Slackey"/>
              <a:ea typeface="Slackey"/>
              <a:cs typeface="Slackey"/>
              <a:sym typeface="Slackey"/>
            </a:endParaRPr>
          </a:p>
        </p:txBody>
      </p:sp>
      <p:pic>
        <p:nvPicPr>
          <p:cNvPr id="3" name="Picture 2">
            <a:extLst>
              <a:ext uri="{FF2B5EF4-FFF2-40B4-BE49-F238E27FC236}">
                <a16:creationId xmlns:a16="http://schemas.microsoft.com/office/drawing/2014/main" id="{036655A9-A52F-4E48-818B-4F01EC03FB09}"/>
              </a:ext>
            </a:extLst>
          </p:cNvPr>
          <p:cNvPicPr>
            <a:picLocks noChangeAspect="1"/>
          </p:cNvPicPr>
          <p:nvPr/>
        </p:nvPicPr>
        <p:blipFill>
          <a:blip r:embed="rId3"/>
          <a:stretch>
            <a:fillRect/>
          </a:stretch>
        </p:blipFill>
        <p:spPr>
          <a:xfrm>
            <a:off x="1757060" y="1013099"/>
            <a:ext cx="5372638" cy="2008466"/>
          </a:xfrm>
          <a:prstGeom prst="rect">
            <a:avLst/>
          </a:prstGeom>
        </p:spPr>
      </p:pic>
      <p:sp>
        <p:nvSpPr>
          <p:cNvPr id="20" name="Google Shape;10780;p63">
            <a:extLst>
              <a:ext uri="{FF2B5EF4-FFF2-40B4-BE49-F238E27FC236}">
                <a16:creationId xmlns:a16="http://schemas.microsoft.com/office/drawing/2014/main" id="{240EE0F4-C8FE-41C9-A8FD-5BAF582F8701}"/>
              </a:ext>
            </a:extLst>
          </p:cNvPr>
          <p:cNvSpPr txBox="1"/>
          <p:nvPr/>
        </p:nvSpPr>
        <p:spPr>
          <a:xfrm>
            <a:off x="2193981" y="3641146"/>
            <a:ext cx="2490065"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dirty="0">
                <a:solidFill>
                  <a:schemeClr val="accent1"/>
                </a:solidFill>
                <a:latin typeface="Slackey"/>
                <a:ea typeface="Slackey"/>
                <a:cs typeface="Slackey"/>
                <a:sym typeface="Slackey"/>
              </a:rPr>
              <a:t>INCONSISTENT</a:t>
            </a:r>
            <a:endParaRPr dirty="0">
              <a:solidFill>
                <a:schemeClr val="accent1"/>
              </a:solidFill>
              <a:latin typeface="Slackey"/>
              <a:ea typeface="Slackey"/>
              <a:cs typeface="Slackey"/>
              <a:sym typeface="Slackey"/>
            </a:endParaRPr>
          </a:p>
        </p:txBody>
      </p:sp>
      <p:sp>
        <p:nvSpPr>
          <p:cNvPr id="21" name="Google Shape;10780;p63">
            <a:extLst>
              <a:ext uri="{FF2B5EF4-FFF2-40B4-BE49-F238E27FC236}">
                <a16:creationId xmlns:a16="http://schemas.microsoft.com/office/drawing/2014/main" id="{9513EDA3-2B4F-4316-A553-035F9C17F567}"/>
              </a:ext>
            </a:extLst>
          </p:cNvPr>
          <p:cNvSpPr txBox="1"/>
          <p:nvPr/>
        </p:nvSpPr>
        <p:spPr>
          <a:xfrm>
            <a:off x="5953887" y="3639619"/>
            <a:ext cx="2490065"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accent1"/>
                </a:solidFill>
                <a:latin typeface="Slackey"/>
                <a:ea typeface="Slackey"/>
                <a:cs typeface="Slackey"/>
                <a:sym typeface="Slackey"/>
              </a:rPr>
              <a:t>STRATEGIC</a:t>
            </a:r>
            <a:endParaRPr>
              <a:solidFill>
                <a:schemeClr val="accent1"/>
              </a:solidFill>
              <a:latin typeface="Slackey"/>
              <a:ea typeface="Slackey"/>
              <a:cs typeface="Slackey"/>
              <a:sym typeface="Slackey"/>
            </a:endParaRPr>
          </a:p>
        </p:txBody>
      </p:sp>
      <p:sp>
        <p:nvSpPr>
          <p:cNvPr id="22" name="Google Shape;10779;p63">
            <a:extLst>
              <a:ext uri="{FF2B5EF4-FFF2-40B4-BE49-F238E27FC236}">
                <a16:creationId xmlns:a16="http://schemas.microsoft.com/office/drawing/2014/main" id="{567EE66B-C81A-4A94-B54E-24EF758B36F6}"/>
              </a:ext>
            </a:extLst>
          </p:cNvPr>
          <p:cNvSpPr txBox="1"/>
          <p:nvPr/>
        </p:nvSpPr>
        <p:spPr>
          <a:xfrm>
            <a:off x="4443379" y="4039827"/>
            <a:ext cx="1800518"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solidFill>
                  <a:schemeClr val="dk1"/>
                </a:solidFill>
                <a:latin typeface="Architects Daughter"/>
                <a:ea typeface="Architects Daughter"/>
                <a:cs typeface="Architects Daughter"/>
                <a:sym typeface="Architects Daughter"/>
              </a:rPr>
              <a:t>Scalable proactive process, engaged teams</a:t>
            </a:r>
            <a:endParaRPr sz="1200">
              <a:solidFill>
                <a:schemeClr val="dk1"/>
              </a:solidFill>
              <a:latin typeface="Architects Daughter"/>
              <a:ea typeface="Architects Daughter"/>
              <a:cs typeface="Architects Daughter"/>
              <a:sym typeface="Architects Daughter"/>
            </a:endParaRPr>
          </a:p>
        </p:txBody>
      </p:sp>
      <p:sp>
        <p:nvSpPr>
          <p:cNvPr id="23" name="Google Shape;10779;p63">
            <a:extLst>
              <a:ext uri="{FF2B5EF4-FFF2-40B4-BE49-F238E27FC236}">
                <a16:creationId xmlns:a16="http://schemas.microsoft.com/office/drawing/2014/main" id="{CB18FDCF-9E2F-4EB9-A163-632E9B485742}"/>
              </a:ext>
            </a:extLst>
          </p:cNvPr>
          <p:cNvSpPr txBox="1"/>
          <p:nvPr/>
        </p:nvSpPr>
        <p:spPr>
          <a:xfrm>
            <a:off x="6298660" y="4040332"/>
            <a:ext cx="1800518"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solidFill>
                  <a:schemeClr val="dk1"/>
                </a:solidFill>
                <a:latin typeface="Architects Daughter"/>
                <a:ea typeface="Architects Daughter"/>
                <a:cs typeface="Architects Daughter"/>
                <a:sym typeface="Architects Daughter"/>
              </a:rPr>
              <a:t>Data driven, winning candidate experience</a:t>
            </a:r>
            <a:endParaRPr sz="1200">
              <a:solidFill>
                <a:schemeClr val="dk1"/>
              </a:solidFill>
              <a:latin typeface="Architects Daughter"/>
              <a:ea typeface="Architects Daughter"/>
              <a:cs typeface="Architects Daughter"/>
              <a:sym typeface="Architects Daughter"/>
            </a:endParaRPr>
          </a:p>
        </p:txBody>
      </p:sp>
      <p:sp>
        <p:nvSpPr>
          <p:cNvPr id="25" name="Google Shape;10607;p57">
            <a:extLst>
              <a:ext uri="{FF2B5EF4-FFF2-40B4-BE49-F238E27FC236}">
                <a16:creationId xmlns:a16="http://schemas.microsoft.com/office/drawing/2014/main" id="{0C41E845-EE8E-4C40-A11E-3D9621FA4859}"/>
              </a:ext>
            </a:extLst>
          </p:cNvPr>
          <p:cNvSpPr txBox="1">
            <a:spLocks/>
          </p:cNvSpPr>
          <p:nvPr/>
        </p:nvSpPr>
        <p:spPr>
          <a:xfrm>
            <a:off x="-542862" y="4606614"/>
            <a:ext cx="2640563" cy="60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dk1"/>
              </a:buClr>
              <a:buSzPts val="1800"/>
              <a:buFont typeface="Architects Daughter"/>
              <a:buNone/>
              <a:defRPr sz="1800" b="1"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9pPr>
          </a:lstStyle>
          <a:p>
            <a:pPr marL="0" indent="0"/>
            <a:r>
              <a:rPr lang="cs-CZ"/>
              <a:t>#BabySteps</a:t>
            </a:r>
          </a:p>
        </p:txBody>
      </p:sp>
    </p:spTree>
    <p:extLst>
      <p:ext uri="{BB962C8B-B14F-4D97-AF65-F5344CB8AC3E}">
        <p14:creationId xmlns:p14="http://schemas.microsoft.com/office/powerpoint/2010/main" val="3831217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1057534" y="326527"/>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605377" y="1896642"/>
            <a:ext cx="4254248" cy="1006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HIRING PRINCIPLES</a:t>
            </a:r>
            <a:endParaRPr>
              <a:solidFill>
                <a:schemeClr val="dk1"/>
              </a:solidFill>
            </a:endParaRPr>
          </a:p>
        </p:txBody>
      </p:sp>
      <p:sp>
        <p:nvSpPr>
          <p:cNvPr id="10837" name="Google Shape;10837;p65"/>
          <p:cNvSpPr txBox="1">
            <a:spLocks noGrp="1"/>
          </p:cNvSpPr>
          <p:nvPr>
            <p:ph type="title" idx="2"/>
          </p:nvPr>
        </p:nvSpPr>
        <p:spPr>
          <a:xfrm>
            <a:off x="1966264" y="748516"/>
            <a:ext cx="3477207"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CZ" sz="4400" b="1" dirty="0"/>
              <a:t>Y SOFT'S</a:t>
            </a:r>
            <a:endParaRPr sz="4400" b="1" dirty="0"/>
          </a:p>
        </p:txBody>
      </p:sp>
      <p:sp>
        <p:nvSpPr>
          <p:cNvPr id="10838" name="Google Shape;10838;p65"/>
          <p:cNvSpPr txBox="1">
            <a:spLocks noGrp="1"/>
          </p:cNvSpPr>
          <p:nvPr>
            <p:ph type="subTitle" idx="1"/>
          </p:nvPr>
        </p:nvSpPr>
        <p:spPr>
          <a:xfrm>
            <a:off x="2093574" y="3021664"/>
            <a:ext cx="3598338" cy="1006006"/>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a:t>Not </a:t>
            </a:r>
            <a:r>
              <a:rPr lang="cs-CZ" dirty="0" err="1"/>
              <a:t>starting</a:t>
            </a:r>
            <a:r>
              <a:rPr lang="cs-CZ" dirty="0"/>
              <a:t> </a:t>
            </a:r>
            <a:r>
              <a:rPr lang="cs-CZ" dirty="0" err="1"/>
              <a:t>with</a:t>
            </a:r>
            <a:r>
              <a:rPr lang="cs-CZ" dirty="0"/>
              <a:t> </a:t>
            </a:r>
            <a:r>
              <a:rPr lang="cs-CZ" dirty="0" err="1"/>
              <a:t>why</a:t>
            </a:r>
            <a:r>
              <a:rPr lang="cs-CZ" dirty="0"/>
              <a:t> </a:t>
            </a:r>
            <a:r>
              <a:rPr lang="cs-CZ" dirty="0" err="1"/>
              <a:t>is</a:t>
            </a:r>
            <a:r>
              <a:rPr lang="cs-CZ" dirty="0"/>
              <a:t> </a:t>
            </a:r>
            <a:r>
              <a:rPr lang="cs-CZ" dirty="0" err="1"/>
              <a:t>the</a:t>
            </a:r>
            <a:r>
              <a:rPr lang="cs-CZ" dirty="0"/>
              <a:t> most </a:t>
            </a:r>
            <a:r>
              <a:rPr lang="cs-CZ" dirty="0" err="1"/>
              <a:t>efficient</a:t>
            </a:r>
            <a:r>
              <a:rPr lang="cs-CZ" dirty="0"/>
              <a:t> </a:t>
            </a:r>
            <a:r>
              <a:rPr lang="cs-CZ" dirty="0" err="1"/>
              <a:t>way</a:t>
            </a:r>
            <a:r>
              <a:rPr lang="cs-CZ" dirty="0"/>
              <a:t> to </a:t>
            </a:r>
            <a:r>
              <a:rPr lang="cs-CZ" dirty="0" err="1"/>
              <a:t>get</a:t>
            </a:r>
            <a:r>
              <a:rPr lang="cs-CZ" dirty="0"/>
              <a:t> </a:t>
            </a:r>
            <a:r>
              <a:rPr lang="cs-CZ" dirty="0" err="1"/>
              <a:t>lost</a:t>
            </a:r>
            <a:r>
              <a:rPr lang="cs-CZ" dirty="0"/>
              <a:t>.</a:t>
            </a:r>
            <a:br>
              <a:rPr lang="cs-CZ" dirty="0"/>
            </a:br>
            <a:r>
              <a:rPr lang="cs-CZ" dirty="0"/>
              <a:t>- Simon </a:t>
            </a:r>
            <a:r>
              <a:rPr lang="cs-CZ" dirty="0" err="1"/>
              <a:t>Sinek</a:t>
            </a:r>
            <a:r>
              <a:rPr lang="cs-CZ" dirty="0"/>
              <a:t>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297"/>
        <p:cNvGrpSpPr/>
        <p:nvPr/>
      </p:nvGrpSpPr>
      <p:grpSpPr>
        <a:xfrm>
          <a:off x="0" y="0"/>
          <a:ext cx="0" cy="0"/>
          <a:chOff x="0" y="0"/>
          <a:chExt cx="0" cy="0"/>
        </a:xfrm>
      </p:grpSpPr>
      <p:sp>
        <p:nvSpPr>
          <p:cNvPr id="10298" name="Google Shape;10298;p46"/>
          <p:cNvSpPr/>
          <p:nvPr/>
        </p:nvSpPr>
        <p:spPr>
          <a:xfrm>
            <a:off x="4644832" y="1401418"/>
            <a:ext cx="4176297" cy="3139479"/>
          </a:xfrm>
          <a:custGeom>
            <a:avLst/>
            <a:gdLst/>
            <a:ahLst/>
            <a:cxnLst/>
            <a:rect l="l" t="t" r="r" b="b"/>
            <a:pathLst>
              <a:path w="157734" h="98298" extrusionOk="0">
                <a:moveTo>
                  <a:pt x="157734" y="98298"/>
                </a:moveTo>
                <a:lnTo>
                  <a:pt x="0" y="95250"/>
                </a:lnTo>
                <a:lnTo>
                  <a:pt x="762" y="0"/>
                </a:lnTo>
                <a:lnTo>
                  <a:pt x="119253" y="3429"/>
                </a:lnTo>
                <a:close/>
              </a:path>
            </a:pathLst>
          </a:custGeom>
          <a:solidFill>
            <a:schemeClr val="lt1"/>
          </a:solidFill>
          <a:ln w="38100" cap="flat" cmpd="sng">
            <a:solidFill>
              <a:schemeClr val="dk1"/>
            </a:solidFill>
            <a:prstDash val="solid"/>
            <a:round/>
            <a:headEnd type="none" w="med" len="med"/>
            <a:tailEnd type="none" w="med" len="med"/>
          </a:ln>
        </p:spPr>
      </p:sp>
      <p:sp>
        <p:nvSpPr>
          <p:cNvPr id="10299" name="Google Shape;10299;p46"/>
          <p:cNvSpPr/>
          <p:nvPr/>
        </p:nvSpPr>
        <p:spPr>
          <a:xfrm>
            <a:off x="516048" y="1249267"/>
            <a:ext cx="3960703" cy="3189383"/>
          </a:xfrm>
          <a:custGeom>
            <a:avLst/>
            <a:gdLst/>
            <a:ahLst/>
            <a:cxnLst/>
            <a:rect l="l" t="t" r="r" b="b"/>
            <a:pathLst>
              <a:path w="141980" h="100561" extrusionOk="0">
                <a:moveTo>
                  <a:pt x="0" y="0"/>
                </a:moveTo>
                <a:lnTo>
                  <a:pt x="141980" y="5311"/>
                </a:lnTo>
                <a:lnTo>
                  <a:pt x="141218" y="100561"/>
                </a:lnTo>
                <a:lnTo>
                  <a:pt x="22727" y="97132"/>
                </a:lnTo>
                <a:close/>
              </a:path>
            </a:pathLst>
          </a:custGeom>
          <a:solidFill>
            <a:schemeClr val="lt1"/>
          </a:solidFill>
          <a:ln w="38100" cap="flat" cmpd="sng">
            <a:solidFill>
              <a:schemeClr val="dk1"/>
            </a:solidFill>
            <a:prstDash val="solid"/>
            <a:round/>
            <a:headEnd type="none" w="med" len="med"/>
            <a:tailEnd type="none" w="med" len="med"/>
          </a:ln>
        </p:spPr>
      </p:sp>
      <p:sp>
        <p:nvSpPr>
          <p:cNvPr id="10300" name="Google Shape;10300;p46"/>
          <p:cNvSpPr txBox="1">
            <a:spLocks noGrp="1"/>
          </p:cNvSpPr>
          <p:nvPr>
            <p:ph type="subTitle" idx="1"/>
          </p:nvPr>
        </p:nvSpPr>
        <p:spPr>
          <a:xfrm>
            <a:off x="1454146" y="1494025"/>
            <a:ext cx="22479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solidFill>
                  <a:schemeClr val="accent1"/>
                </a:solidFill>
              </a:rPr>
              <a:t>B</a:t>
            </a:r>
            <a:r>
              <a:rPr lang="cs-CZ"/>
              <a:t>RUCE</a:t>
            </a:r>
            <a:endParaRPr>
              <a:solidFill>
                <a:schemeClr val="accent1"/>
              </a:solidFill>
            </a:endParaRPr>
          </a:p>
        </p:txBody>
      </p:sp>
      <p:sp>
        <p:nvSpPr>
          <p:cNvPr id="10301" name="Google Shape;10301;p46"/>
          <p:cNvSpPr txBox="1">
            <a:spLocks noGrp="1"/>
          </p:cNvSpPr>
          <p:nvPr>
            <p:ph type="subTitle" idx="2"/>
          </p:nvPr>
        </p:nvSpPr>
        <p:spPr>
          <a:xfrm>
            <a:off x="1057469" y="1971869"/>
            <a:ext cx="3271935" cy="2206523"/>
          </a:xfrm>
          <a:prstGeom prst="rect">
            <a:avLst/>
          </a:prstGeom>
        </p:spPr>
        <p:txBody>
          <a:bodyPr spcFirstLastPara="1" wrap="square" lIns="91425" tIns="91425" rIns="91425" bIns="91425" anchor="t" anchorCtr="0">
            <a:noAutofit/>
          </a:bodyPr>
          <a:lstStyle/>
          <a:p>
            <a:pPr marL="285750" lvl="0" indent="-285750" rtl="0">
              <a:spcBef>
                <a:spcPts val="0"/>
              </a:spcBef>
              <a:buFont typeface="Arial" panose="020B0604020202020204" pitchFamily="34" charset="0"/>
              <a:buChar char="•"/>
            </a:pPr>
            <a:r>
              <a:rPr lang="cs-CZ">
                <a:solidFill>
                  <a:schemeClr val="dk1"/>
                </a:solidFill>
              </a:rPr>
              <a:t>3 years of experience</a:t>
            </a:r>
          </a:p>
          <a:p>
            <a:pPr marL="285750" lvl="0" indent="-285750" rtl="0">
              <a:spcBef>
                <a:spcPts val="0"/>
              </a:spcBef>
              <a:buFont typeface="Arial" panose="020B0604020202020204" pitchFamily="34" charset="0"/>
              <a:buChar char="•"/>
            </a:pPr>
            <a:r>
              <a:rPr lang="cs-CZ"/>
              <a:t>Bit reluctant to accept the role</a:t>
            </a:r>
          </a:p>
          <a:p>
            <a:pPr marL="285750" lvl="0" indent="-285750" rtl="0">
              <a:spcBef>
                <a:spcPts val="0"/>
              </a:spcBef>
              <a:buFont typeface="Arial" panose="020B0604020202020204" pitchFamily="34" charset="0"/>
              <a:buChar char="•"/>
            </a:pPr>
            <a:r>
              <a:rPr lang="cs-CZ"/>
              <a:t>The team doesn‘t feel great about working with him</a:t>
            </a:r>
          </a:p>
          <a:p>
            <a:pPr marL="285750" lvl="0" indent="-285750" rtl="0">
              <a:spcBef>
                <a:spcPts val="0"/>
              </a:spcBef>
              <a:buFont typeface="Arial" panose="020B0604020202020204" pitchFamily="34" charset="0"/>
              <a:buChar char="•"/>
            </a:pPr>
            <a:r>
              <a:rPr lang="cs-CZ"/>
              <a:t>Fluent ENG</a:t>
            </a:r>
          </a:p>
          <a:p>
            <a:pPr marL="285750" lvl="0" indent="-285750" rtl="0">
              <a:spcBef>
                <a:spcPts val="0"/>
              </a:spcBef>
              <a:buFont typeface="Arial" panose="020B0604020202020204" pitchFamily="34" charset="0"/>
              <a:buChar char="•"/>
            </a:pPr>
            <a:r>
              <a:rPr lang="cs-CZ">
                <a:solidFill>
                  <a:schemeClr val="dk1"/>
                </a:solidFill>
              </a:rPr>
              <a:t>Has all the skills for the job</a:t>
            </a:r>
            <a:endParaRPr>
              <a:solidFill>
                <a:schemeClr val="dk1"/>
              </a:solidFill>
            </a:endParaRPr>
          </a:p>
        </p:txBody>
      </p:sp>
      <p:sp>
        <p:nvSpPr>
          <p:cNvPr id="10302" name="Google Shape;10302;p46"/>
          <p:cNvSpPr txBox="1">
            <a:spLocks noGrp="1"/>
          </p:cNvSpPr>
          <p:nvPr>
            <p:ph type="subTitle" idx="3"/>
          </p:nvPr>
        </p:nvSpPr>
        <p:spPr>
          <a:xfrm>
            <a:off x="5007159" y="1494025"/>
            <a:ext cx="22479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solidFill>
                  <a:schemeClr val="accent1"/>
                </a:solidFill>
              </a:rPr>
              <a:t>WAYNE</a:t>
            </a:r>
            <a:endParaRPr>
              <a:solidFill>
                <a:schemeClr val="accent1"/>
              </a:solidFill>
            </a:endParaRPr>
          </a:p>
        </p:txBody>
      </p:sp>
      <p:sp>
        <p:nvSpPr>
          <p:cNvPr id="10304" name="Google Shape;10304;p46"/>
          <p:cNvSpPr txBox="1">
            <a:spLocks noGrp="1"/>
          </p:cNvSpPr>
          <p:nvPr>
            <p:ph type="title"/>
          </p:nvPr>
        </p:nvSpPr>
        <p:spPr>
          <a:xfrm>
            <a:off x="1181696" y="256867"/>
            <a:ext cx="6156604" cy="992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a:t>DISCUSSION:</a:t>
            </a:r>
            <a:br>
              <a:rPr lang="cs-CZ"/>
            </a:br>
            <a:r>
              <a:rPr lang="cs-CZ"/>
              <a:t>WHOM TO HIRE (and why)?</a:t>
            </a:r>
            <a:endParaRPr>
              <a:solidFill>
                <a:schemeClr val="dk1"/>
              </a:solidFill>
            </a:endParaRPr>
          </a:p>
        </p:txBody>
      </p:sp>
      <p:grpSp>
        <p:nvGrpSpPr>
          <p:cNvPr id="10305" name="Google Shape;10305;p46"/>
          <p:cNvGrpSpPr/>
          <p:nvPr/>
        </p:nvGrpSpPr>
        <p:grpSpPr>
          <a:xfrm>
            <a:off x="7423140" y="256867"/>
            <a:ext cx="1612936" cy="1275484"/>
            <a:chOff x="7317151" y="256871"/>
            <a:chExt cx="1719181" cy="1359501"/>
          </a:xfrm>
        </p:grpSpPr>
        <p:sp>
          <p:nvSpPr>
            <p:cNvPr id="10306" name="Google Shape;10306;p46"/>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6"/>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6"/>
            <p:cNvSpPr/>
            <p:nvPr/>
          </p:nvSpPr>
          <p:spPr>
            <a:xfrm rot="-5400000" flipH="1">
              <a:off x="8806393" y="1386432"/>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6"/>
            <p:cNvSpPr/>
            <p:nvPr/>
          </p:nvSpPr>
          <p:spPr>
            <a:xfrm rot="-5400000" flipH="1">
              <a:off x="8757780" y="259814"/>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0" name="Google Shape;10310;p46"/>
          <p:cNvGrpSpPr/>
          <p:nvPr/>
        </p:nvGrpSpPr>
        <p:grpSpPr>
          <a:xfrm>
            <a:off x="-124408" y="4037250"/>
            <a:ext cx="1391061" cy="992829"/>
            <a:chOff x="236653" y="347946"/>
            <a:chExt cx="1315875" cy="922396"/>
          </a:xfrm>
        </p:grpSpPr>
        <p:grpSp>
          <p:nvGrpSpPr>
            <p:cNvPr id="10311" name="Google Shape;10311;p46"/>
            <p:cNvGrpSpPr/>
            <p:nvPr/>
          </p:nvGrpSpPr>
          <p:grpSpPr>
            <a:xfrm>
              <a:off x="236653" y="347946"/>
              <a:ext cx="397188" cy="852814"/>
              <a:chOff x="-136747" y="475983"/>
              <a:chExt cx="397188" cy="852814"/>
            </a:xfrm>
          </p:grpSpPr>
          <p:sp>
            <p:nvSpPr>
              <p:cNvPr id="10312" name="Google Shape;10312;p46"/>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6"/>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14" name="Google Shape;10314;p46"/>
            <p:cNvGrpSpPr/>
            <p:nvPr/>
          </p:nvGrpSpPr>
          <p:grpSpPr>
            <a:xfrm>
              <a:off x="633840" y="437170"/>
              <a:ext cx="918687" cy="833172"/>
              <a:chOff x="7317151" y="266325"/>
              <a:chExt cx="1443569" cy="1309196"/>
            </a:xfrm>
          </p:grpSpPr>
          <p:sp>
            <p:nvSpPr>
              <p:cNvPr id="10315" name="Google Shape;10315;p46"/>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6"/>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 name="Google Shape;10301;p46">
            <a:extLst>
              <a:ext uri="{FF2B5EF4-FFF2-40B4-BE49-F238E27FC236}">
                <a16:creationId xmlns:a16="http://schemas.microsoft.com/office/drawing/2014/main" id="{3885AC06-4BFD-4B89-A9C7-BDB1E625F937}"/>
              </a:ext>
            </a:extLst>
          </p:cNvPr>
          <p:cNvSpPr txBox="1">
            <a:spLocks/>
          </p:cNvSpPr>
          <p:nvPr/>
        </p:nvSpPr>
        <p:spPr>
          <a:xfrm>
            <a:off x="4690369" y="1938466"/>
            <a:ext cx="3271935" cy="23450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ctr"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ctr"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ctr"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ctr"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ctr"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ctr"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ctr"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ctr" rtl="0">
              <a:lnSpc>
                <a:spcPct val="100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285750" indent="-285750">
              <a:buFont typeface="Arial" panose="020B0604020202020204" pitchFamily="34" charset="0"/>
              <a:buChar char="•"/>
            </a:pPr>
            <a:r>
              <a:rPr lang="cs-CZ"/>
              <a:t>1,5</a:t>
            </a:r>
            <a:r>
              <a:rPr lang="en-US"/>
              <a:t> years of experience</a:t>
            </a:r>
          </a:p>
          <a:p>
            <a:pPr marL="285750" indent="-285750">
              <a:buFont typeface="Arial" panose="020B0604020202020204" pitchFamily="34" charset="0"/>
              <a:buChar char="•"/>
            </a:pPr>
            <a:r>
              <a:rPr lang="cs-CZ"/>
              <a:t>Excited about Y Soft</a:t>
            </a:r>
            <a:endParaRPr lang="en-US"/>
          </a:p>
          <a:p>
            <a:pPr marL="285750" indent="-285750">
              <a:buFont typeface="Arial" panose="020B0604020202020204" pitchFamily="34" charset="0"/>
              <a:buChar char="•"/>
            </a:pPr>
            <a:r>
              <a:rPr lang="cs-CZ"/>
              <a:t>Fits Y Soft 6A, team likes him</a:t>
            </a:r>
            <a:endParaRPr lang="en-US"/>
          </a:p>
          <a:p>
            <a:pPr marL="285750" indent="-285750">
              <a:buFont typeface="Arial" panose="020B0604020202020204" pitchFamily="34" charset="0"/>
              <a:buChar char="•"/>
            </a:pPr>
            <a:r>
              <a:rPr lang="cs-CZ"/>
              <a:t>His</a:t>
            </a:r>
            <a:r>
              <a:rPr lang="en-US"/>
              <a:t> ENG</a:t>
            </a:r>
            <a:r>
              <a:rPr lang="cs-CZ"/>
              <a:t> is rusty</a:t>
            </a:r>
            <a:endParaRPr lang="en-US"/>
          </a:p>
          <a:p>
            <a:pPr marL="285750" indent="-285750">
              <a:buFont typeface="Arial" panose="020B0604020202020204" pitchFamily="34" charset="0"/>
              <a:buChar char="•"/>
            </a:pPr>
            <a:r>
              <a:rPr lang="cs-CZ"/>
              <a:t>Misses knowledge of a specific software we use but has experience with two others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290"/>
        <p:cNvGrpSpPr/>
        <p:nvPr/>
      </p:nvGrpSpPr>
      <p:grpSpPr>
        <a:xfrm>
          <a:off x="0" y="0"/>
          <a:ext cx="0" cy="0"/>
          <a:chOff x="0" y="0"/>
          <a:chExt cx="0" cy="0"/>
        </a:xfrm>
      </p:grpSpPr>
      <p:sp>
        <p:nvSpPr>
          <p:cNvPr id="10291" name="Google Shape;10291;p45"/>
          <p:cNvSpPr/>
          <p:nvPr/>
        </p:nvSpPr>
        <p:spPr>
          <a:xfrm>
            <a:off x="-247624" y="-797801"/>
            <a:ext cx="9639270" cy="6739146"/>
          </a:xfrm>
          <a:prstGeom prst="irregularSeal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5"/>
          <p:cNvSpPr txBox="1">
            <a:spLocks noGrp="1"/>
          </p:cNvSpPr>
          <p:nvPr>
            <p:ph type="title"/>
          </p:nvPr>
        </p:nvSpPr>
        <p:spPr>
          <a:xfrm>
            <a:off x="3098550" y="1581225"/>
            <a:ext cx="2946900" cy="81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latin typeface="Bangers"/>
                <a:ea typeface="Bangers"/>
                <a:cs typeface="Bangers"/>
                <a:sym typeface="Bangers"/>
              </a:rPr>
              <a:t>PRINCIPLE 1</a:t>
            </a:r>
            <a:endParaRPr>
              <a:solidFill>
                <a:schemeClr val="dk1"/>
              </a:solidFill>
              <a:latin typeface="Bangers"/>
              <a:ea typeface="Bangers"/>
              <a:cs typeface="Bangers"/>
              <a:sym typeface="Bangers"/>
            </a:endParaRPr>
          </a:p>
        </p:txBody>
      </p:sp>
      <p:sp>
        <p:nvSpPr>
          <p:cNvPr id="10293" name="Google Shape;10293;p45"/>
          <p:cNvSpPr txBox="1">
            <a:spLocks noGrp="1"/>
          </p:cNvSpPr>
          <p:nvPr>
            <p:ph type="subTitle" idx="1"/>
          </p:nvPr>
        </p:nvSpPr>
        <p:spPr>
          <a:xfrm>
            <a:off x="2547900" y="2304400"/>
            <a:ext cx="4048200" cy="89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solidFill>
                  <a:schemeClr val="dk1"/>
                </a:solidFill>
              </a:rPr>
              <a:t>We hire for potential and culture fit rather than for hard skills/experience.*</a:t>
            </a:r>
          </a:p>
          <a:p>
            <a:pPr marL="0" lvl="0" indent="0" algn="ctr" rtl="0">
              <a:spcBef>
                <a:spcPts val="0"/>
              </a:spcBef>
              <a:spcAft>
                <a:spcPts val="1600"/>
              </a:spcAft>
              <a:buNone/>
            </a:pPr>
            <a:r>
              <a:rPr lang="cs-CZ" sz="1100">
                <a:solidFill>
                  <a:schemeClr val="dk1"/>
                </a:solidFill>
              </a:rPr>
              <a:t>*While thinking about business needs.</a:t>
            </a:r>
            <a:endParaRPr sz="1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E9E1-40E1-44F1-A295-9B67836AD4B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FF40A613-5A79-45BF-BE51-0021469471C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DEE5069-71FB-4E30-9426-8427C7B36C2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78709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20"/>
        <p:cNvGrpSpPr/>
        <p:nvPr/>
      </p:nvGrpSpPr>
      <p:grpSpPr>
        <a:xfrm>
          <a:off x="0" y="0"/>
          <a:ext cx="0" cy="0"/>
          <a:chOff x="0" y="0"/>
          <a:chExt cx="0" cy="0"/>
        </a:xfrm>
      </p:grpSpPr>
      <p:sp>
        <p:nvSpPr>
          <p:cNvPr id="10321" name="Google Shape;10321;p47"/>
          <p:cNvSpPr/>
          <p:nvPr/>
        </p:nvSpPr>
        <p:spPr>
          <a:xfrm>
            <a:off x="707113" y="1203300"/>
            <a:ext cx="4074426" cy="3659055"/>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396" name="Google Shape;10396;p47"/>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a:t>DON'T REINVENT THE WHEEL</a:t>
            </a:r>
            <a:endParaRPr dirty="0">
              <a:solidFill>
                <a:schemeClr val="dk1"/>
              </a:solidFill>
            </a:endParaRPr>
          </a:p>
        </p:txBody>
      </p:sp>
      <p:sp>
        <p:nvSpPr>
          <p:cNvPr id="10397" name="Google Shape;10397;p47"/>
          <p:cNvSpPr txBox="1">
            <a:spLocks noGrp="1"/>
          </p:cNvSpPr>
          <p:nvPr>
            <p:ph type="subTitle" idx="1"/>
          </p:nvPr>
        </p:nvSpPr>
        <p:spPr>
          <a:xfrm>
            <a:off x="860424" y="1484145"/>
            <a:ext cx="3846928" cy="3187381"/>
          </a:xfrm>
          <a:prstGeom prst="rect">
            <a:avLst/>
          </a:prstGeom>
        </p:spPr>
        <p:txBody>
          <a:bodyPr spcFirstLastPara="1" wrap="square" lIns="91425" tIns="91425" rIns="91425" bIns="91425" anchor="t" anchorCtr="0">
            <a:noAutofit/>
          </a:bodyPr>
          <a:lstStyle/>
          <a:p>
            <a:pPr>
              <a:buClr>
                <a:schemeClr val="accent1"/>
              </a:buClr>
              <a:buFont typeface="Architects Daughter"/>
              <a:buChar char="●"/>
            </a:pPr>
            <a:r>
              <a:rPr lang="cs-CZ" dirty="0" err="1"/>
              <a:t>People</a:t>
            </a:r>
            <a:r>
              <a:rPr lang="cs-CZ" dirty="0"/>
              <a:t> make </a:t>
            </a:r>
            <a:r>
              <a:rPr lang="cs-CZ" dirty="0" err="1"/>
              <a:t>snap</a:t>
            </a:r>
            <a:r>
              <a:rPr lang="cs-CZ" dirty="0"/>
              <a:t> </a:t>
            </a:r>
            <a:r>
              <a:rPr lang="cs-CZ" dirty="0" err="1"/>
              <a:t>unconscious</a:t>
            </a:r>
            <a:r>
              <a:rPr lang="cs-CZ" dirty="0"/>
              <a:t> </a:t>
            </a:r>
            <a:r>
              <a:rPr lang="cs-CZ" dirty="0" err="1"/>
              <a:t>judgment</a:t>
            </a:r>
          </a:p>
          <a:p>
            <a:pPr>
              <a:buClr>
                <a:schemeClr val="accent1"/>
              </a:buClr>
              <a:buFont typeface="Architects Daughter"/>
              <a:buChar char="●"/>
            </a:pPr>
            <a:r>
              <a:rPr lang="cs-CZ" dirty="0" err="1"/>
              <a:t>Interviewers</a:t>
            </a:r>
            <a:r>
              <a:rPr lang="cs-CZ" dirty="0"/>
              <a:t> </a:t>
            </a:r>
            <a:r>
              <a:rPr lang="cs-CZ" dirty="0" err="1"/>
              <a:t>everywhere</a:t>
            </a:r>
            <a:r>
              <a:rPr lang="cs-CZ" dirty="0"/>
              <a:t> </a:t>
            </a:r>
            <a:r>
              <a:rPr lang="cs-CZ" dirty="0" err="1"/>
              <a:t>think</a:t>
            </a:r>
            <a:r>
              <a:rPr lang="cs-CZ" dirty="0"/>
              <a:t> </a:t>
            </a:r>
            <a:r>
              <a:rPr lang="cs-CZ" dirty="0" err="1"/>
              <a:t>they‘re</a:t>
            </a:r>
            <a:r>
              <a:rPr lang="cs-CZ" dirty="0"/>
              <a:t> </a:t>
            </a:r>
            <a:r>
              <a:rPr lang="cs-CZ" dirty="0" err="1"/>
              <a:t>good</a:t>
            </a:r>
            <a:r>
              <a:rPr lang="cs-CZ" dirty="0"/>
              <a:t> </a:t>
            </a:r>
            <a:r>
              <a:rPr lang="cs-CZ" dirty="0" err="1"/>
              <a:t>at</a:t>
            </a:r>
            <a:r>
              <a:rPr lang="cs-CZ" dirty="0"/>
              <a:t> </a:t>
            </a:r>
            <a:r>
              <a:rPr lang="cs-CZ" dirty="0" err="1"/>
              <a:t>interviewing</a:t>
            </a:r>
          </a:p>
          <a:p>
            <a:pPr>
              <a:buClr>
                <a:schemeClr val="accent1"/>
              </a:buClr>
              <a:buFont typeface="Architects Daughter"/>
              <a:buChar char="●"/>
            </a:pPr>
            <a:r>
              <a:rPr lang="cs-CZ" dirty="0" err="1"/>
              <a:t>Everyone</a:t>
            </a:r>
            <a:r>
              <a:rPr lang="cs-CZ" dirty="0"/>
              <a:t> </a:t>
            </a:r>
            <a:r>
              <a:rPr lang="cs-CZ" dirty="0" err="1"/>
              <a:t>struggles</a:t>
            </a:r>
            <a:r>
              <a:rPr lang="cs-CZ" dirty="0"/>
              <a:t> </a:t>
            </a:r>
            <a:r>
              <a:rPr lang="cs-CZ" dirty="0" err="1"/>
              <a:t>with</a:t>
            </a:r>
            <a:r>
              <a:rPr lang="cs-CZ" dirty="0"/>
              <a:t> </a:t>
            </a:r>
            <a:r>
              <a:rPr lang="cs-CZ" dirty="0" err="1"/>
              <a:t>bias</a:t>
            </a:r>
          </a:p>
          <a:p>
            <a:pPr>
              <a:buClr>
                <a:schemeClr val="accent1"/>
              </a:buClr>
              <a:buFont typeface="Architects Daughter"/>
              <a:buChar char="●"/>
            </a:pPr>
            <a:endParaRPr lang="cs-CZ"/>
          </a:p>
          <a:p>
            <a:pPr>
              <a:buClr>
                <a:schemeClr val="accent1"/>
              </a:buClr>
              <a:buFont typeface="Architects Daughter"/>
              <a:buChar char="●"/>
            </a:pPr>
            <a:endParaRPr lang="cs-CZ"/>
          </a:p>
          <a:p>
            <a:pPr marL="457200" lvl="0" indent="-330200" algn="l" rtl="0">
              <a:spcBef>
                <a:spcPts val="0"/>
              </a:spcBef>
              <a:spcAft>
                <a:spcPts val="0"/>
              </a:spcAft>
              <a:buClr>
                <a:schemeClr val="accent1"/>
              </a:buClr>
              <a:buSzPts val="1600"/>
              <a:buChar char="●"/>
            </a:pPr>
            <a:endParaRPr>
              <a:solidFill>
                <a:schemeClr val="dk1"/>
              </a:solidFill>
            </a:endParaRPr>
          </a:p>
          <a:p>
            <a:pPr marL="0" indent="0">
              <a:spcBef>
                <a:spcPts val="1600"/>
              </a:spcBef>
              <a:spcAft>
                <a:spcPts val="1600"/>
              </a:spcAft>
            </a:pPr>
            <a:r>
              <a:rPr lang="cs-CZ" dirty="0"/>
              <a:t>Google, </a:t>
            </a:r>
            <a:r>
              <a:rPr lang="cs-CZ" dirty="0" err="1"/>
              <a:t>Slack</a:t>
            </a:r>
            <a:r>
              <a:rPr lang="cs-CZ" dirty="0"/>
              <a:t>, and </a:t>
            </a:r>
            <a:r>
              <a:rPr lang="cs-CZ" dirty="0" err="1"/>
              <a:t>AirBnB</a:t>
            </a:r>
            <a:r>
              <a:rPr lang="cs-CZ" dirty="0"/>
              <a:t> </a:t>
            </a:r>
            <a:r>
              <a:rPr lang="cs-CZ" dirty="0" err="1"/>
              <a:t>who</a:t>
            </a:r>
            <a:r>
              <a:rPr lang="cs-CZ" dirty="0"/>
              <a:t> do </a:t>
            </a:r>
            <a:r>
              <a:rPr lang="cs-CZ" dirty="0" err="1"/>
              <a:t>hiring</a:t>
            </a:r>
            <a:r>
              <a:rPr lang="cs-CZ" dirty="0"/>
              <a:t> </a:t>
            </a:r>
            <a:r>
              <a:rPr lang="cs-CZ" dirty="0" err="1"/>
              <a:t>well</a:t>
            </a:r>
            <a:r>
              <a:rPr lang="cs-CZ" dirty="0"/>
              <a:t> </a:t>
            </a:r>
            <a:r>
              <a:rPr lang="cs-CZ" dirty="0" err="1"/>
              <a:t>already</a:t>
            </a:r>
            <a:r>
              <a:rPr lang="cs-CZ" dirty="0"/>
              <a:t> </a:t>
            </a:r>
            <a:r>
              <a:rPr lang="cs-CZ" dirty="0" err="1"/>
              <a:t>know</a:t>
            </a:r>
            <a:r>
              <a:rPr lang="cs-CZ" dirty="0"/>
              <a:t> </a:t>
            </a:r>
            <a:r>
              <a:rPr lang="cs-CZ" dirty="0" err="1"/>
              <a:t>that</a:t>
            </a:r>
            <a:r>
              <a:rPr lang="cs-CZ" dirty="0"/>
              <a:t> STRUCTURED HIRING </a:t>
            </a:r>
            <a:r>
              <a:rPr lang="cs-CZ" dirty="0" err="1"/>
              <a:t>makes</a:t>
            </a:r>
            <a:r>
              <a:rPr lang="cs-CZ" dirty="0"/>
              <a:t> </a:t>
            </a:r>
            <a:r>
              <a:rPr lang="cs-CZ" dirty="0" err="1"/>
              <a:t>life</a:t>
            </a:r>
            <a:r>
              <a:rPr lang="cs-CZ" dirty="0"/>
              <a:t> much </a:t>
            </a:r>
            <a:r>
              <a:rPr lang="cs-CZ" dirty="0" err="1"/>
              <a:t>easier</a:t>
            </a:r>
            <a:r>
              <a:rPr lang="cs-CZ" dirty="0"/>
              <a:t>.</a:t>
            </a:r>
            <a:endParaRPr dirty="0"/>
          </a:p>
        </p:txBody>
      </p:sp>
      <p:pic>
        <p:nvPicPr>
          <p:cNvPr id="3" name="Picture 2" descr="A picture containing venn diagram&#10;&#10;Description automatically generated">
            <a:extLst>
              <a:ext uri="{FF2B5EF4-FFF2-40B4-BE49-F238E27FC236}">
                <a16:creationId xmlns:a16="http://schemas.microsoft.com/office/drawing/2014/main" id="{514C347E-E774-4ADC-8A81-EE6A446F8B13}"/>
              </a:ext>
            </a:extLst>
          </p:cNvPr>
          <p:cNvPicPr>
            <a:picLocks noChangeAspect="1"/>
          </p:cNvPicPr>
          <p:nvPr/>
        </p:nvPicPr>
        <p:blipFill>
          <a:blip r:embed="rId3"/>
          <a:stretch>
            <a:fillRect/>
          </a:stretch>
        </p:blipFill>
        <p:spPr>
          <a:xfrm>
            <a:off x="5421097" y="1068560"/>
            <a:ext cx="3068076" cy="2327280"/>
          </a:xfrm>
          <a:prstGeom prst="rect">
            <a:avLst/>
          </a:prstGeom>
        </p:spPr>
      </p:pic>
      <p:grpSp>
        <p:nvGrpSpPr>
          <p:cNvPr id="81" name="Google Shape;10620;p58">
            <a:extLst>
              <a:ext uri="{FF2B5EF4-FFF2-40B4-BE49-F238E27FC236}">
                <a16:creationId xmlns:a16="http://schemas.microsoft.com/office/drawing/2014/main" id="{E3336905-5B5E-459D-9421-25C887D961C6}"/>
              </a:ext>
            </a:extLst>
          </p:cNvPr>
          <p:cNvGrpSpPr/>
          <p:nvPr/>
        </p:nvGrpSpPr>
        <p:grpSpPr>
          <a:xfrm>
            <a:off x="6218834" y="3146637"/>
            <a:ext cx="1500693" cy="1624814"/>
            <a:chOff x="5844475" y="2579180"/>
            <a:chExt cx="1660725" cy="1748970"/>
          </a:xfrm>
        </p:grpSpPr>
        <p:sp>
          <p:nvSpPr>
            <p:cNvPr id="82" name="Google Shape;10621;p58">
              <a:extLst>
                <a:ext uri="{FF2B5EF4-FFF2-40B4-BE49-F238E27FC236}">
                  <a16:creationId xmlns:a16="http://schemas.microsoft.com/office/drawing/2014/main" id="{62F71F44-8C7C-473E-9299-20C470BF4E0B}"/>
                </a:ext>
              </a:extLst>
            </p:cNvPr>
            <p:cNvSpPr/>
            <p:nvPr/>
          </p:nvSpPr>
          <p:spPr>
            <a:xfrm>
              <a:off x="6153150" y="2802575"/>
              <a:ext cx="242000" cy="205700"/>
            </a:xfrm>
            <a:custGeom>
              <a:avLst/>
              <a:gdLst/>
              <a:ahLst/>
              <a:cxnLst/>
              <a:rect l="l" t="t" r="r" b="b"/>
              <a:pathLst>
                <a:path w="9680" h="8228" extrusionOk="0">
                  <a:moveTo>
                    <a:pt x="6120" y="1"/>
                  </a:moveTo>
                  <a:cubicBezTo>
                    <a:pt x="6120" y="1262"/>
                    <a:pt x="5508" y="2050"/>
                    <a:pt x="4657" y="2050"/>
                  </a:cubicBezTo>
                  <a:cubicBezTo>
                    <a:pt x="4054" y="2050"/>
                    <a:pt x="3330" y="1654"/>
                    <a:pt x="2619" y="751"/>
                  </a:cubicBezTo>
                  <a:lnTo>
                    <a:pt x="2619" y="751"/>
                  </a:lnTo>
                  <a:cubicBezTo>
                    <a:pt x="4405" y="3144"/>
                    <a:pt x="1488" y="4465"/>
                    <a:pt x="0" y="4739"/>
                  </a:cubicBezTo>
                  <a:cubicBezTo>
                    <a:pt x="87" y="4732"/>
                    <a:pt x="174" y="4729"/>
                    <a:pt x="261" y="4729"/>
                  </a:cubicBezTo>
                  <a:cubicBezTo>
                    <a:pt x="2067" y="4729"/>
                    <a:pt x="3843" y="6240"/>
                    <a:pt x="4024" y="8228"/>
                  </a:cubicBezTo>
                  <a:cubicBezTo>
                    <a:pt x="4457" y="7641"/>
                    <a:pt x="5429" y="7062"/>
                    <a:pt x="6270" y="7062"/>
                  </a:cubicBezTo>
                  <a:cubicBezTo>
                    <a:pt x="6792" y="7062"/>
                    <a:pt x="7265" y="7286"/>
                    <a:pt x="7525" y="7871"/>
                  </a:cubicBezTo>
                  <a:cubicBezTo>
                    <a:pt x="7740" y="6453"/>
                    <a:pt x="8177" y="5354"/>
                    <a:pt x="9293" y="5354"/>
                  </a:cubicBezTo>
                  <a:cubicBezTo>
                    <a:pt x="9414" y="5354"/>
                    <a:pt x="9542" y="5367"/>
                    <a:pt x="9680" y="5394"/>
                  </a:cubicBezTo>
                  <a:cubicBezTo>
                    <a:pt x="8382" y="4739"/>
                    <a:pt x="8358" y="3322"/>
                    <a:pt x="9406" y="2394"/>
                  </a:cubicBezTo>
                  <a:lnTo>
                    <a:pt x="9406" y="2394"/>
                  </a:lnTo>
                  <a:cubicBezTo>
                    <a:pt x="9182" y="2443"/>
                    <a:pt x="8963" y="2466"/>
                    <a:pt x="8752" y="2466"/>
                  </a:cubicBezTo>
                  <a:cubicBezTo>
                    <a:pt x="7314" y="2466"/>
                    <a:pt x="6224" y="1392"/>
                    <a:pt x="6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622;p58">
              <a:extLst>
                <a:ext uri="{FF2B5EF4-FFF2-40B4-BE49-F238E27FC236}">
                  <a16:creationId xmlns:a16="http://schemas.microsoft.com/office/drawing/2014/main" id="{C1D4AFEF-F29C-4E4C-9D6B-62D2D4A73665}"/>
                </a:ext>
              </a:extLst>
            </p:cNvPr>
            <p:cNvSpPr/>
            <p:nvPr/>
          </p:nvSpPr>
          <p:spPr>
            <a:xfrm>
              <a:off x="6144675" y="2800250"/>
              <a:ext cx="258350" cy="210300"/>
            </a:xfrm>
            <a:custGeom>
              <a:avLst/>
              <a:gdLst/>
              <a:ahLst/>
              <a:cxnLst/>
              <a:rect l="l" t="t" r="r" b="b"/>
              <a:pathLst>
                <a:path w="10334" h="8412" extrusionOk="0">
                  <a:moveTo>
                    <a:pt x="6500" y="1081"/>
                  </a:moveTo>
                  <a:cubicBezTo>
                    <a:pt x="6965" y="2080"/>
                    <a:pt x="7965" y="2637"/>
                    <a:pt x="9098" y="2637"/>
                  </a:cubicBezTo>
                  <a:cubicBezTo>
                    <a:pt x="9213" y="2637"/>
                    <a:pt x="9329" y="2631"/>
                    <a:pt x="9446" y="2620"/>
                  </a:cubicBezTo>
                  <a:lnTo>
                    <a:pt x="9446" y="2620"/>
                  </a:lnTo>
                  <a:cubicBezTo>
                    <a:pt x="8618" y="3498"/>
                    <a:pt x="8589" y="4661"/>
                    <a:pt x="9539" y="5378"/>
                  </a:cubicBezTo>
                  <a:lnTo>
                    <a:pt x="9539" y="5378"/>
                  </a:lnTo>
                  <a:cubicBezTo>
                    <a:pt x="8504" y="5506"/>
                    <a:pt x="8008" y="6428"/>
                    <a:pt x="7757" y="7465"/>
                  </a:cubicBezTo>
                  <a:lnTo>
                    <a:pt x="7757" y="7465"/>
                  </a:lnTo>
                  <a:cubicBezTo>
                    <a:pt x="7465" y="7180"/>
                    <a:pt x="7089" y="7062"/>
                    <a:pt x="6685" y="7062"/>
                  </a:cubicBezTo>
                  <a:cubicBezTo>
                    <a:pt x="5944" y="7062"/>
                    <a:pt x="5111" y="7460"/>
                    <a:pt x="4537" y="7958"/>
                  </a:cubicBezTo>
                  <a:lnTo>
                    <a:pt x="4537" y="7958"/>
                  </a:lnTo>
                  <a:cubicBezTo>
                    <a:pt x="4178" y="6220"/>
                    <a:pt x="2726" y="4906"/>
                    <a:pt x="981" y="4740"/>
                  </a:cubicBezTo>
                  <a:lnTo>
                    <a:pt x="981" y="4740"/>
                  </a:lnTo>
                  <a:cubicBezTo>
                    <a:pt x="2489" y="4282"/>
                    <a:pt x="3962" y="3237"/>
                    <a:pt x="3645" y="1764"/>
                  </a:cubicBezTo>
                  <a:lnTo>
                    <a:pt x="3645" y="1764"/>
                  </a:lnTo>
                  <a:cubicBezTo>
                    <a:pt x="4026" y="2042"/>
                    <a:pt x="4454" y="2225"/>
                    <a:pt x="4929" y="2225"/>
                  </a:cubicBezTo>
                  <a:cubicBezTo>
                    <a:pt x="5096" y="2225"/>
                    <a:pt x="5268" y="2203"/>
                    <a:pt x="5447" y="2153"/>
                  </a:cubicBezTo>
                  <a:cubicBezTo>
                    <a:pt x="6002" y="1990"/>
                    <a:pt x="6324" y="1574"/>
                    <a:pt x="6500" y="1081"/>
                  </a:cubicBezTo>
                  <a:close/>
                  <a:moveTo>
                    <a:pt x="6597" y="0"/>
                  </a:moveTo>
                  <a:cubicBezTo>
                    <a:pt x="6461" y="0"/>
                    <a:pt x="6236" y="67"/>
                    <a:pt x="6245" y="153"/>
                  </a:cubicBezTo>
                  <a:cubicBezTo>
                    <a:pt x="6233" y="861"/>
                    <a:pt x="6017" y="2032"/>
                    <a:pt x="5088" y="2032"/>
                  </a:cubicBezTo>
                  <a:cubicBezTo>
                    <a:pt x="5018" y="2032"/>
                    <a:pt x="4943" y="2025"/>
                    <a:pt x="4863" y="2010"/>
                  </a:cubicBezTo>
                  <a:cubicBezTo>
                    <a:pt x="4161" y="1891"/>
                    <a:pt x="3601" y="1272"/>
                    <a:pt x="3173" y="748"/>
                  </a:cubicBezTo>
                  <a:cubicBezTo>
                    <a:pt x="3158" y="731"/>
                    <a:pt x="3131" y="724"/>
                    <a:pt x="3096" y="724"/>
                  </a:cubicBezTo>
                  <a:cubicBezTo>
                    <a:pt x="2960" y="724"/>
                    <a:pt x="2718" y="834"/>
                    <a:pt x="2756" y="891"/>
                  </a:cubicBezTo>
                  <a:cubicBezTo>
                    <a:pt x="3351" y="1713"/>
                    <a:pt x="3542" y="2641"/>
                    <a:pt x="2839" y="3475"/>
                  </a:cubicBezTo>
                  <a:cubicBezTo>
                    <a:pt x="2268" y="4177"/>
                    <a:pt x="1268" y="4558"/>
                    <a:pt x="387" y="4725"/>
                  </a:cubicBezTo>
                  <a:cubicBezTo>
                    <a:pt x="283" y="4737"/>
                    <a:pt x="1" y="4904"/>
                    <a:pt x="231" y="4904"/>
                  </a:cubicBezTo>
                  <a:cubicBezTo>
                    <a:pt x="239" y="4904"/>
                    <a:pt x="247" y="4904"/>
                    <a:pt x="256" y="4904"/>
                  </a:cubicBezTo>
                  <a:cubicBezTo>
                    <a:pt x="276" y="4903"/>
                    <a:pt x="297" y="4902"/>
                    <a:pt x="317" y="4901"/>
                  </a:cubicBezTo>
                  <a:lnTo>
                    <a:pt x="317" y="4901"/>
                  </a:lnTo>
                  <a:lnTo>
                    <a:pt x="315" y="4904"/>
                  </a:lnTo>
                  <a:cubicBezTo>
                    <a:pt x="321" y="4903"/>
                    <a:pt x="327" y="4902"/>
                    <a:pt x="332" y="4900"/>
                  </a:cubicBezTo>
                  <a:lnTo>
                    <a:pt x="332" y="4900"/>
                  </a:lnTo>
                  <a:cubicBezTo>
                    <a:pt x="369" y="4899"/>
                    <a:pt x="405" y="4899"/>
                    <a:pt x="442" y="4899"/>
                  </a:cubicBezTo>
                  <a:cubicBezTo>
                    <a:pt x="2368" y="4899"/>
                    <a:pt x="3918" y="6499"/>
                    <a:pt x="4149" y="8368"/>
                  </a:cubicBezTo>
                  <a:cubicBezTo>
                    <a:pt x="4156" y="8399"/>
                    <a:pt x="4191" y="8411"/>
                    <a:pt x="4238" y="8411"/>
                  </a:cubicBezTo>
                  <a:cubicBezTo>
                    <a:pt x="4353" y="8411"/>
                    <a:pt x="4540" y="8339"/>
                    <a:pt x="4566" y="8297"/>
                  </a:cubicBezTo>
                  <a:cubicBezTo>
                    <a:pt x="4572" y="8289"/>
                    <a:pt x="4578" y="8282"/>
                    <a:pt x="4584" y="8274"/>
                  </a:cubicBezTo>
                  <a:lnTo>
                    <a:pt x="4584" y="8274"/>
                  </a:lnTo>
                  <a:cubicBezTo>
                    <a:pt x="4586" y="8274"/>
                    <a:pt x="4588" y="8273"/>
                    <a:pt x="4590" y="8273"/>
                  </a:cubicBezTo>
                  <a:cubicBezTo>
                    <a:pt x="4589" y="8272"/>
                    <a:pt x="4589" y="8270"/>
                    <a:pt x="4589" y="8268"/>
                  </a:cubicBezTo>
                  <a:lnTo>
                    <a:pt x="4589" y="8268"/>
                  </a:lnTo>
                  <a:cubicBezTo>
                    <a:pt x="5042" y="7717"/>
                    <a:pt x="5805" y="7260"/>
                    <a:pt x="6491" y="7260"/>
                  </a:cubicBezTo>
                  <a:cubicBezTo>
                    <a:pt x="6952" y="7260"/>
                    <a:pt x="7378" y="7466"/>
                    <a:pt x="7651" y="7991"/>
                  </a:cubicBezTo>
                  <a:lnTo>
                    <a:pt x="7651" y="7991"/>
                  </a:lnTo>
                  <a:cubicBezTo>
                    <a:pt x="7650" y="7994"/>
                    <a:pt x="7650" y="7996"/>
                    <a:pt x="7649" y="7999"/>
                  </a:cubicBezTo>
                  <a:cubicBezTo>
                    <a:pt x="7651" y="7999"/>
                    <a:pt x="7653" y="7998"/>
                    <a:pt x="7655" y="7998"/>
                  </a:cubicBezTo>
                  <a:lnTo>
                    <a:pt x="7655" y="7998"/>
                  </a:lnTo>
                  <a:cubicBezTo>
                    <a:pt x="7657" y="8002"/>
                    <a:pt x="7659" y="8007"/>
                    <a:pt x="7661" y="8011"/>
                  </a:cubicBezTo>
                  <a:cubicBezTo>
                    <a:pt x="7676" y="8043"/>
                    <a:pt x="7719" y="8056"/>
                    <a:pt x="7773" y="8056"/>
                  </a:cubicBezTo>
                  <a:cubicBezTo>
                    <a:pt x="7899" y="8056"/>
                    <a:pt x="8085" y="7986"/>
                    <a:pt x="8102" y="7928"/>
                  </a:cubicBezTo>
                  <a:cubicBezTo>
                    <a:pt x="8248" y="6995"/>
                    <a:pt x="8511" y="5554"/>
                    <a:pt x="9690" y="5554"/>
                  </a:cubicBezTo>
                  <a:cubicBezTo>
                    <a:pt x="9760" y="5554"/>
                    <a:pt x="9834" y="5560"/>
                    <a:pt x="9912" y="5570"/>
                  </a:cubicBezTo>
                  <a:cubicBezTo>
                    <a:pt x="9916" y="5572"/>
                    <a:pt x="9923" y="5573"/>
                    <a:pt x="9930" y="5573"/>
                  </a:cubicBezTo>
                  <a:cubicBezTo>
                    <a:pt x="10025" y="5573"/>
                    <a:pt x="10334" y="5449"/>
                    <a:pt x="10257" y="5416"/>
                  </a:cubicBezTo>
                  <a:cubicBezTo>
                    <a:pt x="9019" y="4725"/>
                    <a:pt x="8995" y="3415"/>
                    <a:pt x="9971" y="2475"/>
                  </a:cubicBezTo>
                  <a:cubicBezTo>
                    <a:pt x="10045" y="2410"/>
                    <a:pt x="9932" y="2403"/>
                    <a:pt x="9856" y="2403"/>
                  </a:cubicBezTo>
                  <a:cubicBezTo>
                    <a:pt x="9834" y="2403"/>
                    <a:pt x="9815" y="2403"/>
                    <a:pt x="9805" y="2403"/>
                  </a:cubicBezTo>
                  <a:cubicBezTo>
                    <a:pt x="9627" y="2435"/>
                    <a:pt x="9452" y="2450"/>
                    <a:pt x="9282" y="2450"/>
                  </a:cubicBezTo>
                  <a:cubicBezTo>
                    <a:pt x="7916" y="2450"/>
                    <a:pt x="6845" y="1463"/>
                    <a:pt x="6697" y="34"/>
                  </a:cubicBezTo>
                  <a:cubicBezTo>
                    <a:pt x="6690" y="11"/>
                    <a:pt x="6651" y="0"/>
                    <a:pt x="6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623;p58">
              <a:extLst>
                <a:ext uri="{FF2B5EF4-FFF2-40B4-BE49-F238E27FC236}">
                  <a16:creationId xmlns:a16="http://schemas.microsoft.com/office/drawing/2014/main" id="{6D0EBDB4-1FF2-4B40-9345-49938B37997F}"/>
                </a:ext>
              </a:extLst>
            </p:cNvPr>
            <p:cNvSpPr/>
            <p:nvPr/>
          </p:nvSpPr>
          <p:spPr>
            <a:xfrm>
              <a:off x="6277100" y="2892675"/>
              <a:ext cx="220150" cy="404650"/>
            </a:xfrm>
            <a:custGeom>
              <a:avLst/>
              <a:gdLst/>
              <a:ahLst/>
              <a:cxnLst/>
              <a:rect l="l" t="t" r="r" b="b"/>
              <a:pathLst>
                <a:path w="8806" h="16186" extrusionOk="0">
                  <a:moveTo>
                    <a:pt x="409" y="0"/>
                  </a:moveTo>
                  <a:cubicBezTo>
                    <a:pt x="158" y="0"/>
                    <a:pt x="1" y="398"/>
                    <a:pt x="269" y="516"/>
                  </a:cubicBezTo>
                  <a:cubicBezTo>
                    <a:pt x="1543" y="1135"/>
                    <a:pt x="2638" y="2302"/>
                    <a:pt x="3138" y="3647"/>
                  </a:cubicBezTo>
                  <a:cubicBezTo>
                    <a:pt x="3674" y="5100"/>
                    <a:pt x="3472" y="6791"/>
                    <a:pt x="3555" y="8303"/>
                  </a:cubicBezTo>
                  <a:cubicBezTo>
                    <a:pt x="3734" y="11398"/>
                    <a:pt x="5627" y="14375"/>
                    <a:pt x="8151" y="16137"/>
                  </a:cubicBezTo>
                  <a:cubicBezTo>
                    <a:pt x="8201" y="16171"/>
                    <a:pt x="8254" y="16186"/>
                    <a:pt x="8306" y="16186"/>
                  </a:cubicBezTo>
                  <a:cubicBezTo>
                    <a:pt x="8565" y="16186"/>
                    <a:pt x="8805" y="15823"/>
                    <a:pt x="8568" y="15625"/>
                  </a:cubicBezTo>
                  <a:cubicBezTo>
                    <a:pt x="7222" y="14506"/>
                    <a:pt x="6139" y="13184"/>
                    <a:pt x="5329" y="11625"/>
                  </a:cubicBezTo>
                  <a:cubicBezTo>
                    <a:pt x="4484" y="9958"/>
                    <a:pt x="4341" y="8338"/>
                    <a:pt x="4317" y="6493"/>
                  </a:cubicBezTo>
                  <a:cubicBezTo>
                    <a:pt x="4281" y="5100"/>
                    <a:pt x="4138" y="3731"/>
                    <a:pt x="3424" y="2516"/>
                  </a:cubicBezTo>
                  <a:cubicBezTo>
                    <a:pt x="2769" y="1385"/>
                    <a:pt x="1721" y="433"/>
                    <a:pt x="495" y="16"/>
                  </a:cubicBezTo>
                  <a:cubicBezTo>
                    <a:pt x="465" y="5"/>
                    <a:pt x="4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624;p58">
              <a:extLst>
                <a:ext uri="{FF2B5EF4-FFF2-40B4-BE49-F238E27FC236}">
                  <a16:creationId xmlns:a16="http://schemas.microsoft.com/office/drawing/2014/main" id="{454DCFF4-19B5-4B97-816E-9E159F94B65A}"/>
                </a:ext>
              </a:extLst>
            </p:cNvPr>
            <p:cNvSpPr/>
            <p:nvPr/>
          </p:nvSpPr>
          <p:spPr>
            <a:xfrm>
              <a:off x="6117125" y="2988475"/>
              <a:ext cx="942400" cy="879050"/>
            </a:xfrm>
            <a:custGeom>
              <a:avLst/>
              <a:gdLst/>
              <a:ahLst/>
              <a:cxnLst/>
              <a:rect l="l" t="t" r="r" b="b"/>
              <a:pathLst>
                <a:path w="37696" h="35162" extrusionOk="0">
                  <a:moveTo>
                    <a:pt x="15546" y="1"/>
                  </a:moveTo>
                  <a:cubicBezTo>
                    <a:pt x="14532" y="1"/>
                    <a:pt x="13258" y="460"/>
                    <a:pt x="12145" y="958"/>
                  </a:cubicBezTo>
                  <a:cubicBezTo>
                    <a:pt x="11645" y="1185"/>
                    <a:pt x="10109" y="1899"/>
                    <a:pt x="9585" y="2197"/>
                  </a:cubicBezTo>
                  <a:cubicBezTo>
                    <a:pt x="8918" y="2542"/>
                    <a:pt x="7239" y="3459"/>
                    <a:pt x="6716" y="4006"/>
                  </a:cubicBezTo>
                  <a:cubicBezTo>
                    <a:pt x="5489" y="5114"/>
                    <a:pt x="5775" y="6007"/>
                    <a:pt x="6227" y="7733"/>
                  </a:cubicBezTo>
                  <a:cubicBezTo>
                    <a:pt x="5930" y="8090"/>
                    <a:pt x="5632" y="8447"/>
                    <a:pt x="5358" y="8828"/>
                  </a:cubicBezTo>
                  <a:cubicBezTo>
                    <a:pt x="0" y="16294"/>
                    <a:pt x="1691" y="26676"/>
                    <a:pt x="9156" y="32034"/>
                  </a:cubicBezTo>
                  <a:cubicBezTo>
                    <a:pt x="12094" y="34145"/>
                    <a:pt x="15484" y="35162"/>
                    <a:pt x="18842" y="35162"/>
                  </a:cubicBezTo>
                  <a:cubicBezTo>
                    <a:pt x="24005" y="35162"/>
                    <a:pt x="29091" y="32759"/>
                    <a:pt x="32338" y="28236"/>
                  </a:cubicBezTo>
                  <a:cubicBezTo>
                    <a:pt x="37696" y="20782"/>
                    <a:pt x="36005" y="10400"/>
                    <a:pt x="28552" y="5042"/>
                  </a:cubicBezTo>
                  <a:cubicBezTo>
                    <a:pt x="25626" y="2946"/>
                    <a:pt x="22270" y="1921"/>
                    <a:pt x="18934" y="1921"/>
                  </a:cubicBezTo>
                  <a:cubicBezTo>
                    <a:pt x="18631" y="1921"/>
                    <a:pt x="18328" y="1930"/>
                    <a:pt x="18026" y="1947"/>
                  </a:cubicBezTo>
                  <a:cubicBezTo>
                    <a:pt x="17574" y="1197"/>
                    <a:pt x="17336" y="577"/>
                    <a:pt x="16467" y="173"/>
                  </a:cubicBezTo>
                  <a:cubicBezTo>
                    <a:pt x="16200" y="53"/>
                    <a:pt x="15888" y="1"/>
                    <a:pt x="1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625;p58">
              <a:extLst>
                <a:ext uri="{FF2B5EF4-FFF2-40B4-BE49-F238E27FC236}">
                  <a16:creationId xmlns:a16="http://schemas.microsoft.com/office/drawing/2014/main" id="{83DB8508-B430-413A-ABC1-6CD424AE5E8C}"/>
                </a:ext>
              </a:extLst>
            </p:cNvPr>
            <p:cNvSpPr/>
            <p:nvPr/>
          </p:nvSpPr>
          <p:spPr>
            <a:xfrm>
              <a:off x="6465150" y="3008050"/>
              <a:ext cx="77350" cy="47425"/>
            </a:xfrm>
            <a:custGeom>
              <a:avLst/>
              <a:gdLst/>
              <a:ahLst/>
              <a:cxnLst/>
              <a:rect l="l" t="t" r="r" b="b"/>
              <a:pathLst>
                <a:path w="3094" h="1897" extrusionOk="0">
                  <a:moveTo>
                    <a:pt x="1556" y="0"/>
                  </a:moveTo>
                  <a:cubicBezTo>
                    <a:pt x="1341" y="0"/>
                    <a:pt x="1130" y="49"/>
                    <a:pt x="915" y="128"/>
                  </a:cubicBezTo>
                  <a:cubicBezTo>
                    <a:pt x="534" y="283"/>
                    <a:pt x="319" y="533"/>
                    <a:pt x="10" y="806"/>
                  </a:cubicBezTo>
                  <a:cubicBezTo>
                    <a:pt x="0" y="816"/>
                    <a:pt x="6" y="849"/>
                    <a:pt x="21" y="849"/>
                  </a:cubicBezTo>
                  <a:cubicBezTo>
                    <a:pt x="25" y="849"/>
                    <a:pt x="29" y="847"/>
                    <a:pt x="34" y="842"/>
                  </a:cubicBezTo>
                  <a:cubicBezTo>
                    <a:pt x="279" y="750"/>
                    <a:pt x="530" y="713"/>
                    <a:pt x="780" y="713"/>
                  </a:cubicBezTo>
                  <a:cubicBezTo>
                    <a:pt x="1111" y="713"/>
                    <a:pt x="1441" y="778"/>
                    <a:pt x="1760" y="866"/>
                  </a:cubicBezTo>
                  <a:cubicBezTo>
                    <a:pt x="1819" y="878"/>
                    <a:pt x="1891" y="878"/>
                    <a:pt x="1939" y="878"/>
                  </a:cubicBezTo>
                  <a:cubicBezTo>
                    <a:pt x="1986" y="961"/>
                    <a:pt x="2046" y="1056"/>
                    <a:pt x="2093" y="1140"/>
                  </a:cubicBezTo>
                  <a:cubicBezTo>
                    <a:pt x="2224" y="1378"/>
                    <a:pt x="2296" y="1676"/>
                    <a:pt x="2558" y="1842"/>
                  </a:cubicBezTo>
                  <a:cubicBezTo>
                    <a:pt x="2615" y="1880"/>
                    <a:pt x="2674" y="1896"/>
                    <a:pt x="2731" y="1896"/>
                  </a:cubicBezTo>
                  <a:cubicBezTo>
                    <a:pt x="2909" y="1896"/>
                    <a:pt x="3063" y="1734"/>
                    <a:pt x="3082" y="1545"/>
                  </a:cubicBezTo>
                  <a:cubicBezTo>
                    <a:pt x="3093" y="1259"/>
                    <a:pt x="2879" y="985"/>
                    <a:pt x="2748" y="759"/>
                  </a:cubicBezTo>
                  <a:cubicBezTo>
                    <a:pt x="2605" y="509"/>
                    <a:pt x="2427" y="283"/>
                    <a:pt x="2165" y="152"/>
                  </a:cubicBezTo>
                  <a:cubicBezTo>
                    <a:pt x="2141" y="128"/>
                    <a:pt x="2105" y="116"/>
                    <a:pt x="2081" y="116"/>
                  </a:cubicBezTo>
                  <a:lnTo>
                    <a:pt x="1986" y="68"/>
                  </a:lnTo>
                  <a:cubicBezTo>
                    <a:pt x="1840" y="21"/>
                    <a:pt x="1697" y="0"/>
                    <a:pt x="1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626;p58">
              <a:extLst>
                <a:ext uri="{FF2B5EF4-FFF2-40B4-BE49-F238E27FC236}">
                  <a16:creationId xmlns:a16="http://schemas.microsoft.com/office/drawing/2014/main" id="{EAA1FE2A-D218-46F0-940A-24ABE4BB7B25}"/>
                </a:ext>
              </a:extLst>
            </p:cNvPr>
            <p:cNvSpPr/>
            <p:nvPr/>
          </p:nvSpPr>
          <p:spPr>
            <a:xfrm>
              <a:off x="6632675" y="3095250"/>
              <a:ext cx="268625" cy="199225"/>
            </a:xfrm>
            <a:custGeom>
              <a:avLst/>
              <a:gdLst/>
              <a:ahLst/>
              <a:cxnLst/>
              <a:rect l="l" t="t" r="r" b="b"/>
              <a:pathLst>
                <a:path w="10745" h="7969" extrusionOk="0">
                  <a:moveTo>
                    <a:pt x="1061" y="1"/>
                  </a:moveTo>
                  <a:cubicBezTo>
                    <a:pt x="670" y="1"/>
                    <a:pt x="306" y="79"/>
                    <a:pt x="36" y="295"/>
                  </a:cubicBezTo>
                  <a:cubicBezTo>
                    <a:pt x="0" y="319"/>
                    <a:pt x="0" y="366"/>
                    <a:pt x="36" y="378"/>
                  </a:cubicBezTo>
                  <a:cubicBezTo>
                    <a:pt x="691" y="807"/>
                    <a:pt x="1667" y="867"/>
                    <a:pt x="2417" y="1164"/>
                  </a:cubicBezTo>
                  <a:cubicBezTo>
                    <a:pt x="3429" y="1569"/>
                    <a:pt x="4382" y="2164"/>
                    <a:pt x="5239" y="2819"/>
                  </a:cubicBezTo>
                  <a:cubicBezTo>
                    <a:pt x="6810" y="4010"/>
                    <a:pt x="8489" y="5558"/>
                    <a:pt x="9132" y="7463"/>
                  </a:cubicBezTo>
                  <a:cubicBezTo>
                    <a:pt x="9246" y="7817"/>
                    <a:pt x="9525" y="7969"/>
                    <a:pt x="9809" y="7969"/>
                  </a:cubicBezTo>
                  <a:cubicBezTo>
                    <a:pt x="10269" y="7969"/>
                    <a:pt x="10745" y="7572"/>
                    <a:pt x="10561" y="6998"/>
                  </a:cubicBezTo>
                  <a:cubicBezTo>
                    <a:pt x="9846" y="4819"/>
                    <a:pt x="8061" y="3069"/>
                    <a:pt x="6156" y="1867"/>
                  </a:cubicBezTo>
                  <a:cubicBezTo>
                    <a:pt x="5144" y="1224"/>
                    <a:pt x="4036" y="724"/>
                    <a:pt x="2905" y="366"/>
                  </a:cubicBezTo>
                  <a:cubicBezTo>
                    <a:pt x="2417" y="211"/>
                    <a:pt x="1703" y="1"/>
                    <a:pt x="10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627;p58">
              <a:extLst>
                <a:ext uri="{FF2B5EF4-FFF2-40B4-BE49-F238E27FC236}">
                  <a16:creationId xmlns:a16="http://schemas.microsoft.com/office/drawing/2014/main" id="{CE91B687-84F7-4389-87FD-36D71C57A8C6}"/>
                </a:ext>
              </a:extLst>
            </p:cNvPr>
            <p:cNvSpPr/>
            <p:nvPr/>
          </p:nvSpPr>
          <p:spPr>
            <a:xfrm>
              <a:off x="6902725" y="3373850"/>
              <a:ext cx="48150" cy="202475"/>
            </a:xfrm>
            <a:custGeom>
              <a:avLst/>
              <a:gdLst/>
              <a:ahLst/>
              <a:cxnLst/>
              <a:rect l="l" t="t" r="r" b="b"/>
              <a:pathLst>
                <a:path w="1926" h="8099" extrusionOk="0">
                  <a:moveTo>
                    <a:pt x="1010" y="1"/>
                  </a:moveTo>
                  <a:cubicBezTo>
                    <a:pt x="663" y="1"/>
                    <a:pt x="273" y="306"/>
                    <a:pt x="330" y="760"/>
                  </a:cubicBezTo>
                  <a:cubicBezTo>
                    <a:pt x="497" y="1926"/>
                    <a:pt x="616" y="3093"/>
                    <a:pt x="545" y="4284"/>
                  </a:cubicBezTo>
                  <a:cubicBezTo>
                    <a:pt x="473" y="5546"/>
                    <a:pt x="187" y="6796"/>
                    <a:pt x="9" y="8034"/>
                  </a:cubicBezTo>
                  <a:cubicBezTo>
                    <a:pt x="1" y="8075"/>
                    <a:pt x="31" y="8099"/>
                    <a:pt x="59" y="8099"/>
                  </a:cubicBezTo>
                  <a:cubicBezTo>
                    <a:pt x="72" y="8099"/>
                    <a:pt x="85" y="8093"/>
                    <a:pt x="92" y="8082"/>
                  </a:cubicBezTo>
                  <a:cubicBezTo>
                    <a:pt x="1569" y="5998"/>
                    <a:pt x="1926" y="2915"/>
                    <a:pt x="1497" y="438"/>
                  </a:cubicBezTo>
                  <a:cubicBezTo>
                    <a:pt x="1445" y="132"/>
                    <a:pt x="1237" y="1"/>
                    <a:pt x="10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628;p58">
              <a:extLst>
                <a:ext uri="{FF2B5EF4-FFF2-40B4-BE49-F238E27FC236}">
                  <a16:creationId xmlns:a16="http://schemas.microsoft.com/office/drawing/2014/main" id="{3100034A-3F15-4B97-A5D7-4680A46436B3}"/>
                </a:ext>
              </a:extLst>
            </p:cNvPr>
            <p:cNvSpPr/>
            <p:nvPr/>
          </p:nvSpPr>
          <p:spPr>
            <a:xfrm>
              <a:off x="5863225" y="3123450"/>
              <a:ext cx="1624925" cy="1198075"/>
            </a:xfrm>
            <a:custGeom>
              <a:avLst/>
              <a:gdLst/>
              <a:ahLst/>
              <a:cxnLst/>
              <a:rect l="l" t="t" r="r" b="b"/>
              <a:pathLst>
                <a:path w="64997" h="47923" extrusionOk="0">
                  <a:moveTo>
                    <a:pt x="48625" y="0"/>
                  </a:moveTo>
                  <a:lnTo>
                    <a:pt x="48625" y="0"/>
                  </a:lnTo>
                  <a:cubicBezTo>
                    <a:pt x="45725" y="4483"/>
                    <a:pt x="38289" y="11092"/>
                    <a:pt x="32476" y="11092"/>
                  </a:cubicBezTo>
                  <a:cubicBezTo>
                    <a:pt x="31942" y="11092"/>
                    <a:pt x="31422" y="11037"/>
                    <a:pt x="30921" y="10918"/>
                  </a:cubicBezTo>
                  <a:cubicBezTo>
                    <a:pt x="25623" y="9621"/>
                    <a:pt x="22837" y="5227"/>
                    <a:pt x="19193" y="1989"/>
                  </a:cubicBezTo>
                  <a:lnTo>
                    <a:pt x="19193" y="1989"/>
                  </a:lnTo>
                  <a:cubicBezTo>
                    <a:pt x="20777" y="7835"/>
                    <a:pt x="22610" y="12573"/>
                    <a:pt x="16050" y="17407"/>
                  </a:cubicBezTo>
                  <a:cubicBezTo>
                    <a:pt x="9109" y="22384"/>
                    <a:pt x="7418" y="21134"/>
                    <a:pt x="0" y="22289"/>
                  </a:cubicBezTo>
                  <a:cubicBezTo>
                    <a:pt x="6894" y="22694"/>
                    <a:pt x="17919" y="25920"/>
                    <a:pt x="10656" y="34302"/>
                  </a:cubicBezTo>
                  <a:cubicBezTo>
                    <a:pt x="13053" y="32604"/>
                    <a:pt x="15744" y="31190"/>
                    <a:pt x="17950" y="31190"/>
                  </a:cubicBezTo>
                  <a:cubicBezTo>
                    <a:pt x="19657" y="31190"/>
                    <a:pt x="21073" y="32037"/>
                    <a:pt x="21836" y="34255"/>
                  </a:cubicBezTo>
                  <a:cubicBezTo>
                    <a:pt x="23087" y="38493"/>
                    <a:pt x="20396" y="43577"/>
                    <a:pt x="19789" y="47923"/>
                  </a:cubicBezTo>
                  <a:cubicBezTo>
                    <a:pt x="22729" y="44839"/>
                    <a:pt x="26016" y="37827"/>
                    <a:pt x="30504" y="36112"/>
                  </a:cubicBezTo>
                  <a:cubicBezTo>
                    <a:pt x="30948" y="35942"/>
                    <a:pt x="31452" y="35866"/>
                    <a:pt x="31995" y="35866"/>
                  </a:cubicBezTo>
                  <a:cubicBezTo>
                    <a:pt x="35534" y="35866"/>
                    <a:pt x="40753" y="39092"/>
                    <a:pt x="42053" y="40744"/>
                  </a:cubicBezTo>
                  <a:cubicBezTo>
                    <a:pt x="43027" y="35594"/>
                    <a:pt x="46683" y="34047"/>
                    <a:pt x="50953" y="34047"/>
                  </a:cubicBezTo>
                  <a:cubicBezTo>
                    <a:pt x="55874" y="34047"/>
                    <a:pt x="61611" y="36102"/>
                    <a:pt x="64997" y="37065"/>
                  </a:cubicBezTo>
                  <a:cubicBezTo>
                    <a:pt x="56388" y="33469"/>
                    <a:pt x="51173" y="22575"/>
                    <a:pt x="64437" y="15074"/>
                  </a:cubicBezTo>
                  <a:cubicBezTo>
                    <a:pt x="60746" y="14788"/>
                    <a:pt x="55281" y="14586"/>
                    <a:pt x="52769" y="12157"/>
                  </a:cubicBezTo>
                  <a:cubicBezTo>
                    <a:pt x="49959" y="9490"/>
                    <a:pt x="47125" y="4346"/>
                    <a:pt x="48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629;p58">
              <a:extLst>
                <a:ext uri="{FF2B5EF4-FFF2-40B4-BE49-F238E27FC236}">
                  <a16:creationId xmlns:a16="http://schemas.microsoft.com/office/drawing/2014/main" id="{AF887671-1018-4547-A379-1E1F7D85F212}"/>
                </a:ext>
              </a:extLst>
            </p:cNvPr>
            <p:cNvSpPr/>
            <p:nvPr/>
          </p:nvSpPr>
          <p:spPr>
            <a:xfrm>
              <a:off x="5844475" y="3118650"/>
              <a:ext cx="1660725" cy="1209500"/>
            </a:xfrm>
            <a:custGeom>
              <a:avLst/>
              <a:gdLst/>
              <a:ahLst/>
              <a:cxnLst/>
              <a:rect l="l" t="t" r="r" b="b"/>
              <a:pathLst>
                <a:path w="66429" h="48380" extrusionOk="0">
                  <a:moveTo>
                    <a:pt x="48580" y="1820"/>
                  </a:moveTo>
                  <a:cubicBezTo>
                    <a:pt x="48095" y="5792"/>
                    <a:pt x="50401" y="9976"/>
                    <a:pt x="53233" y="12599"/>
                  </a:cubicBezTo>
                  <a:cubicBezTo>
                    <a:pt x="54650" y="13908"/>
                    <a:pt x="56698" y="14432"/>
                    <a:pt x="58531" y="14778"/>
                  </a:cubicBezTo>
                  <a:cubicBezTo>
                    <a:pt x="60464" y="15134"/>
                    <a:pt x="62436" y="15265"/>
                    <a:pt x="64403" y="15411"/>
                  </a:cubicBezTo>
                  <a:lnTo>
                    <a:pt x="64403" y="15411"/>
                  </a:lnTo>
                  <a:cubicBezTo>
                    <a:pt x="60075" y="18017"/>
                    <a:pt x="56014" y="22147"/>
                    <a:pt x="56793" y="27589"/>
                  </a:cubicBezTo>
                  <a:cubicBezTo>
                    <a:pt x="57306" y="31172"/>
                    <a:pt x="59801" y="34118"/>
                    <a:pt x="62810" y="36057"/>
                  </a:cubicBezTo>
                  <a:lnTo>
                    <a:pt x="62810" y="36057"/>
                  </a:lnTo>
                  <a:cubicBezTo>
                    <a:pt x="59411" y="35066"/>
                    <a:pt x="55325" y="33997"/>
                    <a:pt x="51682" y="33997"/>
                  </a:cubicBezTo>
                  <a:cubicBezTo>
                    <a:pt x="47464" y="33997"/>
                    <a:pt x="43840" y="35429"/>
                    <a:pt x="42557" y="40073"/>
                  </a:cubicBezTo>
                  <a:lnTo>
                    <a:pt x="42557" y="40073"/>
                  </a:lnTo>
                  <a:cubicBezTo>
                    <a:pt x="41185" y="38741"/>
                    <a:pt x="39278" y="37764"/>
                    <a:pt x="37600" y="37006"/>
                  </a:cubicBezTo>
                  <a:cubicBezTo>
                    <a:pt x="36195" y="36378"/>
                    <a:pt x="34589" y="35838"/>
                    <a:pt x="33015" y="35838"/>
                  </a:cubicBezTo>
                  <a:cubicBezTo>
                    <a:pt x="32295" y="35838"/>
                    <a:pt x="31581" y="35951"/>
                    <a:pt x="30897" y="36221"/>
                  </a:cubicBezTo>
                  <a:cubicBezTo>
                    <a:pt x="28409" y="37197"/>
                    <a:pt x="26575" y="39459"/>
                    <a:pt x="25015" y="41531"/>
                  </a:cubicBezTo>
                  <a:cubicBezTo>
                    <a:pt x="23687" y="43293"/>
                    <a:pt x="22521" y="45218"/>
                    <a:pt x="21129" y="46942"/>
                  </a:cubicBezTo>
                  <a:lnTo>
                    <a:pt x="21129" y="46942"/>
                  </a:lnTo>
                  <a:cubicBezTo>
                    <a:pt x="21624" y="44508"/>
                    <a:pt x="22496" y="42170"/>
                    <a:pt x="22991" y="39733"/>
                  </a:cubicBezTo>
                  <a:cubicBezTo>
                    <a:pt x="23479" y="37316"/>
                    <a:pt x="23634" y="34482"/>
                    <a:pt x="21967" y="32470"/>
                  </a:cubicBezTo>
                  <a:cubicBezTo>
                    <a:pt x="21165" y="31497"/>
                    <a:pt x="20008" y="31159"/>
                    <a:pt x="18822" y="31159"/>
                  </a:cubicBezTo>
                  <a:cubicBezTo>
                    <a:pt x="18267" y="31159"/>
                    <a:pt x="17704" y="31233"/>
                    <a:pt x="17169" y="31351"/>
                  </a:cubicBezTo>
                  <a:cubicBezTo>
                    <a:pt x="15597" y="31696"/>
                    <a:pt x="14109" y="32438"/>
                    <a:pt x="12720" y="33305"/>
                  </a:cubicBezTo>
                  <a:lnTo>
                    <a:pt x="12720" y="33305"/>
                  </a:lnTo>
                  <a:cubicBezTo>
                    <a:pt x="13584" y="32079"/>
                    <a:pt x="14237" y="30687"/>
                    <a:pt x="14193" y="29148"/>
                  </a:cubicBezTo>
                  <a:cubicBezTo>
                    <a:pt x="14133" y="27529"/>
                    <a:pt x="13014" y="26231"/>
                    <a:pt x="11764" y="25338"/>
                  </a:cubicBezTo>
                  <a:cubicBezTo>
                    <a:pt x="9265" y="23555"/>
                    <a:pt x="5991" y="22771"/>
                    <a:pt x="2880" y="22431"/>
                  </a:cubicBezTo>
                  <a:lnTo>
                    <a:pt x="2880" y="22431"/>
                  </a:lnTo>
                  <a:cubicBezTo>
                    <a:pt x="4921" y="22221"/>
                    <a:pt x="6981" y="22090"/>
                    <a:pt x="8989" y="21671"/>
                  </a:cubicBezTo>
                  <a:cubicBezTo>
                    <a:pt x="11918" y="21052"/>
                    <a:pt x="14466" y="19516"/>
                    <a:pt x="16883" y="17814"/>
                  </a:cubicBezTo>
                  <a:cubicBezTo>
                    <a:pt x="19407" y="16040"/>
                    <a:pt x="21491" y="13599"/>
                    <a:pt x="21813" y="10444"/>
                  </a:cubicBezTo>
                  <a:cubicBezTo>
                    <a:pt x="22057" y="8106"/>
                    <a:pt x="21410" y="5760"/>
                    <a:pt x="20768" y="3505"/>
                  </a:cubicBezTo>
                  <a:lnTo>
                    <a:pt x="20768" y="3505"/>
                  </a:lnTo>
                  <a:cubicBezTo>
                    <a:pt x="22762" y="5473"/>
                    <a:pt x="24589" y="7630"/>
                    <a:pt x="26885" y="9253"/>
                  </a:cubicBezTo>
                  <a:cubicBezTo>
                    <a:pt x="28824" y="10628"/>
                    <a:pt x="30958" y="11446"/>
                    <a:pt x="33229" y="11446"/>
                  </a:cubicBezTo>
                  <a:cubicBezTo>
                    <a:pt x="33927" y="11446"/>
                    <a:pt x="34639" y="11368"/>
                    <a:pt x="35362" y="11206"/>
                  </a:cubicBezTo>
                  <a:cubicBezTo>
                    <a:pt x="38362" y="10515"/>
                    <a:pt x="41113" y="8741"/>
                    <a:pt x="43494" y="6860"/>
                  </a:cubicBezTo>
                  <a:cubicBezTo>
                    <a:pt x="45347" y="5387"/>
                    <a:pt x="47106" y="3698"/>
                    <a:pt x="48580" y="1820"/>
                  </a:cubicBezTo>
                  <a:close/>
                  <a:moveTo>
                    <a:pt x="49597" y="1"/>
                  </a:moveTo>
                  <a:cubicBezTo>
                    <a:pt x="49370" y="1"/>
                    <a:pt x="49025" y="113"/>
                    <a:pt x="48959" y="216"/>
                  </a:cubicBezTo>
                  <a:cubicBezTo>
                    <a:pt x="48956" y="220"/>
                    <a:pt x="48954" y="224"/>
                    <a:pt x="48951" y="227"/>
                  </a:cubicBezTo>
                  <a:lnTo>
                    <a:pt x="48951" y="227"/>
                  </a:lnTo>
                  <a:cubicBezTo>
                    <a:pt x="48946" y="228"/>
                    <a:pt x="48940" y="228"/>
                    <a:pt x="48935" y="228"/>
                  </a:cubicBezTo>
                  <a:cubicBezTo>
                    <a:pt x="48930" y="244"/>
                    <a:pt x="48925" y="260"/>
                    <a:pt x="48919" y="276"/>
                  </a:cubicBezTo>
                  <a:lnTo>
                    <a:pt x="48919" y="276"/>
                  </a:lnTo>
                  <a:cubicBezTo>
                    <a:pt x="47389" y="2585"/>
                    <a:pt x="45416" y="4613"/>
                    <a:pt x="43291" y="6396"/>
                  </a:cubicBezTo>
                  <a:cubicBezTo>
                    <a:pt x="40993" y="8312"/>
                    <a:pt x="38350" y="10075"/>
                    <a:pt x="35421" y="10813"/>
                  </a:cubicBezTo>
                  <a:cubicBezTo>
                    <a:pt x="34720" y="10994"/>
                    <a:pt x="34042" y="11077"/>
                    <a:pt x="33387" y="11077"/>
                  </a:cubicBezTo>
                  <a:cubicBezTo>
                    <a:pt x="27986" y="11077"/>
                    <a:pt x="24072" y="5423"/>
                    <a:pt x="20371" y="2091"/>
                  </a:cubicBezTo>
                  <a:lnTo>
                    <a:pt x="20371" y="2091"/>
                  </a:lnTo>
                  <a:cubicBezTo>
                    <a:pt x="20367" y="2077"/>
                    <a:pt x="20364" y="2063"/>
                    <a:pt x="20360" y="2050"/>
                  </a:cubicBezTo>
                  <a:cubicBezTo>
                    <a:pt x="20351" y="2052"/>
                    <a:pt x="20343" y="2055"/>
                    <a:pt x="20334" y="2057"/>
                  </a:cubicBezTo>
                  <a:lnTo>
                    <a:pt x="20334" y="2057"/>
                  </a:lnTo>
                  <a:cubicBezTo>
                    <a:pt x="20327" y="2051"/>
                    <a:pt x="20320" y="2044"/>
                    <a:pt x="20312" y="2038"/>
                  </a:cubicBezTo>
                  <a:cubicBezTo>
                    <a:pt x="20266" y="1995"/>
                    <a:pt x="20175" y="1975"/>
                    <a:pt x="20070" y="1975"/>
                  </a:cubicBezTo>
                  <a:cubicBezTo>
                    <a:pt x="19797" y="1975"/>
                    <a:pt x="19427" y="2109"/>
                    <a:pt x="19479" y="2324"/>
                  </a:cubicBezTo>
                  <a:cubicBezTo>
                    <a:pt x="20181" y="4895"/>
                    <a:pt x="21098" y="7562"/>
                    <a:pt x="20967" y="10265"/>
                  </a:cubicBezTo>
                  <a:cubicBezTo>
                    <a:pt x="20812" y="13396"/>
                    <a:pt x="18824" y="15778"/>
                    <a:pt x="16431" y="17576"/>
                  </a:cubicBezTo>
                  <a:cubicBezTo>
                    <a:pt x="14133" y="19302"/>
                    <a:pt x="11526" y="20802"/>
                    <a:pt x="8692" y="21338"/>
                  </a:cubicBezTo>
                  <a:cubicBezTo>
                    <a:pt x="6133" y="21817"/>
                    <a:pt x="3505" y="21883"/>
                    <a:pt x="932" y="22268"/>
                  </a:cubicBezTo>
                  <a:lnTo>
                    <a:pt x="932" y="22268"/>
                  </a:lnTo>
                  <a:cubicBezTo>
                    <a:pt x="923" y="22268"/>
                    <a:pt x="914" y="22267"/>
                    <a:pt x="905" y="22267"/>
                  </a:cubicBezTo>
                  <a:cubicBezTo>
                    <a:pt x="904" y="22269"/>
                    <a:pt x="903" y="22271"/>
                    <a:pt x="902" y="22273"/>
                  </a:cubicBezTo>
                  <a:lnTo>
                    <a:pt x="902" y="22273"/>
                  </a:lnTo>
                  <a:cubicBezTo>
                    <a:pt x="863" y="22279"/>
                    <a:pt x="825" y="22284"/>
                    <a:pt x="786" y="22290"/>
                  </a:cubicBezTo>
                  <a:cubicBezTo>
                    <a:pt x="512" y="22338"/>
                    <a:pt x="0" y="22707"/>
                    <a:pt x="548" y="22743"/>
                  </a:cubicBezTo>
                  <a:cubicBezTo>
                    <a:pt x="4060" y="22945"/>
                    <a:pt x="8001" y="23648"/>
                    <a:pt x="10954" y="25684"/>
                  </a:cubicBezTo>
                  <a:cubicBezTo>
                    <a:pt x="12145" y="26517"/>
                    <a:pt x="13109" y="27684"/>
                    <a:pt x="13300" y="29148"/>
                  </a:cubicBezTo>
                  <a:cubicBezTo>
                    <a:pt x="13545" y="31125"/>
                    <a:pt x="12262" y="33010"/>
                    <a:pt x="11043" y="34431"/>
                  </a:cubicBezTo>
                  <a:lnTo>
                    <a:pt x="11043" y="34431"/>
                  </a:lnTo>
                  <a:cubicBezTo>
                    <a:pt x="11041" y="34432"/>
                    <a:pt x="11039" y="34433"/>
                    <a:pt x="11037" y="34435"/>
                  </a:cubicBezTo>
                  <a:cubicBezTo>
                    <a:pt x="11038" y="34435"/>
                    <a:pt x="11039" y="34435"/>
                    <a:pt x="11039" y="34435"/>
                  </a:cubicBezTo>
                  <a:lnTo>
                    <a:pt x="11039" y="34435"/>
                  </a:lnTo>
                  <a:cubicBezTo>
                    <a:pt x="11019" y="34459"/>
                    <a:pt x="10998" y="34483"/>
                    <a:pt x="10978" y="34506"/>
                  </a:cubicBezTo>
                  <a:cubicBezTo>
                    <a:pt x="10861" y="34644"/>
                    <a:pt x="10973" y="34690"/>
                    <a:pt x="11144" y="34690"/>
                  </a:cubicBezTo>
                  <a:cubicBezTo>
                    <a:pt x="11357" y="34690"/>
                    <a:pt x="11662" y="34619"/>
                    <a:pt x="11728" y="34566"/>
                  </a:cubicBezTo>
                  <a:cubicBezTo>
                    <a:pt x="13463" y="33349"/>
                    <a:pt x="16159" y="31669"/>
                    <a:pt x="18457" y="31669"/>
                  </a:cubicBezTo>
                  <a:cubicBezTo>
                    <a:pt x="19803" y="31669"/>
                    <a:pt x="21012" y="32245"/>
                    <a:pt x="21813" y="33828"/>
                  </a:cubicBezTo>
                  <a:cubicBezTo>
                    <a:pt x="22896" y="35971"/>
                    <a:pt x="22444" y="38614"/>
                    <a:pt x="21920" y="40840"/>
                  </a:cubicBezTo>
                  <a:cubicBezTo>
                    <a:pt x="21336" y="43305"/>
                    <a:pt x="20443" y="45686"/>
                    <a:pt x="20074" y="48198"/>
                  </a:cubicBezTo>
                  <a:cubicBezTo>
                    <a:pt x="20053" y="48332"/>
                    <a:pt x="20135" y="48379"/>
                    <a:pt x="20254" y="48379"/>
                  </a:cubicBezTo>
                  <a:cubicBezTo>
                    <a:pt x="20476" y="48379"/>
                    <a:pt x="20830" y="48216"/>
                    <a:pt x="20908" y="48139"/>
                  </a:cubicBezTo>
                  <a:cubicBezTo>
                    <a:pt x="22539" y="46401"/>
                    <a:pt x="23813" y="44329"/>
                    <a:pt x="25194" y="42400"/>
                  </a:cubicBezTo>
                  <a:cubicBezTo>
                    <a:pt x="26706" y="40305"/>
                    <a:pt x="28373" y="38066"/>
                    <a:pt x="30695" y="36804"/>
                  </a:cubicBezTo>
                  <a:cubicBezTo>
                    <a:pt x="31351" y="36446"/>
                    <a:pt x="32054" y="36302"/>
                    <a:pt x="32771" y="36302"/>
                  </a:cubicBezTo>
                  <a:cubicBezTo>
                    <a:pt x="34316" y="36302"/>
                    <a:pt x="35925" y="36968"/>
                    <a:pt x="37267" y="37578"/>
                  </a:cubicBezTo>
                  <a:cubicBezTo>
                    <a:pt x="39065" y="38411"/>
                    <a:pt x="41113" y="39531"/>
                    <a:pt x="42387" y="41090"/>
                  </a:cubicBezTo>
                  <a:cubicBezTo>
                    <a:pt x="42428" y="41137"/>
                    <a:pt x="42504" y="41157"/>
                    <a:pt x="42593" y="41157"/>
                  </a:cubicBezTo>
                  <a:cubicBezTo>
                    <a:pt x="42593" y="41157"/>
                    <a:pt x="42594" y="41157"/>
                    <a:pt x="42594" y="41157"/>
                  </a:cubicBezTo>
                  <a:lnTo>
                    <a:pt x="42594" y="41157"/>
                  </a:lnTo>
                  <a:cubicBezTo>
                    <a:pt x="42615" y="41159"/>
                    <a:pt x="42636" y="41160"/>
                    <a:pt x="42657" y="41160"/>
                  </a:cubicBezTo>
                  <a:cubicBezTo>
                    <a:pt x="42898" y="41160"/>
                    <a:pt x="43198" y="41046"/>
                    <a:pt x="43232" y="40888"/>
                  </a:cubicBezTo>
                  <a:cubicBezTo>
                    <a:pt x="44196" y="35977"/>
                    <a:pt x="47607" y="34482"/>
                    <a:pt x="51659" y="34482"/>
                  </a:cubicBezTo>
                  <a:cubicBezTo>
                    <a:pt x="56310" y="34482"/>
                    <a:pt x="61805" y="36452"/>
                    <a:pt x="65413" y="37483"/>
                  </a:cubicBezTo>
                  <a:cubicBezTo>
                    <a:pt x="65431" y="37488"/>
                    <a:pt x="65454" y="37490"/>
                    <a:pt x="65481" y="37490"/>
                  </a:cubicBezTo>
                  <a:cubicBezTo>
                    <a:pt x="65756" y="37490"/>
                    <a:pt x="66428" y="37230"/>
                    <a:pt x="66092" y="37078"/>
                  </a:cubicBezTo>
                  <a:cubicBezTo>
                    <a:pt x="66071" y="37069"/>
                    <a:pt x="66049" y="37060"/>
                    <a:pt x="66028" y="37051"/>
                  </a:cubicBezTo>
                  <a:lnTo>
                    <a:pt x="66028" y="37051"/>
                  </a:lnTo>
                  <a:cubicBezTo>
                    <a:pt x="66045" y="37040"/>
                    <a:pt x="66063" y="37029"/>
                    <a:pt x="66080" y="37018"/>
                  </a:cubicBezTo>
                  <a:cubicBezTo>
                    <a:pt x="65962" y="36985"/>
                    <a:pt x="65841" y="36950"/>
                    <a:pt x="65719" y="36914"/>
                  </a:cubicBezTo>
                  <a:lnTo>
                    <a:pt x="65719" y="36914"/>
                  </a:lnTo>
                  <a:cubicBezTo>
                    <a:pt x="61941" y="35202"/>
                    <a:pt x="58598" y="32000"/>
                    <a:pt x="57734" y="27839"/>
                  </a:cubicBezTo>
                  <a:cubicBezTo>
                    <a:pt x="56579" y="22278"/>
                    <a:pt x="61020" y="17933"/>
                    <a:pt x="65437" y="15397"/>
                  </a:cubicBezTo>
                  <a:cubicBezTo>
                    <a:pt x="65687" y="15254"/>
                    <a:pt x="65616" y="15075"/>
                    <a:pt x="65354" y="15051"/>
                  </a:cubicBezTo>
                  <a:cubicBezTo>
                    <a:pt x="63330" y="14897"/>
                    <a:pt x="61282" y="14778"/>
                    <a:pt x="59281" y="14432"/>
                  </a:cubicBezTo>
                  <a:cubicBezTo>
                    <a:pt x="57388" y="14099"/>
                    <a:pt x="55352" y="13551"/>
                    <a:pt x="53900" y="12218"/>
                  </a:cubicBezTo>
                  <a:cubicBezTo>
                    <a:pt x="50792" y="9325"/>
                    <a:pt x="48399" y="4419"/>
                    <a:pt x="49792" y="157"/>
                  </a:cubicBezTo>
                  <a:cubicBezTo>
                    <a:pt x="49833" y="43"/>
                    <a:pt x="49737" y="1"/>
                    <a:pt x="49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630;p58">
              <a:extLst>
                <a:ext uri="{FF2B5EF4-FFF2-40B4-BE49-F238E27FC236}">
                  <a16:creationId xmlns:a16="http://schemas.microsoft.com/office/drawing/2014/main" id="{7225E38E-E656-4E19-AD82-693D8CAEDD15}"/>
                </a:ext>
              </a:extLst>
            </p:cNvPr>
            <p:cNvSpPr/>
            <p:nvPr/>
          </p:nvSpPr>
          <p:spPr>
            <a:xfrm>
              <a:off x="6108402" y="2579180"/>
              <a:ext cx="285604" cy="377119"/>
            </a:xfrm>
            <a:custGeom>
              <a:avLst/>
              <a:gdLst/>
              <a:ahLst/>
              <a:cxnLst/>
              <a:rect l="l" t="t" r="r" b="b"/>
              <a:pathLst>
                <a:path w="4132" h="5456" extrusionOk="0">
                  <a:moveTo>
                    <a:pt x="2628" y="1"/>
                  </a:moveTo>
                  <a:cubicBezTo>
                    <a:pt x="2176" y="1"/>
                    <a:pt x="1756" y="272"/>
                    <a:pt x="1596" y="714"/>
                  </a:cubicBezTo>
                  <a:cubicBezTo>
                    <a:pt x="1572" y="786"/>
                    <a:pt x="1548" y="869"/>
                    <a:pt x="1536" y="940"/>
                  </a:cubicBezTo>
                  <a:cubicBezTo>
                    <a:pt x="1463" y="926"/>
                    <a:pt x="1388" y="919"/>
                    <a:pt x="1315" y="919"/>
                  </a:cubicBezTo>
                  <a:cubicBezTo>
                    <a:pt x="830" y="919"/>
                    <a:pt x="368" y="1218"/>
                    <a:pt x="203" y="1714"/>
                  </a:cubicBezTo>
                  <a:cubicBezTo>
                    <a:pt x="0" y="2250"/>
                    <a:pt x="227" y="2845"/>
                    <a:pt x="703" y="3131"/>
                  </a:cubicBezTo>
                  <a:cubicBezTo>
                    <a:pt x="524" y="3274"/>
                    <a:pt x="381" y="3465"/>
                    <a:pt x="310" y="3703"/>
                  </a:cubicBezTo>
                  <a:cubicBezTo>
                    <a:pt x="72" y="4393"/>
                    <a:pt x="429" y="5131"/>
                    <a:pt x="1096" y="5370"/>
                  </a:cubicBezTo>
                  <a:cubicBezTo>
                    <a:pt x="1252" y="5428"/>
                    <a:pt x="1411" y="5456"/>
                    <a:pt x="1565" y="5456"/>
                  </a:cubicBezTo>
                  <a:cubicBezTo>
                    <a:pt x="2103" y="5456"/>
                    <a:pt x="2590" y="5120"/>
                    <a:pt x="2775" y="4584"/>
                  </a:cubicBezTo>
                  <a:cubicBezTo>
                    <a:pt x="2798" y="4477"/>
                    <a:pt x="2834" y="4393"/>
                    <a:pt x="2834" y="4286"/>
                  </a:cubicBezTo>
                  <a:cubicBezTo>
                    <a:pt x="3322" y="4155"/>
                    <a:pt x="3739" y="3786"/>
                    <a:pt x="3918" y="3262"/>
                  </a:cubicBezTo>
                  <a:cubicBezTo>
                    <a:pt x="4132" y="2667"/>
                    <a:pt x="3977" y="2024"/>
                    <a:pt x="3560" y="1607"/>
                  </a:cubicBezTo>
                  <a:cubicBezTo>
                    <a:pt x="3596" y="1548"/>
                    <a:pt x="3620" y="1500"/>
                    <a:pt x="3644" y="1441"/>
                  </a:cubicBezTo>
                  <a:cubicBezTo>
                    <a:pt x="3834" y="881"/>
                    <a:pt x="3548" y="250"/>
                    <a:pt x="2989" y="59"/>
                  </a:cubicBezTo>
                  <a:cubicBezTo>
                    <a:pt x="2869" y="20"/>
                    <a:pt x="2748" y="1"/>
                    <a:pt x="2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631;p58">
              <a:extLst>
                <a:ext uri="{FF2B5EF4-FFF2-40B4-BE49-F238E27FC236}">
                  <a16:creationId xmlns:a16="http://schemas.microsoft.com/office/drawing/2014/main" id="{63AA9DC3-9F47-4678-8F21-7957CBE2C5DB}"/>
                </a:ext>
              </a:extLst>
            </p:cNvPr>
            <p:cNvSpPr/>
            <p:nvPr/>
          </p:nvSpPr>
          <p:spPr>
            <a:xfrm>
              <a:off x="6136395" y="2586369"/>
              <a:ext cx="258440" cy="374423"/>
            </a:xfrm>
            <a:custGeom>
              <a:avLst/>
              <a:gdLst/>
              <a:ahLst/>
              <a:cxnLst/>
              <a:rect l="l" t="t" r="r" b="b"/>
              <a:pathLst>
                <a:path w="3739" h="5417" extrusionOk="0">
                  <a:moveTo>
                    <a:pt x="2506" y="0"/>
                  </a:moveTo>
                  <a:cubicBezTo>
                    <a:pt x="2093" y="0"/>
                    <a:pt x="1688" y="291"/>
                    <a:pt x="1524" y="753"/>
                  </a:cubicBezTo>
                  <a:cubicBezTo>
                    <a:pt x="1489" y="825"/>
                    <a:pt x="1477" y="896"/>
                    <a:pt x="1465" y="967"/>
                  </a:cubicBezTo>
                  <a:cubicBezTo>
                    <a:pt x="1414" y="959"/>
                    <a:pt x="1362" y="955"/>
                    <a:pt x="1311" y="955"/>
                  </a:cubicBezTo>
                  <a:cubicBezTo>
                    <a:pt x="849" y="955"/>
                    <a:pt x="398" y="1284"/>
                    <a:pt x="226" y="1777"/>
                  </a:cubicBezTo>
                  <a:cubicBezTo>
                    <a:pt x="36" y="2313"/>
                    <a:pt x="215" y="2884"/>
                    <a:pt x="631" y="3158"/>
                  </a:cubicBezTo>
                  <a:cubicBezTo>
                    <a:pt x="465" y="3301"/>
                    <a:pt x="334" y="3503"/>
                    <a:pt x="238" y="3742"/>
                  </a:cubicBezTo>
                  <a:cubicBezTo>
                    <a:pt x="0" y="4420"/>
                    <a:pt x="298" y="5135"/>
                    <a:pt x="893" y="5361"/>
                  </a:cubicBezTo>
                  <a:cubicBezTo>
                    <a:pt x="1005" y="5398"/>
                    <a:pt x="1121" y="5416"/>
                    <a:pt x="1235" y="5416"/>
                  </a:cubicBezTo>
                  <a:cubicBezTo>
                    <a:pt x="1740" y="5416"/>
                    <a:pt x="2235" y="5069"/>
                    <a:pt x="2429" y="4516"/>
                  </a:cubicBezTo>
                  <a:cubicBezTo>
                    <a:pt x="2465" y="4408"/>
                    <a:pt x="2489" y="4325"/>
                    <a:pt x="2501" y="4218"/>
                  </a:cubicBezTo>
                  <a:cubicBezTo>
                    <a:pt x="2953" y="4063"/>
                    <a:pt x="3334" y="3682"/>
                    <a:pt x="3536" y="3170"/>
                  </a:cubicBezTo>
                  <a:cubicBezTo>
                    <a:pt x="3739" y="2575"/>
                    <a:pt x="3620" y="1956"/>
                    <a:pt x="3274" y="1551"/>
                  </a:cubicBezTo>
                  <a:cubicBezTo>
                    <a:pt x="3310" y="1491"/>
                    <a:pt x="3334" y="1444"/>
                    <a:pt x="3358" y="1384"/>
                  </a:cubicBezTo>
                  <a:cubicBezTo>
                    <a:pt x="3548" y="825"/>
                    <a:pt x="3310" y="229"/>
                    <a:pt x="2798" y="51"/>
                  </a:cubicBezTo>
                  <a:cubicBezTo>
                    <a:pt x="2702" y="16"/>
                    <a:pt x="2604" y="0"/>
                    <a:pt x="2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632;p58">
              <a:extLst>
                <a:ext uri="{FF2B5EF4-FFF2-40B4-BE49-F238E27FC236}">
                  <a16:creationId xmlns:a16="http://schemas.microsoft.com/office/drawing/2014/main" id="{EBFDB2AB-D122-4DE6-81C4-4F1EFED98B02}"/>
                </a:ext>
              </a:extLst>
            </p:cNvPr>
            <p:cNvSpPr/>
            <p:nvPr/>
          </p:nvSpPr>
          <p:spPr>
            <a:xfrm>
              <a:off x="5967676" y="2615330"/>
              <a:ext cx="175357" cy="85709"/>
            </a:xfrm>
            <a:custGeom>
              <a:avLst/>
              <a:gdLst/>
              <a:ahLst/>
              <a:cxnLst/>
              <a:rect l="l" t="t" r="r" b="b"/>
              <a:pathLst>
                <a:path w="2537" h="1240" extrusionOk="0">
                  <a:moveTo>
                    <a:pt x="0" y="1"/>
                  </a:moveTo>
                  <a:lnTo>
                    <a:pt x="2072" y="1239"/>
                  </a:lnTo>
                  <a:lnTo>
                    <a:pt x="2536" y="620"/>
                  </a:lnTo>
                  <a:cubicBezTo>
                    <a:pt x="1477" y="501"/>
                    <a:pt x="1"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633;p58">
              <a:extLst>
                <a:ext uri="{FF2B5EF4-FFF2-40B4-BE49-F238E27FC236}">
                  <a16:creationId xmlns:a16="http://schemas.microsoft.com/office/drawing/2014/main" id="{42D367C0-B3B9-4FAC-87A2-769B45B4073A}"/>
                </a:ext>
              </a:extLst>
            </p:cNvPr>
            <p:cNvSpPr/>
            <p:nvPr/>
          </p:nvSpPr>
          <p:spPr>
            <a:xfrm>
              <a:off x="5963528" y="2625214"/>
              <a:ext cx="144115" cy="137480"/>
            </a:xfrm>
            <a:custGeom>
              <a:avLst/>
              <a:gdLst/>
              <a:ahLst/>
              <a:cxnLst/>
              <a:rect l="l" t="t" r="r" b="b"/>
              <a:pathLst>
                <a:path w="2085" h="1989" extrusionOk="0">
                  <a:moveTo>
                    <a:pt x="1" y="1"/>
                  </a:moveTo>
                  <a:cubicBezTo>
                    <a:pt x="1" y="1"/>
                    <a:pt x="1227" y="1060"/>
                    <a:pt x="1906" y="1989"/>
                  </a:cubicBezTo>
                  <a:lnTo>
                    <a:pt x="2085" y="121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634;p58">
              <a:extLst>
                <a:ext uri="{FF2B5EF4-FFF2-40B4-BE49-F238E27FC236}">
                  <a16:creationId xmlns:a16="http://schemas.microsoft.com/office/drawing/2014/main" id="{59934CF4-54D8-4CC2-9785-E5D2F5923DD2}"/>
                </a:ext>
              </a:extLst>
            </p:cNvPr>
            <p:cNvSpPr/>
            <p:nvPr/>
          </p:nvSpPr>
          <p:spPr>
            <a:xfrm>
              <a:off x="5975901" y="2616988"/>
              <a:ext cx="179505" cy="71677"/>
            </a:xfrm>
            <a:custGeom>
              <a:avLst/>
              <a:gdLst/>
              <a:ahLst/>
              <a:cxnLst/>
              <a:rect l="l" t="t" r="r" b="b"/>
              <a:pathLst>
                <a:path w="2597" h="1037" extrusionOk="0">
                  <a:moveTo>
                    <a:pt x="1" y="1"/>
                  </a:moveTo>
                  <a:lnTo>
                    <a:pt x="2167" y="1036"/>
                  </a:lnTo>
                  <a:lnTo>
                    <a:pt x="2596" y="393"/>
                  </a:lnTo>
                  <a:cubicBezTo>
                    <a:pt x="1513" y="382"/>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635;p58">
              <a:extLst>
                <a:ext uri="{FF2B5EF4-FFF2-40B4-BE49-F238E27FC236}">
                  <a16:creationId xmlns:a16="http://schemas.microsoft.com/office/drawing/2014/main" id="{EDB698EE-F49E-4A32-A8F9-BEB0D7CD163C}"/>
                </a:ext>
              </a:extLst>
            </p:cNvPr>
            <p:cNvSpPr/>
            <p:nvPr/>
          </p:nvSpPr>
          <p:spPr>
            <a:xfrm>
              <a:off x="5971754" y="2627702"/>
              <a:ext cx="150682" cy="122688"/>
            </a:xfrm>
            <a:custGeom>
              <a:avLst/>
              <a:gdLst/>
              <a:ahLst/>
              <a:cxnLst/>
              <a:rect l="l" t="t" r="r" b="b"/>
              <a:pathLst>
                <a:path w="2180" h="1775" extrusionOk="0">
                  <a:moveTo>
                    <a:pt x="1" y="0"/>
                  </a:moveTo>
                  <a:cubicBezTo>
                    <a:pt x="1" y="1"/>
                    <a:pt x="1287" y="917"/>
                    <a:pt x="2025" y="1774"/>
                  </a:cubicBezTo>
                  <a:lnTo>
                    <a:pt x="2180" y="100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636;p58">
              <a:extLst>
                <a:ext uri="{FF2B5EF4-FFF2-40B4-BE49-F238E27FC236}">
                  <a16:creationId xmlns:a16="http://schemas.microsoft.com/office/drawing/2014/main" id="{5B8D228A-8F1F-40FD-9969-2FA60529F54F}"/>
                </a:ext>
              </a:extLst>
            </p:cNvPr>
            <p:cNvSpPr/>
            <p:nvPr/>
          </p:nvSpPr>
          <p:spPr>
            <a:xfrm>
              <a:off x="6066975" y="3246950"/>
              <a:ext cx="1217425" cy="839425"/>
            </a:xfrm>
            <a:custGeom>
              <a:avLst/>
              <a:gdLst/>
              <a:ahLst/>
              <a:cxnLst/>
              <a:rect l="l" t="t" r="r" b="b"/>
              <a:pathLst>
                <a:path w="48697" h="33577" extrusionOk="0">
                  <a:moveTo>
                    <a:pt x="36660" y="0"/>
                  </a:moveTo>
                  <a:cubicBezTo>
                    <a:pt x="33314" y="3620"/>
                    <a:pt x="28254" y="7251"/>
                    <a:pt x="23920" y="7323"/>
                  </a:cubicBezTo>
                  <a:cubicBezTo>
                    <a:pt x="23867" y="7324"/>
                    <a:pt x="23815" y="7324"/>
                    <a:pt x="23763" y="7324"/>
                  </a:cubicBezTo>
                  <a:cubicBezTo>
                    <a:pt x="23188" y="7324"/>
                    <a:pt x="22635" y="7264"/>
                    <a:pt x="22122" y="7144"/>
                  </a:cubicBezTo>
                  <a:cubicBezTo>
                    <a:pt x="18633" y="6299"/>
                    <a:pt x="16324" y="4120"/>
                    <a:pt x="14169" y="1905"/>
                  </a:cubicBezTo>
                  <a:lnTo>
                    <a:pt x="14169" y="1905"/>
                  </a:lnTo>
                  <a:cubicBezTo>
                    <a:pt x="14931" y="5608"/>
                    <a:pt x="14657" y="9180"/>
                    <a:pt x="9894" y="12716"/>
                  </a:cubicBezTo>
                  <a:cubicBezTo>
                    <a:pt x="6406" y="15217"/>
                    <a:pt x="3215" y="15907"/>
                    <a:pt x="0" y="16181"/>
                  </a:cubicBezTo>
                  <a:cubicBezTo>
                    <a:pt x="3084" y="17217"/>
                    <a:pt x="5941" y="18824"/>
                    <a:pt x="6942" y="21205"/>
                  </a:cubicBezTo>
                  <a:cubicBezTo>
                    <a:pt x="7311" y="22087"/>
                    <a:pt x="7382" y="22932"/>
                    <a:pt x="7251" y="23742"/>
                  </a:cubicBezTo>
                  <a:cubicBezTo>
                    <a:pt x="8525" y="23170"/>
                    <a:pt x="9716" y="22860"/>
                    <a:pt x="10775" y="22849"/>
                  </a:cubicBezTo>
                  <a:cubicBezTo>
                    <a:pt x="10816" y="22848"/>
                    <a:pt x="10857" y="22847"/>
                    <a:pt x="10897" y="22847"/>
                  </a:cubicBezTo>
                  <a:cubicBezTo>
                    <a:pt x="13050" y="22847"/>
                    <a:pt x="14659" y="24094"/>
                    <a:pt x="15431" y="26361"/>
                  </a:cubicBezTo>
                  <a:lnTo>
                    <a:pt x="15454" y="26385"/>
                  </a:lnTo>
                  <a:lnTo>
                    <a:pt x="15454" y="26420"/>
                  </a:lnTo>
                  <a:cubicBezTo>
                    <a:pt x="16133" y="28742"/>
                    <a:pt x="15669" y="31183"/>
                    <a:pt x="15038" y="33576"/>
                  </a:cubicBezTo>
                  <a:cubicBezTo>
                    <a:pt x="16883" y="30969"/>
                    <a:pt x="18979" y="28325"/>
                    <a:pt x="21598" y="27313"/>
                  </a:cubicBezTo>
                  <a:cubicBezTo>
                    <a:pt x="22074" y="27123"/>
                    <a:pt x="22634" y="27016"/>
                    <a:pt x="23253" y="27004"/>
                  </a:cubicBezTo>
                  <a:cubicBezTo>
                    <a:pt x="23297" y="27003"/>
                    <a:pt x="23341" y="27002"/>
                    <a:pt x="23385" y="27002"/>
                  </a:cubicBezTo>
                  <a:cubicBezTo>
                    <a:pt x="26082" y="27002"/>
                    <a:pt x="29562" y="28768"/>
                    <a:pt x="31659" y="30349"/>
                  </a:cubicBezTo>
                  <a:cubicBezTo>
                    <a:pt x="33219" y="26397"/>
                    <a:pt x="36850" y="25420"/>
                    <a:pt x="39827" y="25361"/>
                  </a:cubicBezTo>
                  <a:cubicBezTo>
                    <a:pt x="39944" y="25358"/>
                    <a:pt x="40062" y="25357"/>
                    <a:pt x="40180" y="25357"/>
                  </a:cubicBezTo>
                  <a:cubicBezTo>
                    <a:pt x="42266" y="25357"/>
                    <a:pt x="44457" y="25747"/>
                    <a:pt x="46542" y="26254"/>
                  </a:cubicBezTo>
                  <a:cubicBezTo>
                    <a:pt x="44934" y="24384"/>
                    <a:pt x="43946" y="22158"/>
                    <a:pt x="43815" y="19884"/>
                  </a:cubicBezTo>
                  <a:cubicBezTo>
                    <a:pt x="43613" y="16479"/>
                    <a:pt x="45315" y="13264"/>
                    <a:pt x="48697" y="10585"/>
                  </a:cubicBezTo>
                  <a:cubicBezTo>
                    <a:pt x="45792" y="10287"/>
                    <a:pt x="42779" y="9692"/>
                    <a:pt x="40958" y="7954"/>
                  </a:cubicBezTo>
                  <a:cubicBezTo>
                    <a:pt x="38922" y="6025"/>
                    <a:pt x="37100" y="3072"/>
                    <a:pt x="36660"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Slackey" panose="020B0604020202020204" charset="0"/>
                </a:rPr>
                <a:t>  BOOM!</a:t>
              </a:r>
              <a:endParaRPr>
                <a:latin typeface="Slackey" panose="020B060402020202020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90"/>
        <p:cNvGrpSpPr/>
        <p:nvPr/>
      </p:nvGrpSpPr>
      <p:grpSpPr>
        <a:xfrm>
          <a:off x="0" y="0"/>
          <a:ext cx="0" cy="0"/>
          <a:chOff x="0" y="0"/>
          <a:chExt cx="0" cy="0"/>
        </a:xfrm>
      </p:grpSpPr>
      <p:sp>
        <p:nvSpPr>
          <p:cNvPr id="10291" name="Google Shape;10291;p45"/>
          <p:cNvSpPr/>
          <p:nvPr/>
        </p:nvSpPr>
        <p:spPr>
          <a:xfrm>
            <a:off x="-247624" y="-797801"/>
            <a:ext cx="9639270" cy="6739146"/>
          </a:xfrm>
          <a:prstGeom prst="irregularSeal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5"/>
          <p:cNvSpPr txBox="1">
            <a:spLocks noGrp="1"/>
          </p:cNvSpPr>
          <p:nvPr>
            <p:ph type="title"/>
          </p:nvPr>
        </p:nvSpPr>
        <p:spPr>
          <a:xfrm>
            <a:off x="3098550" y="1581225"/>
            <a:ext cx="2946900" cy="81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latin typeface="Bangers"/>
                <a:ea typeface="Bangers"/>
                <a:cs typeface="Bangers"/>
                <a:sym typeface="Bangers"/>
              </a:rPr>
              <a:t>PRINCIPLE 2</a:t>
            </a:r>
            <a:endParaRPr>
              <a:solidFill>
                <a:schemeClr val="dk1"/>
              </a:solidFill>
              <a:latin typeface="Bangers"/>
              <a:ea typeface="Bangers"/>
              <a:cs typeface="Bangers"/>
              <a:sym typeface="Bangers"/>
            </a:endParaRPr>
          </a:p>
        </p:txBody>
      </p:sp>
      <p:sp>
        <p:nvSpPr>
          <p:cNvPr id="10293" name="Google Shape;10293;p45"/>
          <p:cNvSpPr txBox="1">
            <a:spLocks noGrp="1"/>
          </p:cNvSpPr>
          <p:nvPr>
            <p:ph type="subTitle" idx="1"/>
          </p:nvPr>
        </p:nvSpPr>
        <p:spPr>
          <a:xfrm>
            <a:off x="2547900" y="2304400"/>
            <a:ext cx="4048200" cy="890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solidFill>
                  <a:schemeClr val="dk1"/>
                </a:solidFill>
              </a:rPr>
              <a:t>We strive for inclusive hiring and try to limit any kind of bias.</a:t>
            </a:r>
          </a:p>
        </p:txBody>
      </p:sp>
    </p:spTree>
    <p:extLst>
      <p:ext uri="{BB962C8B-B14F-4D97-AF65-F5344CB8AC3E}">
        <p14:creationId xmlns:p14="http://schemas.microsoft.com/office/powerpoint/2010/main" val="59691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929"/>
        <p:cNvGrpSpPr/>
        <p:nvPr/>
      </p:nvGrpSpPr>
      <p:grpSpPr>
        <a:xfrm>
          <a:off x="0" y="0"/>
          <a:ext cx="0" cy="0"/>
          <a:chOff x="0" y="0"/>
          <a:chExt cx="0" cy="0"/>
        </a:xfrm>
      </p:grpSpPr>
      <p:sp>
        <p:nvSpPr>
          <p:cNvPr id="10930" name="Google Shape;10930;p71"/>
          <p:cNvSpPr/>
          <p:nvPr/>
        </p:nvSpPr>
        <p:spPr>
          <a:xfrm flipH="1">
            <a:off x="5107226" y="1738325"/>
            <a:ext cx="3538749" cy="2095374"/>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sp>
      <p:sp>
        <p:nvSpPr>
          <p:cNvPr id="10931" name="Google Shape;10931;p71"/>
          <p:cNvSpPr txBox="1">
            <a:spLocks noGrp="1"/>
          </p:cNvSpPr>
          <p:nvPr>
            <p:ph type="title"/>
          </p:nvPr>
        </p:nvSpPr>
        <p:spPr>
          <a:xfrm>
            <a:off x="4953000" y="540000"/>
            <a:ext cx="3463200" cy="73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cs-CZ"/>
              <a:t>AUTHENTICITY</a:t>
            </a:r>
            <a:endParaRPr>
              <a:solidFill>
                <a:schemeClr val="dk1"/>
              </a:solidFill>
            </a:endParaRPr>
          </a:p>
        </p:txBody>
      </p:sp>
      <p:sp>
        <p:nvSpPr>
          <p:cNvPr id="10932" name="Google Shape;10932;p71"/>
          <p:cNvSpPr txBox="1">
            <a:spLocks noGrp="1"/>
          </p:cNvSpPr>
          <p:nvPr>
            <p:ph type="subTitle" idx="1"/>
          </p:nvPr>
        </p:nvSpPr>
        <p:spPr>
          <a:xfrm>
            <a:off x="5463559" y="2141958"/>
            <a:ext cx="2952641" cy="140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There‘s a thin line between powerful marketing and misleading. In hiring, misleading is a BIG FAT NO as it ALWAYS backfires.</a:t>
            </a:r>
            <a:endParaRPr>
              <a:solidFill>
                <a:schemeClr val="dk1"/>
              </a:solidFill>
            </a:endParaRPr>
          </a:p>
        </p:txBody>
      </p:sp>
      <p:sp>
        <p:nvSpPr>
          <p:cNvPr id="10933" name="Google Shape;10933;p71"/>
          <p:cNvSpPr/>
          <p:nvPr/>
        </p:nvSpPr>
        <p:spPr>
          <a:xfrm>
            <a:off x="4314743" y="3333666"/>
            <a:ext cx="86992" cy="49215"/>
          </a:xfrm>
          <a:custGeom>
            <a:avLst/>
            <a:gdLst/>
            <a:ahLst/>
            <a:cxnLst/>
            <a:rect l="l" t="t" r="r" b="b"/>
            <a:pathLst>
              <a:path w="2761" h="1562" extrusionOk="0">
                <a:moveTo>
                  <a:pt x="328" y="0"/>
                </a:moveTo>
                <a:cubicBezTo>
                  <a:pt x="137" y="0"/>
                  <a:pt x="0" y="308"/>
                  <a:pt x="258" y="394"/>
                </a:cubicBezTo>
                <a:lnTo>
                  <a:pt x="2360" y="1528"/>
                </a:lnTo>
                <a:cubicBezTo>
                  <a:pt x="2393" y="1528"/>
                  <a:pt x="2427" y="1528"/>
                  <a:pt x="2460" y="1562"/>
                </a:cubicBezTo>
                <a:cubicBezTo>
                  <a:pt x="2693" y="1528"/>
                  <a:pt x="2760" y="1261"/>
                  <a:pt x="2560" y="1161"/>
                </a:cubicBezTo>
                <a:lnTo>
                  <a:pt x="425" y="27"/>
                </a:lnTo>
                <a:cubicBezTo>
                  <a:pt x="392" y="8"/>
                  <a:pt x="360" y="0"/>
                  <a:pt x="32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71"/>
          <p:cNvSpPr/>
          <p:nvPr/>
        </p:nvSpPr>
        <p:spPr>
          <a:xfrm>
            <a:off x="4373315" y="3269548"/>
            <a:ext cx="31571" cy="60778"/>
          </a:xfrm>
          <a:custGeom>
            <a:avLst/>
            <a:gdLst/>
            <a:ahLst/>
            <a:cxnLst/>
            <a:rect l="l" t="t" r="r" b="b"/>
            <a:pathLst>
              <a:path w="1002" h="1929" extrusionOk="0">
                <a:moveTo>
                  <a:pt x="746" y="1"/>
                </a:moveTo>
                <a:cubicBezTo>
                  <a:pt x="668" y="1"/>
                  <a:pt x="592" y="55"/>
                  <a:pt x="568" y="127"/>
                </a:cubicBezTo>
                <a:lnTo>
                  <a:pt x="34" y="1662"/>
                </a:lnTo>
                <a:cubicBezTo>
                  <a:pt x="0" y="1762"/>
                  <a:pt x="67" y="1895"/>
                  <a:pt x="167" y="1929"/>
                </a:cubicBezTo>
                <a:lnTo>
                  <a:pt x="234" y="1929"/>
                </a:lnTo>
                <a:cubicBezTo>
                  <a:pt x="301" y="1929"/>
                  <a:pt x="401" y="1895"/>
                  <a:pt x="434" y="1795"/>
                </a:cubicBezTo>
                <a:lnTo>
                  <a:pt x="968" y="294"/>
                </a:lnTo>
                <a:cubicBezTo>
                  <a:pt x="1001" y="161"/>
                  <a:pt x="968" y="61"/>
                  <a:pt x="834" y="27"/>
                </a:cubicBezTo>
                <a:cubicBezTo>
                  <a:pt x="806" y="9"/>
                  <a:pt x="776" y="1"/>
                  <a:pt x="74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35" name="Google Shape;10935;p71"/>
          <p:cNvGrpSpPr/>
          <p:nvPr/>
        </p:nvGrpSpPr>
        <p:grpSpPr>
          <a:xfrm>
            <a:off x="646488" y="1277701"/>
            <a:ext cx="3917107" cy="2637358"/>
            <a:chOff x="646488" y="1277701"/>
            <a:chExt cx="3917107" cy="2637358"/>
          </a:xfrm>
        </p:grpSpPr>
        <p:sp>
          <p:nvSpPr>
            <p:cNvPr id="10936" name="Google Shape;10936;p71"/>
            <p:cNvSpPr/>
            <p:nvPr/>
          </p:nvSpPr>
          <p:spPr>
            <a:xfrm>
              <a:off x="646488" y="1277701"/>
              <a:ext cx="3917107" cy="2637358"/>
            </a:xfrm>
            <a:custGeom>
              <a:avLst/>
              <a:gdLst/>
              <a:ahLst/>
              <a:cxnLst/>
              <a:rect l="l" t="t" r="r" b="b"/>
              <a:pathLst>
                <a:path w="124323" h="93267" extrusionOk="0">
                  <a:moveTo>
                    <a:pt x="3869" y="0"/>
                  </a:moveTo>
                  <a:cubicBezTo>
                    <a:pt x="1735" y="0"/>
                    <a:pt x="0" y="1735"/>
                    <a:pt x="0" y="3870"/>
                  </a:cubicBezTo>
                  <a:lnTo>
                    <a:pt x="0" y="89364"/>
                  </a:lnTo>
                  <a:cubicBezTo>
                    <a:pt x="0" y="91532"/>
                    <a:pt x="1735" y="93267"/>
                    <a:pt x="3869" y="93267"/>
                  </a:cubicBezTo>
                  <a:lnTo>
                    <a:pt x="120453" y="93267"/>
                  </a:lnTo>
                  <a:cubicBezTo>
                    <a:pt x="122621" y="93267"/>
                    <a:pt x="124322" y="91532"/>
                    <a:pt x="124322" y="89364"/>
                  </a:cubicBezTo>
                  <a:lnTo>
                    <a:pt x="124322" y="3870"/>
                  </a:lnTo>
                  <a:cubicBezTo>
                    <a:pt x="124322" y="1735"/>
                    <a:pt x="122621" y="0"/>
                    <a:pt x="120453"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71"/>
            <p:cNvSpPr/>
            <p:nvPr/>
          </p:nvSpPr>
          <p:spPr>
            <a:xfrm>
              <a:off x="2517350" y="3617275"/>
              <a:ext cx="185899" cy="159266"/>
            </a:xfrm>
            <a:custGeom>
              <a:avLst/>
              <a:gdLst/>
              <a:ahLst/>
              <a:cxnLst/>
              <a:rect l="l" t="t" r="r" b="b"/>
              <a:pathLst>
                <a:path w="8340" h="7146" extrusionOk="0">
                  <a:moveTo>
                    <a:pt x="4743" y="0"/>
                  </a:moveTo>
                  <a:cubicBezTo>
                    <a:pt x="3873" y="0"/>
                    <a:pt x="2988" y="322"/>
                    <a:pt x="2268" y="1042"/>
                  </a:cubicBezTo>
                  <a:cubicBezTo>
                    <a:pt x="0" y="3310"/>
                    <a:pt x="1601" y="7146"/>
                    <a:pt x="4770" y="7146"/>
                  </a:cubicBezTo>
                  <a:cubicBezTo>
                    <a:pt x="6738" y="7146"/>
                    <a:pt x="8339" y="5545"/>
                    <a:pt x="8339" y="3577"/>
                  </a:cubicBezTo>
                  <a:cubicBezTo>
                    <a:pt x="8339" y="1428"/>
                    <a:pt x="6576" y="0"/>
                    <a:pt x="47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03ED6585-1704-4650-B546-394A2EA98962}"/>
              </a:ext>
            </a:extLst>
          </p:cNvPr>
          <p:cNvPicPr>
            <a:picLocks noChangeAspect="1"/>
          </p:cNvPicPr>
          <p:nvPr/>
        </p:nvPicPr>
        <p:blipFill>
          <a:blip r:embed="rId3"/>
          <a:stretch>
            <a:fillRect/>
          </a:stretch>
        </p:blipFill>
        <p:spPr>
          <a:xfrm>
            <a:off x="775426" y="1477792"/>
            <a:ext cx="3659230" cy="193939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90"/>
        <p:cNvGrpSpPr/>
        <p:nvPr/>
      </p:nvGrpSpPr>
      <p:grpSpPr>
        <a:xfrm>
          <a:off x="0" y="0"/>
          <a:ext cx="0" cy="0"/>
          <a:chOff x="0" y="0"/>
          <a:chExt cx="0" cy="0"/>
        </a:xfrm>
      </p:grpSpPr>
      <p:sp>
        <p:nvSpPr>
          <p:cNvPr id="10291" name="Google Shape;10291;p45"/>
          <p:cNvSpPr/>
          <p:nvPr/>
        </p:nvSpPr>
        <p:spPr>
          <a:xfrm>
            <a:off x="-247624" y="-797801"/>
            <a:ext cx="9639270" cy="6739146"/>
          </a:xfrm>
          <a:prstGeom prst="irregularSeal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5"/>
          <p:cNvSpPr txBox="1">
            <a:spLocks noGrp="1"/>
          </p:cNvSpPr>
          <p:nvPr>
            <p:ph type="title"/>
          </p:nvPr>
        </p:nvSpPr>
        <p:spPr>
          <a:xfrm>
            <a:off x="3098550" y="1581225"/>
            <a:ext cx="2946900" cy="81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latin typeface="Bangers"/>
                <a:ea typeface="Bangers"/>
                <a:cs typeface="Bangers"/>
                <a:sym typeface="Bangers"/>
              </a:rPr>
              <a:t>PRINCIPLE 3</a:t>
            </a:r>
            <a:endParaRPr>
              <a:solidFill>
                <a:schemeClr val="dk1"/>
              </a:solidFill>
              <a:latin typeface="Bangers"/>
              <a:ea typeface="Bangers"/>
              <a:cs typeface="Bangers"/>
              <a:sym typeface="Bangers"/>
            </a:endParaRPr>
          </a:p>
        </p:txBody>
      </p:sp>
      <p:sp>
        <p:nvSpPr>
          <p:cNvPr id="10293" name="Google Shape;10293;p45"/>
          <p:cNvSpPr txBox="1">
            <a:spLocks noGrp="1"/>
          </p:cNvSpPr>
          <p:nvPr>
            <p:ph type="subTitle" idx="1"/>
          </p:nvPr>
        </p:nvSpPr>
        <p:spPr>
          <a:xfrm>
            <a:off x="2547900" y="2304400"/>
            <a:ext cx="4048200" cy="890700"/>
          </a:xfrm>
          <a:prstGeom prst="rect">
            <a:avLst/>
          </a:prstGeom>
        </p:spPr>
        <p:txBody>
          <a:bodyPr spcFirstLastPara="1" wrap="square" lIns="91425" tIns="91425" rIns="91425" bIns="91425" anchor="t" anchorCtr="0">
            <a:noAutofit/>
          </a:bodyPr>
          <a:lstStyle/>
          <a:p>
            <a:pPr marL="0" indent="0">
              <a:spcAft>
                <a:spcPts val="1600"/>
              </a:spcAft>
            </a:pPr>
            <a:r>
              <a:rPr lang="cs-CZ" dirty="0" err="1"/>
              <a:t>We</a:t>
            </a:r>
            <a:r>
              <a:rPr lang="cs-CZ" dirty="0"/>
              <a:t> </a:t>
            </a:r>
            <a:r>
              <a:rPr lang="cs-CZ" dirty="0" err="1"/>
              <a:t>aim</a:t>
            </a:r>
            <a:r>
              <a:rPr lang="cs-CZ" dirty="0"/>
              <a:t> </a:t>
            </a:r>
            <a:r>
              <a:rPr lang="cs-CZ" dirty="0" err="1"/>
              <a:t>for</a:t>
            </a:r>
            <a:r>
              <a:rPr lang="cs-CZ" dirty="0"/>
              <a:t> </a:t>
            </a:r>
            <a:r>
              <a:rPr lang="cs-CZ" dirty="0" err="1"/>
              <a:t>an</a:t>
            </a:r>
            <a:r>
              <a:rPr lang="cs-CZ" dirty="0"/>
              <a:t> </a:t>
            </a:r>
            <a:r>
              <a:rPr lang="cs-CZ" dirty="0" err="1"/>
              <a:t>extraordinary</a:t>
            </a:r>
            <a:r>
              <a:rPr lang="cs-CZ" dirty="0"/>
              <a:t> but </a:t>
            </a:r>
            <a:r>
              <a:rPr lang="cs-CZ" dirty="0" err="1"/>
              <a:t>authentic</a:t>
            </a:r>
            <a:r>
              <a:rPr lang="cs-CZ" dirty="0"/>
              <a:t> </a:t>
            </a:r>
            <a:r>
              <a:rPr lang="cs-CZ" dirty="0" err="1"/>
              <a:t>candidate</a:t>
            </a:r>
            <a:r>
              <a:rPr lang="cs-CZ" dirty="0"/>
              <a:t> </a:t>
            </a:r>
            <a:r>
              <a:rPr lang="cs-CZ" dirty="0" err="1"/>
              <a:t>experience</a:t>
            </a:r>
            <a:r>
              <a:rPr lang="cs-CZ" dirty="0"/>
              <a:t>.</a:t>
            </a:r>
          </a:p>
        </p:txBody>
      </p:sp>
    </p:spTree>
    <p:extLst>
      <p:ext uri="{BB962C8B-B14F-4D97-AF65-F5344CB8AC3E}">
        <p14:creationId xmlns:p14="http://schemas.microsoft.com/office/powerpoint/2010/main" val="525778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3BD6-5F4D-4E97-86A7-AC29048F167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C1E7CE4-93AE-4D62-82FE-FB41E850AFB1}"/>
              </a:ext>
            </a:extLst>
          </p:cNvPr>
          <p:cNvSpPr>
            <a:spLocks noGrp="1"/>
          </p:cNvSpPr>
          <p:nvPr>
            <p:ph type="subTitle" idx="1"/>
          </p:nvPr>
        </p:nvSpPr>
        <p:spPr/>
        <p:txBody>
          <a:bodyPr/>
          <a:lstStyle/>
          <a:p>
            <a:endParaRPr lang="en-US"/>
          </a:p>
        </p:txBody>
      </p:sp>
      <p:pic>
        <p:nvPicPr>
          <p:cNvPr id="4" name="Online Media 3" title="Hiring hack: How to better evaluate your candidates | Simon Sinek | Big Think">
            <a:hlinkClick r:id="" action="ppaction://media"/>
            <a:extLst>
              <a:ext uri="{FF2B5EF4-FFF2-40B4-BE49-F238E27FC236}">
                <a16:creationId xmlns:a16="http://schemas.microsoft.com/office/drawing/2014/main" id="{21F1FBC0-442A-479E-B45D-A6C0EA3E624F}"/>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6671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09"/>
        <p:cNvGrpSpPr/>
        <p:nvPr/>
      </p:nvGrpSpPr>
      <p:grpSpPr>
        <a:xfrm>
          <a:off x="0" y="0"/>
          <a:ext cx="0" cy="0"/>
          <a:chOff x="0" y="0"/>
          <a:chExt cx="0" cy="0"/>
        </a:xfrm>
      </p:grpSpPr>
      <p:sp>
        <p:nvSpPr>
          <p:cNvPr id="10210" name="Google Shape;10210;p42"/>
          <p:cNvSpPr/>
          <p:nvPr/>
        </p:nvSpPr>
        <p:spPr>
          <a:xfrm>
            <a:off x="710712" y="257937"/>
            <a:ext cx="7722575" cy="4627625"/>
          </a:xfrm>
          <a:custGeom>
            <a:avLst/>
            <a:gdLst/>
            <a:ahLst/>
            <a:cxnLst/>
            <a:rect l="l" t="t" r="r" b="b"/>
            <a:pathLst>
              <a:path w="308903" h="185105" extrusionOk="0">
                <a:moveTo>
                  <a:pt x="144" y="0"/>
                </a:moveTo>
                <a:lnTo>
                  <a:pt x="308903" y="6828"/>
                </a:lnTo>
                <a:lnTo>
                  <a:pt x="307494" y="185105"/>
                </a:lnTo>
                <a:lnTo>
                  <a:pt x="0" y="179499"/>
                </a:lnTo>
                <a:close/>
              </a:path>
            </a:pathLst>
          </a:custGeom>
          <a:solidFill>
            <a:schemeClr val="lt1"/>
          </a:solidFill>
          <a:ln w="38100" cap="flat" cmpd="sng">
            <a:solidFill>
              <a:schemeClr val="dk1"/>
            </a:solidFill>
            <a:prstDash val="solid"/>
            <a:round/>
            <a:headEnd type="none" w="med" len="med"/>
            <a:tailEnd type="none" w="med" len="med"/>
          </a:ln>
        </p:spPr>
      </p:sp>
      <p:sp>
        <p:nvSpPr>
          <p:cNvPr id="10211" name="Google Shape;10211;p42"/>
          <p:cNvSpPr txBox="1">
            <a:spLocks noGrp="1"/>
          </p:cNvSpPr>
          <p:nvPr>
            <p:ph type="title"/>
          </p:nvPr>
        </p:nvSpPr>
        <p:spPr>
          <a:xfrm>
            <a:off x="1349100" y="540000"/>
            <a:ext cx="64458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sz="2800">
                <a:solidFill>
                  <a:schemeClr val="dk1"/>
                </a:solidFill>
              </a:rPr>
              <a:t>GROUND RULES</a:t>
            </a:r>
            <a:endParaRPr sz="2800">
              <a:solidFill>
                <a:schemeClr val="dk1"/>
              </a:solidFill>
            </a:endParaRPr>
          </a:p>
        </p:txBody>
      </p:sp>
      <p:sp>
        <p:nvSpPr>
          <p:cNvPr id="10212" name="Google Shape;10212;p42"/>
          <p:cNvSpPr txBox="1">
            <a:spLocks noGrp="1"/>
          </p:cNvSpPr>
          <p:nvPr>
            <p:ph type="body" idx="1"/>
          </p:nvPr>
        </p:nvSpPr>
        <p:spPr>
          <a:xfrm>
            <a:off x="1076400" y="962025"/>
            <a:ext cx="6991200" cy="359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457200" lvl="0" indent="-304800" algn="l" rtl="0">
              <a:spcBef>
                <a:spcPts val="0"/>
              </a:spcBef>
              <a:spcAft>
                <a:spcPts val="0"/>
              </a:spcAft>
              <a:buClr>
                <a:schemeClr val="accent1"/>
              </a:buClr>
              <a:buSzPts val="1200"/>
              <a:buChar char="●"/>
            </a:pPr>
            <a:r>
              <a:rPr lang="cs-CZ" dirty="0">
                <a:solidFill>
                  <a:schemeClr val="dk1"/>
                </a:solidFill>
              </a:rPr>
              <a:t>TIMING</a:t>
            </a:r>
          </a:p>
          <a:p>
            <a:pPr lvl="1">
              <a:spcBef>
                <a:spcPts val="0"/>
              </a:spcBef>
              <a:buClr>
                <a:schemeClr val="accent1"/>
              </a:buClr>
              <a:buChar char="●"/>
            </a:pPr>
            <a:r>
              <a:rPr lang="cs-CZ" dirty="0">
                <a:solidFill>
                  <a:schemeClr val="dk1"/>
                </a:solidFill>
              </a:rPr>
              <a:t>9:00 – 10:10 </a:t>
            </a:r>
            <a:r>
              <a:rPr lang="cs-CZ" dirty="0" err="1">
                <a:solidFill>
                  <a:schemeClr val="dk1"/>
                </a:solidFill>
              </a:rPr>
              <a:t>Block</a:t>
            </a:r>
            <a:r>
              <a:rPr lang="cs-CZ" dirty="0">
                <a:solidFill>
                  <a:schemeClr val="dk1"/>
                </a:solidFill>
              </a:rPr>
              <a:t> 1</a:t>
            </a:r>
          </a:p>
          <a:p>
            <a:pPr lvl="1">
              <a:spcBef>
                <a:spcPts val="0"/>
              </a:spcBef>
              <a:buClr>
                <a:schemeClr val="accent1"/>
              </a:buClr>
              <a:buChar char="●"/>
            </a:pPr>
            <a:r>
              <a:rPr lang="cs-CZ" dirty="0">
                <a:solidFill>
                  <a:schemeClr val="dk1"/>
                </a:solidFill>
              </a:rPr>
              <a:t>10:10 – 10:20: </a:t>
            </a:r>
            <a:r>
              <a:rPr lang="cs-CZ" dirty="0" err="1">
                <a:solidFill>
                  <a:schemeClr val="dk1"/>
                </a:solidFill>
              </a:rPr>
              <a:t>Coffee</a:t>
            </a:r>
            <a:r>
              <a:rPr lang="cs-CZ" dirty="0">
                <a:solidFill>
                  <a:schemeClr val="dk1"/>
                </a:solidFill>
              </a:rPr>
              <a:t> </a:t>
            </a:r>
            <a:r>
              <a:rPr lang="cs-CZ" dirty="0" err="1">
                <a:solidFill>
                  <a:schemeClr val="dk1"/>
                </a:solidFill>
              </a:rPr>
              <a:t>Break</a:t>
            </a:r>
          </a:p>
          <a:p>
            <a:pPr lvl="1">
              <a:spcBef>
                <a:spcPts val="0"/>
              </a:spcBef>
              <a:buClr>
                <a:schemeClr val="accent1"/>
              </a:buClr>
              <a:buChar char="●"/>
            </a:pPr>
            <a:r>
              <a:rPr lang="cs-CZ" dirty="0">
                <a:solidFill>
                  <a:schemeClr val="dk1"/>
                </a:solidFill>
              </a:rPr>
              <a:t>10:20 – 11:45 </a:t>
            </a:r>
            <a:r>
              <a:rPr lang="cs-CZ" dirty="0" err="1">
                <a:solidFill>
                  <a:schemeClr val="dk1"/>
                </a:solidFill>
              </a:rPr>
              <a:t>Block</a:t>
            </a:r>
            <a:r>
              <a:rPr lang="cs-CZ" dirty="0">
                <a:solidFill>
                  <a:schemeClr val="dk1"/>
                </a:solidFill>
              </a:rPr>
              <a:t> II</a:t>
            </a:r>
          </a:p>
          <a:p>
            <a:pPr lvl="1">
              <a:spcBef>
                <a:spcPts val="0"/>
              </a:spcBef>
              <a:buClr>
                <a:schemeClr val="accent1"/>
              </a:buClr>
              <a:buChar char="●"/>
            </a:pPr>
            <a:r>
              <a:rPr lang="cs-CZ" dirty="0">
                <a:solidFill>
                  <a:schemeClr val="dk1"/>
                </a:solidFill>
              </a:rPr>
              <a:t>11:45 – 12:15 Lunch</a:t>
            </a:r>
          </a:p>
          <a:p>
            <a:pPr lvl="1">
              <a:spcBef>
                <a:spcPts val="0"/>
              </a:spcBef>
              <a:buClr>
                <a:schemeClr val="accent1"/>
              </a:buClr>
              <a:buChar char="●"/>
            </a:pPr>
            <a:r>
              <a:rPr lang="cs-CZ" dirty="0">
                <a:solidFill>
                  <a:schemeClr val="dk1"/>
                </a:solidFill>
              </a:rPr>
              <a:t>12:15 – 13:25 </a:t>
            </a:r>
            <a:r>
              <a:rPr lang="cs-CZ" dirty="0" err="1">
                <a:solidFill>
                  <a:schemeClr val="dk1"/>
                </a:solidFill>
              </a:rPr>
              <a:t>Block</a:t>
            </a:r>
            <a:r>
              <a:rPr lang="cs-CZ" dirty="0">
                <a:solidFill>
                  <a:schemeClr val="dk1"/>
                </a:solidFill>
              </a:rPr>
              <a:t> III</a:t>
            </a:r>
          </a:p>
          <a:p>
            <a:pPr lvl="1">
              <a:spcBef>
                <a:spcPts val="0"/>
              </a:spcBef>
              <a:buClr>
                <a:schemeClr val="accent1"/>
              </a:buClr>
              <a:buChar char="●"/>
            </a:pPr>
            <a:r>
              <a:rPr lang="cs-CZ" dirty="0">
                <a:solidFill>
                  <a:schemeClr val="dk1"/>
                </a:solidFill>
              </a:rPr>
              <a:t>13:25: 13:35 </a:t>
            </a:r>
            <a:r>
              <a:rPr lang="cs-CZ" dirty="0" err="1">
                <a:solidFill>
                  <a:schemeClr val="dk1"/>
                </a:solidFill>
              </a:rPr>
              <a:t>Coffee</a:t>
            </a:r>
            <a:r>
              <a:rPr lang="cs-CZ" dirty="0">
                <a:solidFill>
                  <a:schemeClr val="dk1"/>
                </a:solidFill>
              </a:rPr>
              <a:t> </a:t>
            </a:r>
            <a:r>
              <a:rPr lang="cs-CZ" dirty="0" err="1">
                <a:solidFill>
                  <a:schemeClr val="dk1"/>
                </a:solidFill>
              </a:rPr>
              <a:t>Break</a:t>
            </a:r>
          </a:p>
          <a:p>
            <a:pPr lvl="1">
              <a:spcBef>
                <a:spcPts val="0"/>
              </a:spcBef>
              <a:buClr>
                <a:schemeClr val="accent1"/>
              </a:buClr>
              <a:buChar char="●"/>
            </a:pPr>
            <a:r>
              <a:rPr lang="cs-CZ" dirty="0">
                <a:solidFill>
                  <a:schemeClr val="dk1"/>
                </a:solidFill>
              </a:rPr>
              <a:t>13:45 – 15:00 </a:t>
            </a:r>
            <a:r>
              <a:rPr lang="cs-CZ" dirty="0" err="1">
                <a:solidFill>
                  <a:schemeClr val="dk1"/>
                </a:solidFill>
              </a:rPr>
              <a:t>Block</a:t>
            </a:r>
            <a:r>
              <a:rPr lang="cs-CZ" dirty="0">
                <a:solidFill>
                  <a:schemeClr val="dk1"/>
                </a:solidFill>
              </a:rPr>
              <a:t> IV</a:t>
            </a:r>
          </a:p>
          <a:p>
            <a:pPr lvl="1">
              <a:spcBef>
                <a:spcPts val="0"/>
              </a:spcBef>
              <a:buClr>
                <a:schemeClr val="accent1"/>
              </a:buClr>
              <a:buChar char="●"/>
            </a:pPr>
            <a:endParaRPr lang="cs-CZ">
              <a:solidFill>
                <a:schemeClr val="dk1"/>
              </a:solidFill>
            </a:endParaRPr>
          </a:p>
          <a:p>
            <a:pPr marL="609600" lvl="1" indent="0">
              <a:spcBef>
                <a:spcPts val="0"/>
              </a:spcBef>
              <a:buClr>
                <a:schemeClr val="accent1"/>
              </a:buClr>
              <a:buNone/>
            </a:pPr>
            <a:endParaRPr lang="cs-CZ">
              <a:solidFill>
                <a:schemeClr val="dk1"/>
              </a:solidFill>
            </a:endParaRPr>
          </a:p>
          <a:p>
            <a:pPr marL="457200" lvl="0" indent="-304800" algn="l" rtl="0">
              <a:spcBef>
                <a:spcPts val="0"/>
              </a:spcBef>
              <a:spcAft>
                <a:spcPts val="0"/>
              </a:spcAft>
              <a:buClr>
                <a:schemeClr val="accent1"/>
              </a:buClr>
              <a:buSzPts val="1200"/>
              <a:buChar char="●"/>
            </a:pPr>
            <a:r>
              <a:rPr lang="cs-CZ" dirty="0">
                <a:solidFill>
                  <a:schemeClr val="dk1"/>
                </a:solidFill>
              </a:rPr>
              <a:t>QUESTIONS &amp; DISCUSSION</a:t>
            </a:r>
          </a:p>
          <a:p>
            <a:pPr lvl="1">
              <a:spcBef>
                <a:spcPts val="0"/>
              </a:spcBef>
              <a:buClr>
                <a:schemeClr val="accent1"/>
              </a:buClr>
              <a:buChar char="●"/>
            </a:pPr>
            <a:r>
              <a:rPr lang="cs-CZ" dirty="0" err="1">
                <a:solidFill>
                  <a:schemeClr val="dk1"/>
                </a:solidFill>
              </a:rPr>
              <a:t>Welcomed</a:t>
            </a:r>
            <a:r>
              <a:rPr lang="cs-CZ" dirty="0">
                <a:solidFill>
                  <a:schemeClr val="dk1"/>
                </a:solidFill>
              </a:rPr>
              <a:t>! </a:t>
            </a:r>
            <a:r>
              <a:rPr lang="cs-CZ" dirty="0" err="1">
                <a:solidFill>
                  <a:schemeClr val="dk1"/>
                </a:solidFill>
              </a:rPr>
              <a:t>Sharing</a:t>
            </a:r>
            <a:r>
              <a:rPr lang="cs-CZ" dirty="0">
                <a:solidFill>
                  <a:schemeClr val="dk1"/>
                </a:solidFill>
              </a:rPr>
              <a:t> </a:t>
            </a:r>
            <a:r>
              <a:rPr lang="cs-CZ" dirty="0" err="1">
                <a:solidFill>
                  <a:schemeClr val="dk1"/>
                </a:solidFill>
              </a:rPr>
              <a:t>is</a:t>
            </a:r>
            <a:r>
              <a:rPr lang="cs-CZ" dirty="0">
                <a:solidFill>
                  <a:schemeClr val="dk1"/>
                </a:solidFill>
              </a:rPr>
              <a:t> </a:t>
            </a:r>
            <a:r>
              <a:rPr lang="cs-CZ" dirty="0" err="1">
                <a:solidFill>
                  <a:schemeClr val="dk1"/>
                </a:solidFill>
              </a:rPr>
              <a:t>caring</a:t>
            </a:r>
            <a:r>
              <a:rPr lang="cs-CZ" dirty="0">
                <a:solidFill>
                  <a:schemeClr val="dk1"/>
                </a:solidFill>
              </a:rPr>
              <a:t>.</a:t>
            </a:r>
          </a:p>
          <a:p>
            <a:pPr marL="609600" lvl="1" indent="0">
              <a:spcBef>
                <a:spcPts val="0"/>
              </a:spcBef>
              <a:buClr>
                <a:schemeClr val="accent1"/>
              </a:buClr>
              <a:buNone/>
            </a:pPr>
            <a:endParaRPr lang="cs-CZ">
              <a:solidFill>
                <a:schemeClr val="dk1"/>
              </a:solidFill>
            </a:endParaRPr>
          </a:p>
          <a:p>
            <a:pPr marL="457200" lvl="0" indent="-304800" algn="l" rtl="0">
              <a:spcBef>
                <a:spcPts val="0"/>
              </a:spcBef>
              <a:spcAft>
                <a:spcPts val="0"/>
              </a:spcAft>
              <a:buClr>
                <a:schemeClr val="accent1"/>
              </a:buClr>
              <a:buSzPts val="1200"/>
              <a:buChar char="●"/>
            </a:pPr>
            <a:r>
              <a:rPr lang="cs-CZ" dirty="0">
                <a:solidFill>
                  <a:schemeClr val="dk1"/>
                </a:solidFill>
              </a:rPr>
              <a:t>CAMERAS</a:t>
            </a:r>
          </a:p>
          <a:p>
            <a:pPr lvl="1">
              <a:spcBef>
                <a:spcPts val="0"/>
              </a:spcBef>
              <a:buClr>
                <a:schemeClr val="accent1"/>
              </a:buClr>
              <a:buChar char="●"/>
            </a:pPr>
            <a:r>
              <a:rPr lang="cs-CZ" dirty="0">
                <a:solidFill>
                  <a:schemeClr val="dk1"/>
                </a:solidFill>
              </a:rPr>
              <a:t>Switch </a:t>
            </a:r>
            <a:r>
              <a:rPr lang="cs-CZ" dirty="0" err="1">
                <a:solidFill>
                  <a:schemeClr val="dk1"/>
                </a:solidFill>
              </a:rPr>
              <a:t>them</a:t>
            </a:r>
            <a:r>
              <a:rPr lang="cs-CZ" dirty="0">
                <a:solidFill>
                  <a:schemeClr val="dk1"/>
                </a:solidFill>
              </a:rPr>
              <a:t> on </a:t>
            </a:r>
            <a:r>
              <a:rPr lang="cs-CZ" dirty="0" err="1">
                <a:solidFill>
                  <a:schemeClr val="dk1"/>
                </a:solidFill>
              </a:rPr>
              <a:t>when</a:t>
            </a:r>
            <a:r>
              <a:rPr lang="cs-CZ" dirty="0">
                <a:solidFill>
                  <a:schemeClr val="dk1"/>
                </a:solidFill>
              </a:rPr>
              <a:t> </a:t>
            </a:r>
            <a:r>
              <a:rPr lang="cs-CZ" dirty="0" err="1">
                <a:solidFill>
                  <a:schemeClr val="dk1"/>
                </a:solidFill>
              </a:rPr>
              <a:t>speaking</a:t>
            </a:r>
            <a:r>
              <a:rPr lang="cs-CZ" dirty="0">
                <a:solidFill>
                  <a:schemeClr val="dk1"/>
                </a:solidFill>
              </a:rPr>
              <a:t> </a:t>
            </a:r>
            <a:r>
              <a:rPr lang="cs-CZ" dirty="0" err="1">
                <a:solidFill>
                  <a:schemeClr val="dk1"/>
                </a:solidFill>
              </a:rPr>
              <a:t>or</a:t>
            </a:r>
            <a:r>
              <a:rPr lang="cs-CZ" dirty="0">
                <a:solidFill>
                  <a:schemeClr val="dk1"/>
                </a:solidFill>
              </a:rPr>
              <a:t> </a:t>
            </a:r>
            <a:r>
              <a:rPr lang="cs-CZ" dirty="0" err="1">
                <a:solidFill>
                  <a:schemeClr val="dk1"/>
                </a:solidFill>
              </a:rPr>
              <a:t>discussing</a:t>
            </a:r>
            <a:r>
              <a:rPr lang="cs-CZ" dirty="0">
                <a:solidFill>
                  <a:schemeClr val="dk1"/>
                </a:solidFill>
              </a:rPr>
              <a:t>, </a:t>
            </a:r>
            <a:r>
              <a:rPr lang="cs-CZ" dirty="0" err="1">
                <a:solidFill>
                  <a:schemeClr val="dk1"/>
                </a:solidFill>
              </a:rPr>
              <a:t>please</a:t>
            </a:r>
            <a:r>
              <a:rPr lang="cs-CZ" dirty="0">
                <a:solidFill>
                  <a:schemeClr val="dk1"/>
                </a:solidFill>
              </a:rPr>
              <a:t>.</a:t>
            </a:r>
          </a:p>
          <a:p>
            <a:pPr marL="609600" lvl="1" indent="0">
              <a:spcBef>
                <a:spcPts val="0"/>
              </a:spcBef>
              <a:buClr>
                <a:schemeClr val="accent1"/>
              </a:buClr>
              <a:buNone/>
            </a:pPr>
            <a:endParaRPr lang="cs-CZ">
              <a:solidFill>
                <a:schemeClr val="dk1"/>
              </a:solidFill>
            </a:endParaRPr>
          </a:p>
          <a:p>
            <a:pPr marL="457200" lvl="0" indent="-304800" algn="l" rtl="0">
              <a:spcBef>
                <a:spcPts val="0"/>
              </a:spcBef>
              <a:spcAft>
                <a:spcPts val="0"/>
              </a:spcAft>
              <a:buClr>
                <a:schemeClr val="accent1"/>
              </a:buClr>
              <a:buSzPts val="1200"/>
              <a:buChar char="●"/>
            </a:pPr>
            <a:r>
              <a:rPr lang="cs-CZ" dirty="0">
                <a:solidFill>
                  <a:schemeClr val="dk1"/>
                </a:solidFill>
              </a:rPr>
              <a:t>HANDBOOK</a:t>
            </a:r>
          </a:p>
          <a:p>
            <a:pPr lvl="1">
              <a:spcBef>
                <a:spcPts val="0"/>
              </a:spcBef>
              <a:buClr>
                <a:schemeClr val="accent1"/>
              </a:buClr>
              <a:buChar char="●"/>
            </a:pPr>
            <a:r>
              <a:rPr lang="cs-CZ" dirty="0" err="1">
                <a:solidFill>
                  <a:schemeClr val="dk1"/>
                </a:solidFill>
              </a:rPr>
              <a:t>You‘ve</a:t>
            </a:r>
            <a:r>
              <a:rPr lang="cs-CZ" dirty="0">
                <a:solidFill>
                  <a:schemeClr val="dk1"/>
                </a:solidFill>
              </a:rPr>
              <a:t> just </a:t>
            </a:r>
            <a:r>
              <a:rPr lang="cs-CZ" dirty="0" err="1">
                <a:solidFill>
                  <a:schemeClr val="dk1"/>
                </a:solidFill>
              </a:rPr>
              <a:t>received</a:t>
            </a:r>
            <a:r>
              <a:rPr lang="cs-CZ" dirty="0">
                <a:solidFill>
                  <a:schemeClr val="dk1"/>
                </a:solidFill>
              </a:rPr>
              <a:t> a full script. Use </a:t>
            </a:r>
            <a:r>
              <a:rPr lang="cs-CZ" dirty="0" err="1">
                <a:solidFill>
                  <a:schemeClr val="dk1"/>
                </a:solidFill>
              </a:rPr>
              <a:t>it</a:t>
            </a:r>
            <a:r>
              <a:rPr lang="cs-CZ" dirty="0">
                <a:solidFill>
                  <a:schemeClr val="dk1"/>
                </a:solidFill>
              </a:rPr>
              <a:t> to make notes </a:t>
            </a:r>
            <a:r>
              <a:rPr lang="cs-CZ" dirty="0" err="1">
                <a:solidFill>
                  <a:schemeClr val="dk1"/>
                </a:solidFill>
              </a:rPr>
              <a:t>if</a:t>
            </a:r>
            <a:r>
              <a:rPr lang="cs-CZ" dirty="0">
                <a:solidFill>
                  <a:schemeClr val="dk1"/>
                </a:solidFill>
              </a:rPr>
              <a:t> </a:t>
            </a:r>
            <a:r>
              <a:rPr lang="cs-CZ" dirty="0" err="1">
                <a:solidFill>
                  <a:schemeClr val="dk1"/>
                </a:solidFill>
              </a:rPr>
              <a:t>you</a:t>
            </a:r>
            <a:r>
              <a:rPr lang="cs-CZ" dirty="0">
                <a:solidFill>
                  <a:schemeClr val="dk1"/>
                </a:solidFill>
              </a:rPr>
              <a:t> </a:t>
            </a:r>
            <a:r>
              <a:rPr lang="cs-CZ" dirty="0" err="1">
                <a:solidFill>
                  <a:schemeClr val="dk1"/>
                </a:solidFill>
              </a:rPr>
              <a:t>wish</a:t>
            </a:r>
            <a:r>
              <a:rPr lang="cs-CZ" dirty="0">
                <a:solidFill>
                  <a:schemeClr val="dk1"/>
                </a:solidFill>
              </a:rPr>
              <a:t>.</a:t>
            </a:r>
          </a:p>
          <a:p>
            <a:pPr marL="609600" lvl="1" indent="0">
              <a:spcBef>
                <a:spcPts val="0"/>
              </a:spcBef>
              <a:buClr>
                <a:schemeClr val="accent1"/>
              </a:buClr>
              <a:buNone/>
            </a:pPr>
            <a:endParaRPr lang="cs-CZ">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11"/>
        <p:cNvGrpSpPr/>
        <p:nvPr/>
      </p:nvGrpSpPr>
      <p:grpSpPr>
        <a:xfrm>
          <a:off x="0" y="0"/>
          <a:ext cx="0" cy="0"/>
          <a:chOff x="0" y="0"/>
          <a:chExt cx="0" cy="0"/>
        </a:xfrm>
      </p:grpSpPr>
      <p:sp>
        <p:nvSpPr>
          <p:cNvPr id="10612" name="Google Shape;10612;p58"/>
          <p:cNvSpPr/>
          <p:nvPr/>
        </p:nvSpPr>
        <p:spPr>
          <a:xfrm flipH="1">
            <a:off x="5047105" y="331998"/>
            <a:ext cx="3728365" cy="4615649"/>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613" name="Google Shape;10613;p58"/>
          <p:cNvSpPr txBox="1">
            <a:spLocks noGrp="1"/>
          </p:cNvSpPr>
          <p:nvPr>
            <p:ph type="title"/>
          </p:nvPr>
        </p:nvSpPr>
        <p:spPr>
          <a:xfrm>
            <a:off x="822008" y="2067325"/>
            <a:ext cx="4337700" cy="7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solidFill>
                  <a:schemeClr val="dk1"/>
                </a:solidFill>
              </a:rPr>
              <a:t>3  KEY HIRING PRINCIPLES</a:t>
            </a:r>
            <a:endParaRPr>
              <a:solidFill>
                <a:schemeClr val="dk1"/>
              </a:solidFill>
            </a:endParaRPr>
          </a:p>
        </p:txBody>
      </p:sp>
      <p:sp>
        <p:nvSpPr>
          <p:cNvPr id="10614" name="Google Shape;10614;p58"/>
          <p:cNvSpPr txBox="1">
            <a:spLocks noGrp="1"/>
          </p:cNvSpPr>
          <p:nvPr>
            <p:ph type="subTitle" idx="1"/>
          </p:nvPr>
        </p:nvSpPr>
        <p:spPr>
          <a:xfrm>
            <a:off x="5467200" y="691675"/>
            <a:ext cx="2499600" cy="30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cs-CZ"/>
              <a:t>PRINCIPLE 1</a:t>
            </a:r>
            <a:endParaRPr/>
          </a:p>
        </p:txBody>
      </p:sp>
      <p:sp>
        <p:nvSpPr>
          <p:cNvPr id="10615" name="Google Shape;10615;p58"/>
          <p:cNvSpPr txBox="1">
            <a:spLocks noGrp="1"/>
          </p:cNvSpPr>
          <p:nvPr>
            <p:ph type="subTitle" idx="2"/>
          </p:nvPr>
        </p:nvSpPr>
        <p:spPr>
          <a:xfrm>
            <a:off x="5332432" y="1110414"/>
            <a:ext cx="2965592" cy="67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err="1"/>
              <a:t>We</a:t>
            </a:r>
            <a:r>
              <a:rPr lang="cs-CZ" dirty="0"/>
              <a:t> </a:t>
            </a:r>
            <a:r>
              <a:rPr lang="cs-CZ" dirty="0" err="1"/>
              <a:t>hire</a:t>
            </a:r>
            <a:r>
              <a:rPr lang="cs-CZ" dirty="0"/>
              <a:t> </a:t>
            </a:r>
            <a:r>
              <a:rPr lang="cs-CZ" dirty="0" err="1"/>
              <a:t>for</a:t>
            </a:r>
            <a:r>
              <a:rPr lang="cs-CZ" dirty="0"/>
              <a:t> </a:t>
            </a:r>
            <a:r>
              <a:rPr lang="cs-CZ" dirty="0" err="1"/>
              <a:t>potential</a:t>
            </a:r>
            <a:r>
              <a:rPr lang="cs-CZ" dirty="0"/>
              <a:t> and </a:t>
            </a:r>
            <a:r>
              <a:rPr lang="cs-CZ" dirty="0" err="1"/>
              <a:t>culture</a:t>
            </a:r>
            <a:r>
              <a:rPr lang="cs-CZ" dirty="0"/>
              <a:t> fit </a:t>
            </a:r>
            <a:r>
              <a:rPr lang="cs-CZ" dirty="0" err="1"/>
              <a:t>rather</a:t>
            </a:r>
            <a:r>
              <a:rPr lang="cs-CZ" dirty="0"/>
              <a:t> </a:t>
            </a:r>
            <a:r>
              <a:rPr lang="cs-CZ" dirty="0" err="1"/>
              <a:t>than</a:t>
            </a:r>
            <a:r>
              <a:rPr lang="cs-CZ" dirty="0"/>
              <a:t> </a:t>
            </a:r>
            <a:r>
              <a:rPr lang="cs-CZ" dirty="0" err="1"/>
              <a:t>for</a:t>
            </a:r>
            <a:r>
              <a:rPr lang="cs-CZ" dirty="0"/>
              <a:t> hard </a:t>
            </a:r>
            <a:r>
              <a:rPr lang="cs-CZ" dirty="0" err="1"/>
              <a:t>skills</a:t>
            </a:r>
            <a:r>
              <a:rPr lang="cs-CZ" dirty="0"/>
              <a:t>/</a:t>
            </a:r>
            <a:r>
              <a:rPr lang="cs-CZ" dirty="0" err="1"/>
              <a:t>experience</a:t>
            </a:r>
            <a:r>
              <a:rPr lang="cs-CZ" dirty="0"/>
              <a:t>.</a:t>
            </a:r>
            <a:endParaRPr lang="cs-CZ" dirty="0">
              <a:solidFill>
                <a:schemeClr val="dk1"/>
              </a:solidFill>
            </a:endParaRPr>
          </a:p>
        </p:txBody>
      </p:sp>
      <p:sp>
        <p:nvSpPr>
          <p:cNvPr id="10616" name="Google Shape;10616;p58"/>
          <p:cNvSpPr txBox="1">
            <a:spLocks noGrp="1"/>
          </p:cNvSpPr>
          <p:nvPr>
            <p:ph type="subTitle" idx="3"/>
          </p:nvPr>
        </p:nvSpPr>
        <p:spPr>
          <a:xfrm>
            <a:off x="5467200" y="2067325"/>
            <a:ext cx="2648890" cy="30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cs-CZ"/>
              <a:t>PRINCIPLE 2</a:t>
            </a:r>
            <a:endParaRPr/>
          </a:p>
        </p:txBody>
      </p:sp>
      <p:sp>
        <p:nvSpPr>
          <p:cNvPr id="10617" name="Google Shape;10617;p58"/>
          <p:cNvSpPr txBox="1">
            <a:spLocks noGrp="1"/>
          </p:cNvSpPr>
          <p:nvPr>
            <p:ph type="subTitle" idx="4"/>
          </p:nvPr>
        </p:nvSpPr>
        <p:spPr>
          <a:xfrm>
            <a:off x="5537452" y="2454750"/>
            <a:ext cx="2499600" cy="67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solidFill>
                  <a:schemeClr val="dk1"/>
                </a:solidFill>
              </a:rPr>
              <a:t>We strive for inclusive hiring and try to limit any kind of bias.</a:t>
            </a:r>
          </a:p>
        </p:txBody>
      </p:sp>
      <p:sp>
        <p:nvSpPr>
          <p:cNvPr id="10618" name="Google Shape;10618;p58"/>
          <p:cNvSpPr txBox="1">
            <a:spLocks noGrp="1"/>
          </p:cNvSpPr>
          <p:nvPr>
            <p:ph type="subTitle" idx="5"/>
          </p:nvPr>
        </p:nvSpPr>
        <p:spPr>
          <a:xfrm>
            <a:off x="5467199" y="3440880"/>
            <a:ext cx="2615013" cy="30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accent1"/>
              </a:buClr>
              <a:buSzPts val="1600"/>
              <a:buChar char="●"/>
            </a:pPr>
            <a:r>
              <a:rPr lang="cs-CZ"/>
              <a:t>PRINCIPLE 3</a:t>
            </a:r>
            <a:endParaRPr/>
          </a:p>
        </p:txBody>
      </p:sp>
      <p:sp>
        <p:nvSpPr>
          <p:cNvPr id="10619" name="Google Shape;10619;p58"/>
          <p:cNvSpPr txBox="1">
            <a:spLocks noGrp="1"/>
          </p:cNvSpPr>
          <p:nvPr>
            <p:ph type="subTitle" idx="6"/>
          </p:nvPr>
        </p:nvSpPr>
        <p:spPr>
          <a:xfrm>
            <a:off x="5495876" y="3826119"/>
            <a:ext cx="2830824" cy="672900"/>
          </a:xfrm>
          <a:prstGeom prst="rect">
            <a:avLst/>
          </a:prstGeom>
        </p:spPr>
        <p:txBody>
          <a:bodyPr spcFirstLastPara="1" wrap="square" lIns="91425" tIns="91425" rIns="91425" bIns="91425" anchor="t" anchorCtr="0">
            <a:noAutofit/>
          </a:bodyPr>
          <a:lstStyle/>
          <a:p>
            <a:pPr marL="0" indent="0" algn="ctr">
              <a:spcAft>
                <a:spcPts val="1600"/>
              </a:spcAft>
            </a:pPr>
            <a:r>
              <a:rPr lang="cs-CZ" dirty="0" err="1"/>
              <a:t>We</a:t>
            </a:r>
            <a:r>
              <a:rPr lang="cs-CZ" dirty="0"/>
              <a:t> </a:t>
            </a:r>
            <a:r>
              <a:rPr lang="cs-CZ" dirty="0" err="1"/>
              <a:t>aim</a:t>
            </a:r>
            <a:r>
              <a:rPr lang="cs-CZ" dirty="0"/>
              <a:t> </a:t>
            </a:r>
            <a:r>
              <a:rPr lang="cs-CZ" dirty="0" err="1"/>
              <a:t>for</a:t>
            </a:r>
            <a:r>
              <a:rPr lang="cs-CZ" dirty="0"/>
              <a:t> </a:t>
            </a:r>
            <a:r>
              <a:rPr lang="cs-CZ" dirty="0" err="1"/>
              <a:t>an</a:t>
            </a:r>
            <a:r>
              <a:rPr lang="cs-CZ" dirty="0"/>
              <a:t> </a:t>
            </a:r>
            <a:r>
              <a:rPr lang="cs-CZ" dirty="0" err="1"/>
              <a:t>extraordinary</a:t>
            </a:r>
            <a:r>
              <a:rPr lang="cs-CZ" dirty="0"/>
              <a:t> but </a:t>
            </a:r>
            <a:r>
              <a:rPr lang="cs-CZ" dirty="0" err="1"/>
              <a:t>authentic</a:t>
            </a:r>
            <a:r>
              <a:rPr lang="cs-CZ" dirty="0"/>
              <a:t> </a:t>
            </a:r>
            <a:r>
              <a:rPr lang="cs-CZ" dirty="0" err="1"/>
              <a:t>candidate</a:t>
            </a:r>
            <a:r>
              <a:rPr lang="cs-CZ" dirty="0"/>
              <a:t> </a:t>
            </a:r>
            <a:r>
              <a:rPr lang="cs-CZ" dirty="0" err="1"/>
              <a:t>experience</a:t>
            </a:r>
            <a:r>
              <a:rPr lang="cs-CZ" dirty="0"/>
              <a:t>.</a:t>
            </a:r>
          </a:p>
          <a:p>
            <a:pPr marL="0" indent="0" algn="ctr">
              <a:spcAft>
                <a:spcPts val="1600"/>
              </a:spcAft>
            </a:pPr>
            <a:endParaRPr>
              <a:solidFill>
                <a:schemeClr val="dk1"/>
              </a:solidFill>
            </a:endParaRPr>
          </a:p>
        </p:txBody>
      </p:sp>
    </p:spTree>
    <p:extLst>
      <p:ext uri="{BB962C8B-B14F-4D97-AF65-F5344CB8AC3E}">
        <p14:creationId xmlns:p14="http://schemas.microsoft.com/office/powerpoint/2010/main" val="15038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6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61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1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4" grpId="0" build="p"/>
      <p:bldP spid="10615" grpId="0" build="p"/>
      <p:bldP spid="10616" grpId="0" build="p"/>
      <p:bldP spid="10617" grpId="0" build="p"/>
      <p:bldP spid="10618" grpId="0" build="p"/>
      <p:bldP spid="106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Coffee break</a:t>
            </a:r>
            <a:endParaRPr>
              <a:solidFill>
                <a:schemeClr val="dk1"/>
              </a:solidFill>
            </a:endParaRPr>
          </a:p>
        </p:txBody>
      </p:sp>
    </p:spTree>
    <p:extLst>
      <p:ext uri="{BB962C8B-B14F-4D97-AF65-F5344CB8AC3E}">
        <p14:creationId xmlns:p14="http://schemas.microsoft.com/office/powerpoint/2010/main" val="1250326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PROCESS</a:t>
            </a:r>
            <a:endParaRPr>
              <a:solidFill>
                <a:schemeClr val="dk1"/>
              </a:solidFill>
            </a:endParaRPr>
          </a:p>
        </p:txBody>
      </p:sp>
      <p:sp>
        <p:nvSpPr>
          <p:cNvPr id="10285" name="Google Shape;10285;p44"/>
          <p:cNvSpPr txBox="1">
            <a:spLocks noGrp="1"/>
          </p:cNvSpPr>
          <p:nvPr>
            <p:ph type="title" idx="2"/>
          </p:nvPr>
        </p:nvSpPr>
        <p:spPr>
          <a:xfrm>
            <a:off x="3484800" y="1462650"/>
            <a:ext cx="21744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a:t>
            </a:r>
            <a:r>
              <a:rPr lang="cs-CZ"/>
              <a:t>3</a:t>
            </a:r>
            <a:endParaRPr/>
          </a:p>
        </p:txBody>
      </p:sp>
      <p:sp>
        <p:nvSpPr>
          <p:cNvPr id="10286" name="Google Shape;10286;p44"/>
          <p:cNvSpPr txBox="1">
            <a:spLocks noGrp="1"/>
          </p:cNvSpPr>
          <p:nvPr>
            <p:ph type="subTitle" idx="1"/>
          </p:nvPr>
        </p:nvSpPr>
        <p:spPr>
          <a:xfrm>
            <a:off x="3194100" y="2905375"/>
            <a:ext cx="2755800" cy="59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Flow, roles, tooling</a:t>
            </a:r>
            <a:endParaRPr>
              <a:solidFill>
                <a:schemeClr val="dk1"/>
              </a:solidFill>
            </a:endParaRPr>
          </a:p>
        </p:txBody>
      </p:sp>
    </p:spTree>
    <p:extLst>
      <p:ext uri="{BB962C8B-B14F-4D97-AF65-F5344CB8AC3E}">
        <p14:creationId xmlns:p14="http://schemas.microsoft.com/office/powerpoint/2010/main" val="1245729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1057534" y="326527"/>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245748" y="1902471"/>
            <a:ext cx="4973505" cy="114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UNDERSTAND ALL THE ROLES</a:t>
            </a:r>
            <a:endParaRPr>
              <a:solidFill>
                <a:schemeClr val="dk1"/>
              </a:solidFill>
            </a:endParaRPr>
          </a:p>
        </p:txBody>
      </p:sp>
      <p:sp>
        <p:nvSpPr>
          <p:cNvPr id="10837" name="Google Shape;10837;p65"/>
          <p:cNvSpPr txBox="1">
            <a:spLocks noGrp="1"/>
          </p:cNvSpPr>
          <p:nvPr>
            <p:ph type="title" idx="2"/>
          </p:nvPr>
        </p:nvSpPr>
        <p:spPr>
          <a:xfrm>
            <a:off x="1966264" y="748516"/>
            <a:ext cx="3477207"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CZ" sz="3200" b="1"/>
              <a:t>03 PROCESS</a:t>
            </a:r>
            <a:endParaRPr sz="3200" b="1"/>
          </a:p>
        </p:txBody>
      </p:sp>
      <p:sp>
        <p:nvSpPr>
          <p:cNvPr id="10838" name="Google Shape;10838;p65"/>
          <p:cNvSpPr txBox="1">
            <a:spLocks noGrp="1"/>
          </p:cNvSpPr>
          <p:nvPr>
            <p:ph type="subTitle" idx="1"/>
          </p:nvPr>
        </p:nvSpPr>
        <p:spPr>
          <a:xfrm>
            <a:off x="2245390" y="3170160"/>
            <a:ext cx="3419242" cy="59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Every team needs a hero, every hero needs a team.</a:t>
            </a:r>
            <a:br>
              <a:rPr lang="cs-CZ"/>
            </a:br>
            <a:r>
              <a:rPr lang="cs-CZ"/>
              <a:t>- unknown -</a:t>
            </a:r>
            <a:endParaRPr/>
          </a:p>
        </p:txBody>
      </p:sp>
    </p:spTree>
    <p:extLst>
      <p:ext uri="{BB962C8B-B14F-4D97-AF65-F5344CB8AC3E}">
        <p14:creationId xmlns:p14="http://schemas.microsoft.com/office/powerpoint/2010/main" val="2847974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649"/>
        <p:cNvGrpSpPr/>
        <p:nvPr/>
      </p:nvGrpSpPr>
      <p:grpSpPr>
        <a:xfrm>
          <a:off x="0" y="0"/>
          <a:ext cx="0" cy="0"/>
          <a:chOff x="0" y="0"/>
          <a:chExt cx="0" cy="0"/>
        </a:xfrm>
      </p:grpSpPr>
      <p:sp>
        <p:nvSpPr>
          <p:cNvPr id="10650" name="Google Shape;10650;p60"/>
          <p:cNvSpPr/>
          <p:nvPr/>
        </p:nvSpPr>
        <p:spPr>
          <a:xfrm>
            <a:off x="414025" y="1186350"/>
            <a:ext cx="4546350" cy="3753203"/>
          </a:xfrm>
          <a:custGeom>
            <a:avLst/>
            <a:gdLst/>
            <a:ahLst/>
            <a:cxnLst/>
            <a:rect l="l" t="t" r="r" b="b"/>
            <a:pathLst>
              <a:path w="181854" h="144595" extrusionOk="0">
                <a:moveTo>
                  <a:pt x="178988" y="0"/>
                </a:moveTo>
                <a:lnTo>
                  <a:pt x="0" y="1274"/>
                </a:lnTo>
                <a:lnTo>
                  <a:pt x="1440" y="139600"/>
                </a:lnTo>
                <a:lnTo>
                  <a:pt x="181854" y="144595"/>
                </a:lnTo>
                <a:lnTo>
                  <a:pt x="181471" y="133344"/>
                </a:lnTo>
                <a:close/>
              </a:path>
            </a:pathLst>
          </a:custGeom>
          <a:solidFill>
            <a:schemeClr val="lt1"/>
          </a:solidFill>
          <a:ln w="38100" cap="flat" cmpd="sng">
            <a:solidFill>
              <a:schemeClr val="dk1"/>
            </a:solidFill>
            <a:prstDash val="solid"/>
            <a:round/>
            <a:headEnd type="none" w="med" len="med"/>
            <a:tailEnd type="none" w="med" len="med"/>
          </a:ln>
        </p:spPr>
      </p:sp>
      <p:sp>
        <p:nvSpPr>
          <p:cNvPr id="10742" name="Google Shape;10742;p60"/>
          <p:cNvSpPr txBox="1">
            <a:spLocks noGrp="1"/>
          </p:cNvSpPr>
          <p:nvPr>
            <p:ph type="title"/>
          </p:nvPr>
        </p:nvSpPr>
        <p:spPr>
          <a:xfrm>
            <a:off x="720000" y="540000"/>
            <a:ext cx="3852000" cy="7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solidFill>
                  <a:schemeClr val="dk1"/>
                </a:solidFill>
              </a:rPr>
              <a:t>YOUR SQUAD</a:t>
            </a:r>
            <a:endParaRPr>
              <a:solidFill>
                <a:schemeClr val="dk1"/>
              </a:solidFill>
            </a:endParaRPr>
          </a:p>
        </p:txBody>
      </p:sp>
      <p:sp>
        <p:nvSpPr>
          <p:cNvPr id="10743" name="Google Shape;10743;p60"/>
          <p:cNvSpPr txBox="1">
            <a:spLocks noGrp="1"/>
          </p:cNvSpPr>
          <p:nvPr>
            <p:ph type="subTitle" idx="1"/>
          </p:nvPr>
        </p:nvSpPr>
        <p:spPr>
          <a:xfrm>
            <a:off x="720000" y="1494550"/>
            <a:ext cx="3780282" cy="30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cs-CZ"/>
              <a:t>HIRING MANAGER/TEAM</a:t>
            </a:r>
            <a:endParaRPr/>
          </a:p>
        </p:txBody>
      </p:sp>
      <p:sp>
        <p:nvSpPr>
          <p:cNvPr id="10744" name="Google Shape;10744;p60"/>
          <p:cNvSpPr txBox="1">
            <a:spLocks noGrp="1"/>
          </p:cNvSpPr>
          <p:nvPr>
            <p:ph type="subTitle" idx="2"/>
          </p:nvPr>
        </p:nvSpPr>
        <p:spPr>
          <a:xfrm>
            <a:off x="720000" y="1841500"/>
            <a:ext cx="4004400" cy="67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cs-CZ"/>
              <a:t>Knows their current needs and the job perfectly</a:t>
            </a:r>
            <a:endParaRPr>
              <a:solidFill>
                <a:schemeClr val="dk1"/>
              </a:solidFill>
            </a:endParaRPr>
          </a:p>
        </p:txBody>
      </p:sp>
      <p:sp>
        <p:nvSpPr>
          <p:cNvPr id="10745" name="Google Shape;10745;p60"/>
          <p:cNvSpPr txBox="1">
            <a:spLocks noGrp="1"/>
          </p:cNvSpPr>
          <p:nvPr>
            <p:ph type="subTitle" idx="3"/>
          </p:nvPr>
        </p:nvSpPr>
        <p:spPr>
          <a:xfrm>
            <a:off x="719999" y="2565397"/>
            <a:ext cx="3814851" cy="30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cs-CZ"/>
              <a:t>HR BUSINESS PARTNER</a:t>
            </a:r>
            <a:endParaRPr/>
          </a:p>
        </p:txBody>
      </p:sp>
      <p:sp>
        <p:nvSpPr>
          <p:cNvPr id="10746" name="Google Shape;10746;p60"/>
          <p:cNvSpPr txBox="1">
            <a:spLocks noGrp="1"/>
          </p:cNvSpPr>
          <p:nvPr>
            <p:ph type="subTitle" idx="4"/>
          </p:nvPr>
        </p:nvSpPr>
        <p:spPr>
          <a:xfrm>
            <a:off x="720000" y="2912347"/>
            <a:ext cx="3852000" cy="672900"/>
          </a:xfrm>
          <a:prstGeom prst="rect">
            <a:avLst/>
          </a:prstGeom>
        </p:spPr>
        <p:txBody>
          <a:bodyPr spcFirstLastPara="1" wrap="square" lIns="91425" tIns="91425" rIns="91425" bIns="91425" anchor="t" anchorCtr="0">
            <a:noAutofit/>
          </a:bodyPr>
          <a:lstStyle/>
          <a:p>
            <a:pPr marL="0" indent="0">
              <a:spcAft>
                <a:spcPts val="1600"/>
              </a:spcAft>
            </a:pPr>
            <a:r>
              <a:rPr lang="cs-CZ"/>
              <a:t>Knows the team &amp; understands business context</a:t>
            </a:r>
            <a:endParaRPr/>
          </a:p>
        </p:txBody>
      </p:sp>
      <p:sp>
        <p:nvSpPr>
          <p:cNvPr id="10747" name="Google Shape;10747;p60"/>
          <p:cNvSpPr txBox="1">
            <a:spLocks noGrp="1"/>
          </p:cNvSpPr>
          <p:nvPr>
            <p:ph type="subTitle" idx="5"/>
          </p:nvPr>
        </p:nvSpPr>
        <p:spPr>
          <a:xfrm>
            <a:off x="720000" y="3625218"/>
            <a:ext cx="3499500" cy="30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cs-CZ"/>
              <a:t>RECRUITER</a:t>
            </a:r>
            <a:endParaRPr/>
          </a:p>
        </p:txBody>
      </p:sp>
      <p:sp>
        <p:nvSpPr>
          <p:cNvPr id="10748" name="Google Shape;10748;p60"/>
          <p:cNvSpPr txBox="1">
            <a:spLocks noGrp="1"/>
          </p:cNvSpPr>
          <p:nvPr>
            <p:ph type="subTitle" idx="6"/>
          </p:nvPr>
        </p:nvSpPr>
        <p:spPr>
          <a:xfrm>
            <a:off x="720000" y="3972173"/>
            <a:ext cx="3852000" cy="67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cs-CZ" dirty="0" err="1"/>
              <a:t>Masters</a:t>
            </a:r>
            <a:r>
              <a:rPr lang="cs-CZ" dirty="0"/>
              <a:t> </a:t>
            </a:r>
            <a:r>
              <a:rPr lang="cs-CZ" dirty="0" err="1"/>
              <a:t>the</a:t>
            </a:r>
            <a:r>
              <a:rPr lang="cs-CZ" dirty="0"/>
              <a:t> </a:t>
            </a:r>
            <a:r>
              <a:rPr lang="cs-CZ" dirty="0" err="1"/>
              <a:t>labor</a:t>
            </a:r>
            <a:r>
              <a:rPr lang="cs-CZ" dirty="0"/>
              <a:t> market, </a:t>
            </a:r>
            <a:r>
              <a:rPr lang="cs-CZ" dirty="0" err="1"/>
              <a:t>hiring</a:t>
            </a:r>
            <a:r>
              <a:rPr lang="cs-CZ" dirty="0"/>
              <a:t> </a:t>
            </a:r>
            <a:r>
              <a:rPr lang="cs-CZ" dirty="0" err="1"/>
              <a:t>process</a:t>
            </a:r>
            <a:r>
              <a:rPr lang="cs-CZ" dirty="0"/>
              <a:t> and </a:t>
            </a:r>
            <a:r>
              <a:rPr lang="cs-CZ" dirty="0" err="1"/>
              <a:t>candidate</a:t>
            </a:r>
            <a:r>
              <a:rPr lang="cs-CZ" dirty="0"/>
              <a:t> </a:t>
            </a:r>
            <a:r>
              <a:rPr lang="cs-CZ" dirty="0" err="1"/>
              <a:t>experience</a:t>
            </a:r>
            <a:endParaRPr dirty="0" err="1">
              <a:solidFill>
                <a:schemeClr val="dk1"/>
              </a:solidFill>
            </a:endParaRPr>
          </a:p>
        </p:txBody>
      </p:sp>
      <p:pic>
        <p:nvPicPr>
          <p:cNvPr id="3" name="Picture 2">
            <a:extLst>
              <a:ext uri="{FF2B5EF4-FFF2-40B4-BE49-F238E27FC236}">
                <a16:creationId xmlns:a16="http://schemas.microsoft.com/office/drawing/2014/main" id="{60DAA075-0E6A-40E9-BE1F-62FDAE7C2163}"/>
              </a:ext>
            </a:extLst>
          </p:cNvPr>
          <p:cNvPicPr>
            <a:picLocks noChangeAspect="1"/>
          </p:cNvPicPr>
          <p:nvPr/>
        </p:nvPicPr>
        <p:blipFill>
          <a:blip r:embed="rId3"/>
          <a:stretch>
            <a:fillRect/>
          </a:stretch>
        </p:blipFill>
        <p:spPr>
          <a:xfrm>
            <a:off x="5094612" y="1494550"/>
            <a:ext cx="3635363" cy="31273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42"/>
        <p:cNvGrpSpPr/>
        <p:nvPr/>
      </p:nvGrpSpPr>
      <p:grpSpPr>
        <a:xfrm>
          <a:off x="0" y="0"/>
          <a:ext cx="0" cy="0"/>
          <a:chOff x="0" y="0"/>
          <a:chExt cx="0" cy="0"/>
        </a:xfrm>
      </p:grpSpPr>
      <p:sp>
        <p:nvSpPr>
          <p:cNvPr id="10943" name="Google Shape;10943;p72"/>
          <p:cNvSpPr/>
          <p:nvPr/>
        </p:nvSpPr>
        <p:spPr>
          <a:xfrm>
            <a:off x="377079" y="1141951"/>
            <a:ext cx="1962709" cy="737700"/>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10955" name="Google Shape;10955;p72"/>
          <p:cNvSpPr txBox="1">
            <a:spLocks noGrp="1"/>
          </p:cNvSpPr>
          <p:nvPr>
            <p:ph type="title"/>
          </p:nvPr>
        </p:nvSpPr>
        <p:spPr>
          <a:xfrm>
            <a:off x="2575693" y="331492"/>
            <a:ext cx="4246447" cy="7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solidFill>
                  <a:schemeClr val="dk1"/>
                </a:solidFill>
              </a:rPr>
              <a:t>WHO DOES WHAT?</a:t>
            </a:r>
            <a:endParaRPr>
              <a:solidFill>
                <a:schemeClr val="dk1"/>
              </a:solidFill>
            </a:endParaRPr>
          </a:p>
        </p:txBody>
      </p:sp>
      <p:sp>
        <p:nvSpPr>
          <p:cNvPr id="10956" name="Google Shape;10956;p72"/>
          <p:cNvSpPr txBox="1">
            <a:spLocks noGrp="1"/>
          </p:cNvSpPr>
          <p:nvPr>
            <p:ph type="subTitle" idx="1"/>
          </p:nvPr>
        </p:nvSpPr>
        <p:spPr>
          <a:xfrm>
            <a:off x="42302" y="1277700"/>
            <a:ext cx="2632262" cy="630331"/>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sz="1200"/>
              <a:t>HIRING REQUEST</a:t>
            </a:r>
            <a:br>
              <a:rPr lang="cs-CZ" sz="1200"/>
            </a:br>
            <a:r>
              <a:rPr lang="cs-CZ" sz="1200"/>
              <a:t>CREATION &amp; SUBMISSION</a:t>
            </a:r>
            <a:endParaRPr sz="1200">
              <a:solidFill>
                <a:schemeClr val="dk1"/>
              </a:solidFill>
            </a:endParaRPr>
          </a:p>
        </p:txBody>
      </p:sp>
      <p:sp>
        <p:nvSpPr>
          <p:cNvPr id="17" name="Google Shape;10943;p72">
            <a:extLst>
              <a:ext uri="{FF2B5EF4-FFF2-40B4-BE49-F238E27FC236}">
                <a16:creationId xmlns:a16="http://schemas.microsoft.com/office/drawing/2014/main" id="{8D91CCE1-81E8-481E-B1E3-8AE5AD13F45B}"/>
              </a:ext>
            </a:extLst>
          </p:cNvPr>
          <p:cNvSpPr/>
          <p:nvPr/>
        </p:nvSpPr>
        <p:spPr>
          <a:xfrm>
            <a:off x="209011" y="2068201"/>
            <a:ext cx="1962709" cy="530558"/>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18" name="Google Shape;10455;p50">
            <a:extLst>
              <a:ext uri="{FF2B5EF4-FFF2-40B4-BE49-F238E27FC236}">
                <a16:creationId xmlns:a16="http://schemas.microsoft.com/office/drawing/2014/main" id="{634EB1CF-AE1C-4CB2-96A5-D965357693D6}"/>
              </a:ext>
            </a:extLst>
          </p:cNvPr>
          <p:cNvSpPr/>
          <p:nvPr/>
        </p:nvSpPr>
        <p:spPr>
          <a:xfrm>
            <a:off x="4987457" y="1155415"/>
            <a:ext cx="1972773" cy="710771"/>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19" name="Google Shape;10516;p53">
            <a:extLst>
              <a:ext uri="{FF2B5EF4-FFF2-40B4-BE49-F238E27FC236}">
                <a16:creationId xmlns:a16="http://schemas.microsoft.com/office/drawing/2014/main" id="{B03DA286-6D43-4FA8-A172-ABCA0835FE1C}"/>
              </a:ext>
            </a:extLst>
          </p:cNvPr>
          <p:cNvSpPr/>
          <p:nvPr/>
        </p:nvSpPr>
        <p:spPr>
          <a:xfrm>
            <a:off x="2728955" y="1170332"/>
            <a:ext cx="2237491" cy="737699"/>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sz="1200">
              <a:solidFill>
                <a:schemeClr val="dk1"/>
              </a:solidFill>
              <a:latin typeface="Architects Daughter"/>
              <a:sym typeface="Architects Daughter"/>
            </a:endParaRPr>
          </a:p>
        </p:txBody>
      </p:sp>
      <p:sp>
        <p:nvSpPr>
          <p:cNvPr id="23" name="Google Shape;10956;p72">
            <a:extLst>
              <a:ext uri="{FF2B5EF4-FFF2-40B4-BE49-F238E27FC236}">
                <a16:creationId xmlns:a16="http://schemas.microsoft.com/office/drawing/2014/main" id="{A961BA34-6634-4579-A246-75D8B97F69BE}"/>
              </a:ext>
            </a:extLst>
          </p:cNvPr>
          <p:cNvSpPr txBox="1">
            <a:spLocks/>
          </p:cNvSpPr>
          <p:nvPr/>
        </p:nvSpPr>
        <p:spPr>
          <a:xfrm>
            <a:off x="2439542" y="1189690"/>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CANDIDATE</a:t>
            </a:r>
            <a:br>
              <a:rPr lang="cs-CZ" sz="1200"/>
            </a:br>
            <a:r>
              <a:rPr lang="cs-CZ" sz="1200"/>
              <a:t>REQUIREMENTS</a:t>
            </a:r>
            <a:br>
              <a:rPr lang="cs-CZ" sz="1200"/>
            </a:br>
            <a:r>
              <a:rPr lang="cs-CZ" sz="1200"/>
              <a:t>FORMULATION</a:t>
            </a:r>
          </a:p>
        </p:txBody>
      </p:sp>
      <p:sp>
        <p:nvSpPr>
          <p:cNvPr id="24" name="Google Shape;10956;p72">
            <a:extLst>
              <a:ext uri="{FF2B5EF4-FFF2-40B4-BE49-F238E27FC236}">
                <a16:creationId xmlns:a16="http://schemas.microsoft.com/office/drawing/2014/main" id="{40CB0AF7-4CA7-4252-8FC1-DA596DEC3B6E}"/>
              </a:ext>
            </a:extLst>
          </p:cNvPr>
          <p:cNvSpPr txBox="1">
            <a:spLocks/>
          </p:cNvSpPr>
          <p:nvPr/>
        </p:nvSpPr>
        <p:spPr>
          <a:xfrm>
            <a:off x="4698917" y="1274266"/>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SALARY RANGE</a:t>
            </a:r>
            <a:br>
              <a:rPr lang="cs-CZ" sz="1200"/>
            </a:br>
            <a:r>
              <a:rPr lang="cs-CZ" sz="1200"/>
              <a:t>DEFINITION</a:t>
            </a:r>
          </a:p>
        </p:txBody>
      </p:sp>
      <p:sp>
        <p:nvSpPr>
          <p:cNvPr id="25" name="Google Shape;10455;p50">
            <a:extLst>
              <a:ext uri="{FF2B5EF4-FFF2-40B4-BE49-F238E27FC236}">
                <a16:creationId xmlns:a16="http://schemas.microsoft.com/office/drawing/2014/main" id="{5473F5CB-9762-4BD5-8A53-A2276268B41F}"/>
              </a:ext>
            </a:extLst>
          </p:cNvPr>
          <p:cNvSpPr/>
          <p:nvPr/>
        </p:nvSpPr>
        <p:spPr>
          <a:xfrm>
            <a:off x="2339788" y="2154598"/>
            <a:ext cx="1792941" cy="491134"/>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26" name="Google Shape;10956;p72">
            <a:extLst>
              <a:ext uri="{FF2B5EF4-FFF2-40B4-BE49-F238E27FC236}">
                <a16:creationId xmlns:a16="http://schemas.microsoft.com/office/drawing/2014/main" id="{D65CF89E-CF67-479F-9BE3-B195F4E52423}"/>
              </a:ext>
            </a:extLst>
          </p:cNvPr>
          <p:cNvSpPr txBox="1">
            <a:spLocks/>
          </p:cNvSpPr>
          <p:nvPr/>
        </p:nvSpPr>
        <p:spPr>
          <a:xfrm>
            <a:off x="-125766" y="2200152"/>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dirty="0"/>
              <a:t>INTERVIEWING</a:t>
            </a:r>
          </a:p>
        </p:txBody>
      </p:sp>
      <p:sp>
        <p:nvSpPr>
          <p:cNvPr id="22" name="Google Shape;10956;p72">
            <a:extLst>
              <a:ext uri="{FF2B5EF4-FFF2-40B4-BE49-F238E27FC236}">
                <a16:creationId xmlns:a16="http://schemas.microsoft.com/office/drawing/2014/main" id="{38C8F848-6259-4F80-AEAF-45939327F095}"/>
              </a:ext>
            </a:extLst>
          </p:cNvPr>
          <p:cNvSpPr txBox="1">
            <a:spLocks/>
          </p:cNvSpPr>
          <p:nvPr/>
        </p:nvSpPr>
        <p:spPr>
          <a:xfrm>
            <a:off x="1855435" y="2236559"/>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SOURCING</a:t>
            </a:r>
          </a:p>
        </p:txBody>
      </p:sp>
      <p:sp>
        <p:nvSpPr>
          <p:cNvPr id="27" name="Google Shape;10943;p72">
            <a:extLst>
              <a:ext uri="{FF2B5EF4-FFF2-40B4-BE49-F238E27FC236}">
                <a16:creationId xmlns:a16="http://schemas.microsoft.com/office/drawing/2014/main" id="{A3245576-3605-4738-B458-26E93593D1EB}"/>
              </a:ext>
            </a:extLst>
          </p:cNvPr>
          <p:cNvSpPr/>
          <p:nvPr/>
        </p:nvSpPr>
        <p:spPr>
          <a:xfrm>
            <a:off x="4411197" y="2076308"/>
            <a:ext cx="1962709" cy="737700"/>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28" name="Google Shape;10956;p72">
            <a:extLst>
              <a:ext uri="{FF2B5EF4-FFF2-40B4-BE49-F238E27FC236}">
                <a16:creationId xmlns:a16="http://schemas.microsoft.com/office/drawing/2014/main" id="{D38FC5B5-744E-4F0C-9CDB-AD962A216E93}"/>
              </a:ext>
            </a:extLst>
          </p:cNvPr>
          <p:cNvSpPr txBox="1">
            <a:spLocks/>
          </p:cNvSpPr>
          <p:nvPr/>
        </p:nvSpPr>
        <p:spPr>
          <a:xfrm>
            <a:off x="4076420" y="2208513"/>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CANDIDATES</a:t>
            </a:r>
            <a:br>
              <a:rPr lang="cs-CZ" sz="1200"/>
            </a:br>
            <a:r>
              <a:rPr lang="cs-CZ" sz="1200"/>
              <a:t>PRESELECTION</a:t>
            </a:r>
          </a:p>
        </p:txBody>
      </p:sp>
      <p:sp>
        <p:nvSpPr>
          <p:cNvPr id="29" name="Google Shape;10455;p50">
            <a:extLst>
              <a:ext uri="{FF2B5EF4-FFF2-40B4-BE49-F238E27FC236}">
                <a16:creationId xmlns:a16="http://schemas.microsoft.com/office/drawing/2014/main" id="{DBC9605F-34D7-4E4E-A0A9-403E7AD19BA5}"/>
              </a:ext>
            </a:extLst>
          </p:cNvPr>
          <p:cNvSpPr/>
          <p:nvPr/>
        </p:nvSpPr>
        <p:spPr>
          <a:xfrm>
            <a:off x="7144870" y="1320829"/>
            <a:ext cx="1792941" cy="491134"/>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30" name="Google Shape;10956;p72">
            <a:extLst>
              <a:ext uri="{FF2B5EF4-FFF2-40B4-BE49-F238E27FC236}">
                <a16:creationId xmlns:a16="http://schemas.microsoft.com/office/drawing/2014/main" id="{9D1DEF3C-2136-477C-9417-D0ADB290BBCB}"/>
              </a:ext>
            </a:extLst>
          </p:cNvPr>
          <p:cNvSpPr txBox="1">
            <a:spLocks/>
          </p:cNvSpPr>
          <p:nvPr/>
        </p:nvSpPr>
        <p:spPr>
          <a:xfrm>
            <a:off x="6725209" y="1381153"/>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VACANCY PROMOTION</a:t>
            </a:r>
          </a:p>
        </p:txBody>
      </p:sp>
      <p:sp>
        <p:nvSpPr>
          <p:cNvPr id="31" name="Google Shape;10943;p72">
            <a:extLst>
              <a:ext uri="{FF2B5EF4-FFF2-40B4-BE49-F238E27FC236}">
                <a16:creationId xmlns:a16="http://schemas.microsoft.com/office/drawing/2014/main" id="{40071841-287B-4A6F-B4EC-5B78B3D186D6}"/>
              </a:ext>
            </a:extLst>
          </p:cNvPr>
          <p:cNvSpPr/>
          <p:nvPr/>
        </p:nvSpPr>
        <p:spPr>
          <a:xfrm>
            <a:off x="190812" y="2909472"/>
            <a:ext cx="1962709" cy="737700"/>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33" name="Google Shape;10455;p50">
            <a:extLst>
              <a:ext uri="{FF2B5EF4-FFF2-40B4-BE49-F238E27FC236}">
                <a16:creationId xmlns:a16="http://schemas.microsoft.com/office/drawing/2014/main" id="{F98863F2-A667-4B70-8D07-39DC036D42E5}"/>
              </a:ext>
            </a:extLst>
          </p:cNvPr>
          <p:cNvSpPr/>
          <p:nvPr/>
        </p:nvSpPr>
        <p:spPr>
          <a:xfrm>
            <a:off x="2339789" y="2838055"/>
            <a:ext cx="1962710" cy="737700"/>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34" name="Google Shape;10956;p72">
            <a:extLst>
              <a:ext uri="{FF2B5EF4-FFF2-40B4-BE49-F238E27FC236}">
                <a16:creationId xmlns:a16="http://schemas.microsoft.com/office/drawing/2014/main" id="{F2BD41E2-F6B4-438C-B04B-E8471276ECCF}"/>
              </a:ext>
            </a:extLst>
          </p:cNvPr>
          <p:cNvSpPr txBox="1">
            <a:spLocks/>
          </p:cNvSpPr>
          <p:nvPr/>
        </p:nvSpPr>
        <p:spPr>
          <a:xfrm>
            <a:off x="404437" y="3069722"/>
            <a:ext cx="1569084"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HIRING PROCESS</a:t>
            </a:r>
            <a:br>
              <a:rPr lang="cs-CZ" sz="1200"/>
            </a:br>
            <a:r>
              <a:rPr lang="cs-CZ" sz="1200"/>
              <a:t>DESIGN</a:t>
            </a:r>
          </a:p>
        </p:txBody>
      </p:sp>
      <p:sp>
        <p:nvSpPr>
          <p:cNvPr id="32" name="Google Shape;10956;p72">
            <a:extLst>
              <a:ext uri="{FF2B5EF4-FFF2-40B4-BE49-F238E27FC236}">
                <a16:creationId xmlns:a16="http://schemas.microsoft.com/office/drawing/2014/main" id="{EE80CFC0-A51F-408F-9631-D05B76230FDF}"/>
              </a:ext>
            </a:extLst>
          </p:cNvPr>
          <p:cNvSpPr txBox="1">
            <a:spLocks/>
          </p:cNvSpPr>
          <p:nvPr/>
        </p:nvSpPr>
        <p:spPr>
          <a:xfrm>
            <a:off x="2411431" y="3069722"/>
            <a:ext cx="1877816"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CANDIDATE FEEDBACK</a:t>
            </a:r>
          </a:p>
        </p:txBody>
      </p:sp>
      <p:sp>
        <p:nvSpPr>
          <p:cNvPr id="35" name="Google Shape;10455;p50">
            <a:extLst>
              <a:ext uri="{FF2B5EF4-FFF2-40B4-BE49-F238E27FC236}">
                <a16:creationId xmlns:a16="http://schemas.microsoft.com/office/drawing/2014/main" id="{C73EC2BC-9208-479E-B1AE-3F9E49C21294}"/>
              </a:ext>
            </a:extLst>
          </p:cNvPr>
          <p:cNvSpPr/>
          <p:nvPr/>
        </p:nvSpPr>
        <p:spPr>
          <a:xfrm>
            <a:off x="190811" y="3892445"/>
            <a:ext cx="1962710" cy="737700"/>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36" name="Google Shape;10956;p72">
            <a:extLst>
              <a:ext uri="{FF2B5EF4-FFF2-40B4-BE49-F238E27FC236}">
                <a16:creationId xmlns:a16="http://schemas.microsoft.com/office/drawing/2014/main" id="{E50E85FF-739C-4B07-9B72-E7B28AB684B5}"/>
              </a:ext>
            </a:extLst>
          </p:cNvPr>
          <p:cNvSpPr txBox="1">
            <a:spLocks/>
          </p:cNvSpPr>
          <p:nvPr/>
        </p:nvSpPr>
        <p:spPr>
          <a:xfrm>
            <a:off x="250071" y="3939293"/>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FEEDBACK LOGGING</a:t>
            </a:r>
            <a:br>
              <a:rPr lang="cs-CZ" sz="1200"/>
            </a:br>
            <a:r>
              <a:rPr lang="cs-CZ" sz="1200"/>
              <a:t>FOR INTERNAL</a:t>
            </a:r>
            <a:br>
              <a:rPr lang="cs-CZ" sz="1200"/>
            </a:br>
            <a:r>
              <a:rPr lang="cs-CZ" sz="1200"/>
              <a:t>PURPOSES</a:t>
            </a:r>
          </a:p>
        </p:txBody>
      </p:sp>
      <p:sp>
        <p:nvSpPr>
          <p:cNvPr id="37" name="Google Shape;10455;p50">
            <a:extLst>
              <a:ext uri="{FF2B5EF4-FFF2-40B4-BE49-F238E27FC236}">
                <a16:creationId xmlns:a16="http://schemas.microsoft.com/office/drawing/2014/main" id="{46AC24FB-0605-430F-9222-44EDF0D9047B}"/>
              </a:ext>
            </a:extLst>
          </p:cNvPr>
          <p:cNvSpPr/>
          <p:nvPr/>
        </p:nvSpPr>
        <p:spPr>
          <a:xfrm>
            <a:off x="4735909" y="3905909"/>
            <a:ext cx="1972773" cy="710771"/>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38" name="Google Shape;10516;p53">
            <a:extLst>
              <a:ext uri="{FF2B5EF4-FFF2-40B4-BE49-F238E27FC236}">
                <a16:creationId xmlns:a16="http://schemas.microsoft.com/office/drawing/2014/main" id="{16AB1CB3-CBB2-41B3-AE30-C0F437F80A5D}"/>
              </a:ext>
            </a:extLst>
          </p:cNvPr>
          <p:cNvSpPr/>
          <p:nvPr/>
        </p:nvSpPr>
        <p:spPr>
          <a:xfrm>
            <a:off x="2339788" y="4001549"/>
            <a:ext cx="2237491" cy="601950"/>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sz="1200">
              <a:solidFill>
                <a:schemeClr val="dk1"/>
              </a:solidFill>
              <a:latin typeface="Architects Daughter"/>
              <a:sym typeface="Architects Daughter"/>
            </a:endParaRPr>
          </a:p>
        </p:txBody>
      </p:sp>
      <p:sp>
        <p:nvSpPr>
          <p:cNvPr id="39" name="Google Shape;10956;p72">
            <a:extLst>
              <a:ext uri="{FF2B5EF4-FFF2-40B4-BE49-F238E27FC236}">
                <a16:creationId xmlns:a16="http://schemas.microsoft.com/office/drawing/2014/main" id="{88BB6CC7-E87D-4E4F-9403-FFC8B0A67D08}"/>
              </a:ext>
            </a:extLst>
          </p:cNvPr>
          <p:cNvSpPr txBox="1">
            <a:spLocks/>
          </p:cNvSpPr>
          <p:nvPr/>
        </p:nvSpPr>
        <p:spPr>
          <a:xfrm>
            <a:off x="2424683" y="4040440"/>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JOB OFFER</a:t>
            </a:r>
            <a:br>
              <a:rPr lang="cs-CZ" sz="1200"/>
            </a:br>
            <a:r>
              <a:rPr lang="cs-CZ" sz="1200"/>
              <a:t>COMMUNICATION</a:t>
            </a:r>
          </a:p>
        </p:txBody>
      </p:sp>
      <p:sp>
        <p:nvSpPr>
          <p:cNvPr id="40" name="Google Shape;10956;p72">
            <a:extLst>
              <a:ext uri="{FF2B5EF4-FFF2-40B4-BE49-F238E27FC236}">
                <a16:creationId xmlns:a16="http://schemas.microsoft.com/office/drawing/2014/main" id="{2EE3416D-66B9-48CB-9CF4-AB9D70A0D4DF}"/>
              </a:ext>
            </a:extLst>
          </p:cNvPr>
          <p:cNvSpPr txBox="1">
            <a:spLocks/>
          </p:cNvSpPr>
          <p:nvPr/>
        </p:nvSpPr>
        <p:spPr>
          <a:xfrm>
            <a:off x="4783387" y="4028810"/>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HIRING PROCESS</a:t>
            </a:r>
            <a:br>
              <a:rPr lang="cs-CZ" sz="1200"/>
            </a:br>
            <a:r>
              <a:rPr lang="cs-CZ" sz="1200"/>
              <a:t>ADMINISTRATION</a:t>
            </a:r>
          </a:p>
        </p:txBody>
      </p:sp>
      <p:sp>
        <p:nvSpPr>
          <p:cNvPr id="42" name="Google Shape;10943;p72">
            <a:extLst>
              <a:ext uri="{FF2B5EF4-FFF2-40B4-BE49-F238E27FC236}">
                <a16:creationId xmlns:a16="http://schemas.microsoft.com/office/drawing/2014/main" id="{FB85D097-EC25-435C-80E9-52E1D8F256EF}"/>
              </a:ext>
            </a:extLst>
          </p:cNvPr>
          <p:cNvSpPr/>
          <p:nvPr/>
        </p:nvSpPr>
        <p:spPr>
          <a:xfrm>
            <a:off x="4572000" y="3018361"/>
            <a:ext cx="1962709" cy="530558"/>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a:p>
        </p:txBody>
      </p:sp>
      <p:sp>
        <p:nvSpPr>
          <p:cNvPr id="43" name="Google Shape;10956;p72">
            <a:extLst>
              <a:ext uri="{FF2B5EF4-FFF2-40B4-BE49-F238E27FC236}">
                <a16:creationId xmlns:a16="http://schemas.microsoft.com/office/drawing/2014/main" id="{1DBF4F81-10BF-402B-A961-61B87C125FD0}"/>
              </a:ext>
            </a:extLst>
          </p:cNvPr>
          <p:cNvSpPr txBox="1">
            <a:spLocks/>
          </p:cNvSpPr>
          <p:nvPr/>
        </p:nvSpPr>
        <p:spPr>
          <a:xfrm>
            <a:off x="4572000" y="3141155"/>
            <a:ext cx="1877816"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ONBOARDING</a:t>
            </a:r>
          </a:p>
        </p:txBody>
      </p:sp>
      <p:sp>
        <p:nvSpPr>
          <p:cNvPr id="44" name="Google Shape;10943;p72">
            <a:extLst>
              <a:ext uri="{FF2B5EF4-FFF2-40B4-BE49-F238E27FC236}">
                <a16:creationId xmlns:a16="http://schemas.microsoft.com/office/drawing/2014/main" id="{B5CA60C1-326F-42AA-AB5F-66B128061B66}"/>
              </a:ext>
            </a:extLst>
          </p:cNvPr>
          <p:cNvSpPr/>
          <p:nvPr/>
        </p:nvSpPr>
        <p:spPr>
          <a:xfrm>
            <a:off x="6708682" y="2168953"/>
            <a:ext cx="2085694" cy="54133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45" name="Google Shape;10956;p72">
            <a:extLst>
              <a:ext uri="{FF2B5EF4-FFF2-40B4-BE49-F238E27FC236}">
                <a16:creationId xmlns:a16="http://schemas.microsoft.com/office/drawing/2014/main" id="{BE3458C4-A78A-4B31-91D0-795BBC65D7CD}"/>
              </a:ext>
            </a:extLst>
          </p:cNvPr>
          <p:cNvSpPr txBox="1">
            <a:spLocks/>
          </p:cNvSpPr>
          <p:nvPr/>
        </p:nvSpPr>
        <p:spPr>
          <a:xfrm>
            <a:off x="6820441" y="2182564"/>
            <a:ext cx="179294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TOOLING</a:t>
            </a:r>
            <a:br>
              <a:rPr lang="cs-CZ" sz="1200"/>
            </a:br>
            <a:r>
              <a:rPr lang="cs-CZ" sz="1200"/>
              <a:t>TRAINING</a:t>
            </a:r>
          </a:p>
        </p:txBody>
      </p:sp>
      <p:sp>
        <p:nvSpPr>
          <p:cNvPr id="46" name="Google Shape;10455;p50">
            <a:extLst>
              <a:ext uri="{FF2B5EF4-FFF2-40B4-BE49-F238E27FC236}">
                <a16:creationId xmlns:a16="http://schemas.microsoft.com/office/drawing/2014/main" id="{54FA0F21-2C52-41D1-8569-C3EB47269D58}"/>
              </a:ext>
            </a:extLst>
          </p:cNvPr>
          <p:cNvSpPr/>
          <p:nvPr/>
        </p:nvSpPr>
        <p:spPr>
          <a:xfrm>
            <a:off x="6804210" y="3013058"/>
            <a:ext cx="1935353" cy="530557"/>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a:p>
        </p:txBody>
      </p:sp>
      <p:sp>
        <p:nvSpPr>
          <p:cNvPr id="47" name="Google Shape;10956;p72">
            <a:extLst>
              <a:ext uri="{FF2B5EF4-FFF2-40B4-BE49-F238E27FC236}">
                <a16:creationId xmlns:a16="http://schemas.microsoft.com/office/drawing/2014/main" id="{E8652FA9-BB56-469C-985C-C4E43E03C2AF}"/>
              </a:ext>
            </a:extLst>
          </p:cNvPr>
          <p:cNvSpPr txBox="1">
            <a:spLocks/>
          </p:cNvSpPr>
          <p:nvPr/>
        </p:nvSpPr>
        <p:spPr>
          <a:xfrm>
            <a:off x="6804210" y="3013058"/>
            <a:ext cx="179294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JOB DESCRIPTION</a:t>
            </a:r>
            <a:br>
              <a:rPr lang="cs-CZ" sz="1200"/>
            </a:br>
            <a:r>
              <a:rPr lang="cs-CZ" sz="1200"/>
              <a:t>DEFINITION</a:t>
            </a:r>
          </a:p>
        </p:txBody>
      </p:sp>
      <p:sp>
        <p:nvSpPr>
          <p:cNvPr id="48" name="Google Shape;10516;p53">
            <a:extLst>
              <a:ext uri="{FF2B5EF4-FFF2-40B4-BE49-F238E27FC236}">
                <a16:creationId xmlns:a16="http://schemas.microsoft.com/office/drawing/2014/main" id="{37D8CAC1-A165-477D-89C8-86FEBD24F9E0}"/>
              </a:ext>
            </a:extLst>
          </p:cNvPr>
          <p:cNvSpPr/>
          <p:nvPr/>
        </p:nvSpPr>
        <p:spPr>
          <a:xfrm>
            <a:off x="7085591" y="3861721"/>
            <a:ext cx="1708785" cy="737699"/>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sz="1200">
              <a:solidFill>
                <a:schemeClr val="dk1"/>
              </a:solidFill>
              <a:latin typeface="Architects Daughter"/>
              <a:sym typeface="Architects Daughter"/>
            </a:endParaRPr>
          </a:p>
        </p:txBody>
      </p:sp>
      <p:sp>
        <p:nvSpPr>
          <p:cNvPr id="49" name="Google Shape;10956;p72">
            <a:extLst>
              <a:ext uri="{FF2B5EF4-FFF2-40B4-BE49-F238E27FC236}">
                <a16:creationId xmlns:a16="http://schemas.microsoft.com/office/drawing/2014/main" id="{EB1DD876-F29E-46F5-86FB-E9CA9C4CC357}"/>
              </a:ext>
            </a:extLst>
          </p:cNvPr>
          <p:cNvSpPr txBox="1">
            <a:spLocks/>
          </p:cNvSpPr>
          <p:nvPr/>
        </p:nvSpPr>
        <p:spPr>
          <a:xfrm>
            <a:off x="6916560" y="3973694"/>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ADD WHATEVER</a:t>
            </a:r>
            <a:br>
              <a:rPr lang="cs-CZ" sz="1200"/>
            </a:br>
            <a:r>
              <a:rPr lang="cs-CZ" sz="1200"/>
              <a:t>YOU MISS</a:t>
            </a:r>
          </a:p>
        </p:txBody>
      </p:sp>
    </p:spTree>
    <p:extLst>
      <p:ext uri="{BB962C8B-B14F-4D97-AF65-F5344CB8AC3E}">
        <p14:creationId xmlns:p14="http://schemas.microsoft.com/office/powerpoint/2010/main" val="3665053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1029900" y="355008"/>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245748" y="1902471"/>
            <a:ext cx="4973505" cy="114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STEP BY STEP</a:t>
            </a:r>
            <a:endParaRPr>
              <a:solidFill>
                <a:schemeClr val="dk1"/>
              </a:solidFill>
            </a:endParaRPr>
          </a:p>
        </p:txBody>
      </p:sp>
      <p:sp>
        <p:nvSpPr>
          <p:cNvPr id="10837" name="Google Shape;10837;p65"/>
          <p:cNvSpPr txBox="1">
            <a:spLocks noGrp="1"/>
          </p:cNvSpPr>
          <p:nvPr>
            <p:ph type="title" idx="2"/>
          </p:nvPr>
        </p:nvSpPr>
        <p:spPr>
          <a:xfrm>
            <a:off x="1966264" y="748516"/>
            <a:ext cx="3477207"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CZ" sz="3200" b="1"/>
              <a:t>03 PROCESS</a:t>
            </a:r>
            <a:endParaRPr sz="3200" b="1"/>
          </a:p>
        </p:txBody>
      </p:sp>
      <p:sp>
        <p:nvSpPr>
          <p:cNvPr id="10838" name="Google Shape;10838;p65"/>
          <p:cNvSpPr txBox="1">
            <a:spLocks noGrp="1"/>
          </p:cNvSpPr>
          <p:nvPr>
            <p:ph type="subTitle" idx="1"/>
          </p:nvPr>
        </p:nvSpPr>
        <p:spPr>
          <a:xfrm>
            <a:off x="1771672" y="3047871"/>
            <a:ext cx="3866390" cy="59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Hold the vision. Trust the process.</a:t>
            </a:r>
            <a:br>
              <a:rPr lang="cs-CZ"/>
            </a:br>
            <a:r>
              <a:rPr lang="cs-CZ"/>
              <a:t>- corporate God -</a:t>
            </a:r>
            <a:endParaRPr/>
          </a:p>
        </p:txBody>
      </p:sp>
    </p:spTree>
    <p:extLst>
      <p:ext uri="{BB962C8B-B14F-4D97-AF65-F5344CB8AC3E}">
        <p14:creationId xmlns:p14="http://schemas.microsoft.com/office/powerpoint/2010/main" val="3977892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28"/>
        <p:cNvGrpSpPr/>
        <p:nvPr/>
      </p:nvGrpSpPr>
      <p:grpSpPr>
        <a:xfrm>
          <a:off x="0" y="0"/>
          <a:ext cx="0" cy="0"/>
          <a:chOff x="0" y="0"/>
          <a:chExt cx="0" cy="0"/>
        </a:xfrm>
      </p:grpSpPr>
      <p:sp>
        <p:nvSpPr>
          <p:cNvPr id="10531" name="Google Shape;10531;p54"/>
          <p:cNvSpPr txBox="1">
            <a:spLocks noGrp="1"/>
          </p:cNvSpPr>
          <p:nvPr>
            <p:ph type="title"/>
          </p:nvPr>
        </p:nvSpPr>
        <p:spPr>
          <a:xfrm>
            <a:off x="1262700" y="329841"/>
            <a:ext cx="6618600" cy="99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dk1"/>
                </a:solidFill>
              </a:rPr>
              <a:t>START WITH WHY</a:t>
            </a:r>
            <a:endParaRPr>
              <a:solidFill>
                <a:schemeClr val="dk1"/>
              </a:solidFill>
            </a:endParaRPr>
          </a:p>
        </p:txBody>
      </p:sp>
      <p:grpSp>
        <p:nvGrpSpPr>
          <p:cNvPr id="10532" name="Google Shape;10532;p54"/>
          <p:cNvGrpSpPr/>
          <p:nvPr/>
        </p:nvGrpSpPr>
        <p:grpSpPr>
          <a:xfrm>
            <a:off x="3565624" y="1643937"/>
            <a:ext cx="2166571" cy="5143704"/>
            <a:chOff x="3620523" y="1336538"/>
            <a:chExt cx="1870636" cy="4440735"/>
          </a:xfrm>
        </p:grpSpPr>
        <p:sp>
          <p:nvSpPr>
            <p:cNvPr id="10533" name="Google Shape;10533;p54"/>
            <p:cNvSpPr/>
            <p:nvPr/>
          </p:nvSpPr>
          <p:spPr>
            <a:xfrm>
              <a:off x="4117321" y="4121567"/>
              <a:ext cx="943115" cy="862678"/>
            </a:xfrm>
            <a:custGeom>
              <a:avLst/>
              <a:gdLst/>
              <a:ahLst/>
              <a:cxnLst/>
              <a:rect l="l" t="t" r="r" b="b"/>
              <a:pathLst>
                <a:path w="15301" h="13996" extrusionOk="0">
                  <a:moveTo>
                    <a:pt x="6406" y="4954"/>
                  </a:moveTo>
                  <a:cubicBezTo>
                    <a:pt x="6525" y="5240"/>
                    <a:pt x="6704" y="5501"/>
                    <a:pt x="6906" y="5740"/>
                  </a:cubicBezTo>
                  <a:cubicBezTo>
                    <a:pt x="7299" y="6156"/>
                    <a:pt x="7787" y="6454"/>
                    <a:pt x="8335" y="6609"/>
                  </a:cubicBezTo>
                  <a:cubicBezTo>
                    <a:pt x="8549" y="6668"/>
                    <a:pt x="8764" y="6692"/>
                    <a:pt x="8990" y="6716"/>
                  </a:cubicBezTo>
                  <a:cubicBezTo>
                    <a:pt x="8978" y="6930"/>
                    <a:pt x="9002" y="7156"/>
                    <a:pt x="9049" y="7383"/>
                  </a:cubicBezTo>
                  <a:cubicBezTo>
                    <a:pt x="8633" y="7502"/>
                    <a:pt x="8264" y="7692"/>
                    <a:pt x="7930" y="7978"/>
                  </a:cubicBezTo>
                  <a:cubicBezTo>
                    <a:pt x="7632" y="8228"/>
                    <a:pt x="7394" y="8538"/>
                    <a:pt x="7216" y="8883"/>
                  </a:cubicBezTo>
                  <a:cubicBezTo>
                    <a:pt x="6918" y="8883"/>
                    <a:pt x="6620" y="8930"/>
                    <a:pt x="6347" y="9014"/>
                  </a:cubicBezTo>
                  <a:cubicBezTo>
                    <a:pt x="6251" y="8871"/>
                    <a:pt x="6132" y="8716"/>
                    <a:pt x="6013" y="8585"/>
                  </a:cubicBezTo>
                  <a:cubicBezTo>
                    <a:pt x="5716" y="8264"/>
                    <a:pt x="5358" y="8026"/>
                    <a:pt x="4942" y="7859"/>
                  </a:cubicBezTo>
                  <a:cubicBezTo>
                    <a:pt x="5049" y="7311"/>
                    <a:pt x="4942" y="6728"/>
                    <a:pt x="4680" y="6252"/>
                  </a:cubicBezTo>
                  <a:lnTo>
                    <a:pt x="4692" y="6228"/>
                  </a:lnTo>
                  <a:cubicBezTo>
                    <a:pt x="5013" y="5954"/>
                    <a:pt x="5239" y="5609"/>
                    <a:pt x="5358" y="5216"/>
                  </a:cubicBezTo>
                  <a:cubicBezTo>
                    <a:pt x="5716" y="5204"/>
                    <a:pt x="6073" y="5120"/>
                    <a:pt x="6406" y="4954"/>
                  </a:cubicBezTo>
                  <a:close/>
                  <a:moveTo>
                    <a:pt x="6785" y="3428"/>
                  </a:moveTo>
                  <a:cubicBezTo>
                    <a:pt x="6633" y="3428"/>
                    <a:pt x="6477" y="3479"/>
                    <a:pt x="6359" y="3573"/>
                  </a:cubicBezTo>
                  <a:lnTo>
                    <a:pt x="6168" y="3739"/>
                  </a:lnTo>
                  <a:cubicBezTo>
                    <a:pt x="5890" y="3955"/>
                    <a:pt x="5560" y="4082"/>
                    <a:pt x="5206" y="4082"/>
                  </a:cubicBezTo>
                  <a:cubicBezTo>
                    <a:pt x="5150" y="4082"/>
                    <a:pt x="5094" y="4079"/>
                    <a:pt x="5037" y="4073"/>
                  </a:cubicBezTo>
                  <a:lnTo>
                    <a:pt x="4882" y="4061"/>
                  </a:lnTo>
                  <a:cubicBezTo>
                    <a:pt x="4865" y="4060"/>
                    <a:pt x="4849" y="4059"/>
                    <a:pt x="4832" y="4059"/>
                  </a:cubicBezTo>
                  <a:cubicBezTo>
                    <a:pt x="4687" y="4059"/>
                    <a:pt x="4559" y="4106"/>
                    <a:pt x="4442" y="4192"/>
                  </a:cubicBezTo>
                  <a:cubicBezTo>
                    <a:pt x="4299" y="4299"/>
                    <a:pt x="4227" y="4430"/>
                    <a:pt x="4215" y="4597"/>
                  </a:cubicBezTo>
                  <a:lnTo>
                    <a:pt x="4203" y="4728"/>
                  </a:lnTo>
                  <a:cubicBezTo>
                    <a:pt x="4168" y="4966"/>
                    <a:pt x="4049" y="5204"/>
                    <a:pt x="3858" y="5371"/>
                  </a:cubicBezTo>
                  <a:cubicBezTo>
                    <a:pt x="3799" y="5418"/>
                    <a:pt x="3727" y="5466"/>
                    <a:pt x="3632" y="5501"/>
                  </a:cubicBezTo>
                  <a:lnTo>
                    <a:pt x="3465" y="5585"/>
                  </a:lnTo>
                  <a:cubicBezTo>
                    <a:pt x="3311" y="5656"/>
                    <a:pt x="3168" y="5823"/>
                    <a:pt x="3144" y="6002"/>
                  </a:cubicBezTo>
                  <a:cubicBezTo>
                    <a:pt x="3096" y="6180"/>
                    <a:pt x="3156" y="6371"/>
                    <a:pt x="3287" y="6502"/>
                  </a:cubicBezTo>
                  <a:lnTo>
                    <a:pt x="3430" y="6633"/>
                  </a:lnTo>
                  <a:lnTo>
                    <a:pt x="3453" y="6668"/>
                  </a:lnTo>
                  <a:cubicBezTo>
                    <a:pt x="3763" y="7014"/>
                    <a:pt x="3846" y="7490"/>
                    <a:pt x="3668" y="7907"/>
                  </a:cubicBezTo>
                  <a:lnTo>
                    <a:pt x="3608" y="8049"/>
                  </a:lnTo>
                  <a:cubicBezTo>
                    <a:pt x="3549" y="8216"/>
                    <a:pt x="3549" y="8407"/>
                    <a:pt x="3632" y="8561"/>
                  </a:cubicBezTo>
                  <a:cubicBezTo>
                    <a:pt x="3727" y="8704"/>
                    <a:pt x="3870" y="8823"/>
                    <a:pt x="4049" y="8859"/>
                  </a:cubicBezTo>
                  <a:lnTo>
                    <a:pt x="4215" y="8883"/>
                  </a:lnTo>
                  <a:cubicBezTo>
                    <a:pt x="4573" y="8942"/>
                    <a:pt x="4870" y="9121"/>
                    <a:pt x="5108" y="9371"/>
                  </a:cubicBezTo>
                  <a:cubicBezTo>
                    <a:pt x="5227" y="9514"/>
                    <a:pt x="5335" y="9669"/>
                    <a:pt x="5406" y="9871"/>
                  </a:cubicBezTo>
                  <a:lnTo>
                    <a:pt x="5466" y="10014"/>
                  </a:lnTo>
                  <a:cubicBezTo>
                    <a:pt x="5525" y="10181"/>
                    <a:pt x="5656" y="10312"/>
                    <a:pt x="5823" y="10371"/>
                  </a:cubicBezTo>
                  <a:cubicBezTo>
                    <a:pt x="5835" y="10371"/>
                    <a:pt x="5847" y="10383"/>
                    <a:pt x="5870" y="10383"/>
                  </a:cubicBezTo>
                  <a:cubicBezTo>
                    <a:pt x="5932" y="10402"/>
                    <a:pt x="5996" y="10412"/>
                    <a:pt x="6060" y="10412"/>
                  </a:cubicBezTo>
                  <a:cubicBezTo>
                    <a:pt x="6157" y="10412"/>
                    <a:pt x="6254" y="10390"/>
                    <a:pt x="6347" y="10347"/>
                  </a:cubicBezTo>
                  <a:lnTo>
                    <a:pt x="6489" y="10264"/>
                  </a:lnTo>
                  <a:cubicBezTo>
                    <a:pt x="6701" y="10154"/>
                    <a:pt x="6948" y="10093"/>
                    <a:pt x="7197" y="10093"/>
                  </a:cubicBezTo>
                  <a:cubicBezTo>
                    <a:pt x="7271" y="10093"/>
                    <a:pt x="7345" y="10098"/>
                    <a:pt x="7418" y="10109"/>
                  </a:cubicBezTo>
                  <a:lnTo>
                    <a:pt x="7537" y="10121"/>
                  </a:lnTo>
                  <a:cubicBezTo>
                    <a:pt x="7557" y="10123"/>
                    <a:pt x="7577" y="10124"/>
                    <a:pt x="7597" y="10124"/>
                  </a:cubicBezTo>
                  <a:cubicBezTo>
                    <a:pt x="7871" y="10124"/>
                    <a:pt x="8115" y="9972"/>
                    <a:pt x="8204" y="9716"/>
                  </a:cubicBezTo>
                  <a:lnTo>
                    <a:pt x="8252" y="9609"/>
                  </a:lnTo>
                  <a:cubicBezTo>
                    <a:pt x="8347" y="9335"/>
                    <a:pt x="8514" y="9073"/>
                    <a:pt x="8752" y="8883"/>
                  </a:cubicBezTo>
                  <a:cubicBezTo>
                    <a:pt x="9037" y="8645"/>
                    <a:pt x="9359" y="8502"/>
                    <a:pt x="9740" y="8466"/>
                  </a:cubicBezTo>
                  <a:lnTo>
                    <a:pt x="9930" y="8454"/>
                  </a:lnTo>
                  <a:cubicBezTo>
                    <a:pt x="10121" y="8442"/>
                    <a:pt x="10288" y="8335"/>
                    <a:pt x="10395" y="8168"/>
                  </a:cubicBezTo>
                  <a:cubicBezTo>
                    <a:pt x="10490" y="8002"/>
                    <a:pt x="10514" y="7811"/>
                    <a:pt x="10430" y="7633"/>
                  </a:cubicBezTo>
                  <a:lnTo>
                    <a:pt x="10359" y="7466"/>
                  </a:lnTo>
                  <a:cubicBezTo>
                    <a:pt x="10228" y="7145"/>
                    <a:pt x="10180" y="6775"/>
                    <a:pt x="10276" y="6430"/>
                  </a:cubicBezTo>
                  <a:lnTo>
                    <a:pt x="10311" y="6240"/>
                  </a:lnTo>
                  <a:cubicBezTo>
                    <a:pt x="10359" y="6037"/>
                    <a:pt x="10299" y="5847"/>
                    <a:pt x="10169" y="5704"/>
                  </a:cubicBezTo>
                  <a:cubicBezTo>
                    <a:pt x="10060" y="5586"/>
                    <a:pt x="9894" y="5516"/>
                    <a:pt x="9732" y="5516"/>
                  </a:cubicBezTo>
                  <a:cubicBezTo>
                    <a:pt x="9699" y="5516"/>
                    <a:pt x="9665" y="5519"/>
                    <a:pt x="9633" y="5525"/>
                  </a:cubicBezTo>
                  <a:lnTo>
                    <a:pt x="9418" y="5549"/>
                  </a:lnTo>
                  <a:cubicBezTo>
                    <a:pt x="9325" y="5564"/>
                    <a:pt x="9230" y="5571"/>
                    <a:pt x="9137" y="5571"/>
                  </a:cubicBezTo>
                  <a:cubicBezTo>
                    <a:pt x="8637" y="5571"/>
                    <a:pt x="8156" y="5362"/>
                    <a:pt x="7835" y="5001"/>
                  </a:cubicBezTo>
                  <a:cubicBezTo>
                    <a:pt x="7609" y="4763"/>
                    <a:pt x="7478" y="4466"/>
                    <a:pt x="7418" y="4156"/>
                  </a:cubicBezTo>
                  <a:lnTo>
                    <a:pt x="7371" y="3918"/>
                  </a:lnTo>
                  <a:cubicBezTo>
                    <a:pt x="7323" y="3704"/>
                    <a:pt x="7180" y="3525"/>
                    <a:pt x="6966" y="3454"/>
                  </a:cubicBezTo>
                  <a:cubicBezTo>
                    <a:pt x="6908" y="3437"/>
                    <a:pt x="6847" y="3428"/>
                    <a:pt x="6785" y="3428"/>
                  </a:cubicBezTo>
                  <a:close/>
                  <a:moveTo>
                    <a:pt x="5196" y="1175"/>
                  </a:moveTo>
                  <a:cubicBezTo>
                    <a:pt x="5330" y="1175"/>
                    <a:pt x="5464" y="1192"/>
                    <a:pt x="5597" y="1227"/>
                  </a:cubicBezTo>
                  <a:cubicBezTo>
                    <a:pt x="5870" y="1311"/>
                    <a:pt x="6120" y="1453"/>
                    <a:pt x="6311" y="1692"/>
                  </a:cubicBezTo>
                  <a:cubicBezTo>
                    <a:pt x="6478" y="1858"/>
                    <a:pt x="6585" y="2084"/>
                    <a:pt x="6644" y="2299"/>
                  </a:cubicBezTo>
                  <a:lnTo>
                    <a:pt x="6704" y="2537"/>
                  </a:lnTo>
                  <a:cubicBezTo>
                    <a:pt x="6763" y="2751"/>
                    <a:pt x="6918" y="2918"/>
                    <a:pt x="7132" y="2977"/>
                  </a:cubicBezTo>
                  <a:cubicBezTo>
                    <a:pt x="7184" y="2993"/>
                    <a:pt x="7238" y="3000"/>
                    <a:pt x="7292" y="3000"/>
                  </a:cubicBezTo>
                  <a:cubicBezTo>
                    <a:pt x="7447" y="3000"/>
                    <a:pt x="7604" y="2938"/>
                    <a:pt x="7728" y="2823"/>
                  </a:cubicBezTo>
                  <a:lnTo>
                    <a:pt x="7906" y="2644"/>
                  </a:lnTo>
                  <a:cubicBezTo>
                    <a:pt x="7930" y="2620"/>
                    <a:pt x="7966" y="2596"/>
                    <a:pt x="7990" y="2573"/>
                  </a:cubicBezTo>
                  <a:cubicBezTo>
                    <a:pt x="8322" y="2292"/>
                    <a:pt x="8727" y="2145"/>
                    <a:pt x="9144" y="2145"/>
                  </a:cubicBezTo>
                  <a:cubicBezTo>
                    <a:pt x="9310" y="2145"/>
                    <a:pt x="9478" y="2168"/>
                    <a:pt x="9645" y="2215"/>
                  </a:cubicBezTo>
                  <a:cubicBezTo>
                    <a:pt x="9978" y="2299"/>
                    <a:pt x="10276" y="2465"/>
                    <a:pt x="10490" y="2715"/>
                  </a:cubicBezTo>
                  <a:cubicBezTo>
                    <a:pt x="10871" y="3120"/>
                    <a:pt x="11014" y="3692"/>
                    <a:pt x="10883" y="4228"/>
                  </a:cubicBezTo>
                  <a:lnTo>
                    <a:pt x="10835" y="4418"/>
                  </a:lnTo>
                  <a:cubicBezTo>
                    <a:pt x="10788" y="4609"/>
                    <a:pt x="10847" y="4799"/>
                    <a:pt x="10990" y="4954"/>
                  </a:cubicBezTo>
                  <a:cubicBezTo>
                    <a:pt x="11104" y="5068"/>
                    <a:pt x="11273" y="5137"/>
                    <a:pt x="11448" y="5137"/>
                  </a:cubicBezTo>
                  <a:cubicBezTo>
                    <a:pt x="11474" y="5137"/>
                    <a:pt x="11500" y="5135"/>
                    <a:pt x="11526" y="5132"/>
                  </a:cubicBezTo>
                  <a:lnTo>
                    <a:pt x="11728" y="5097"/>
                  </a:lnTo>
                  <a:cubicBezTo>
                    <a:pt x="11816" y="5084"/>
                    <a:pt x="11904" y="5078"/>
                    <a:pt x="11992" y="5078"/>
                  </a:cubicBezTo>
                  <a:cubicBezTo>
                    <a:pt x="12498" y="5078"/>
                    <a:pt x="12989" y="5281"/>
                    <a:pt x="13324" y="5656"/>
                  </a:cubicBezTo>
                  <a:cubicBezTo>
                    <a:pt x="13967" y="6347"/>
                    <a:pt x="13883" y="7418"/>
                    <a:pt x="13157" y="8049"/>
                  </a:cubicBezTo>
                  <a:cubicBezTo>
                    <a:pt x="12871" y="8288"/>
                    <a:pt x="12550" y="8430"/>
                    <a:pt x="12181" y="8466"/>
                  </a:cubicBezTo>
                  <a:lnTo>
                    <a:pt x="11978" y="8478"/>
                  </a:lnTo>
                  <a:cubicBezTo>
                    <a:pt x="11788" y="8490"/>
                    <a:pt x="11621" y="8597"/>
                    <a:pt x="11526" y="8764"/>
                  </a:cubicBezTo>
                  <a:cubicBezTo>
                    <a:pt x="11419" y="8930"/>
                    <a:pt x="11407" y="9121"/>
                    <a:pt x="11478" y="9300"/>
                  </a:cubicBezTo>
                  <a:lnTo>
                    <a:pt x="11550" y="9466"/>
                  </a:lnTo>
                  <a:cubicBezTo>
                    <a:pt x="11847" y="10133"/>
                    <a:pt x="11657" y="10907"/>
                    <a:pt x="11085" y="11395"/>
                  </a:cubicBezTo>
                  <a:cubicBezTo>
                    <a:pt x="10763" y="11665"/>
                    <a:pt x="10333" y="11814"/>
                    <a:pt x="9901" y="11814"/>
                  </a:cubicBezTo>
                  <a:cubicBezTo>
                    <a:pt x="9743" y="11814"/>
                    <a:pt x="9584" y="11794"/>
                    <a:pt x="9430" y="11752"/>
                  </a:cubicBezTo>
                  <a:cubicBezTo>
                    <a:pt x="9418" y="11752"/>
                    <a:pt x="9395" y="11740"/>
                    <a:pt x="9371" y="11740"/>
                  </a:cubicBezTo>
                  <a:lnTo>
                    <a:pt x="9252" y="11705"/>
                  </a:lnTo>
                  <a:cubicBezTo>
                    <a:pt x="9193" y="11687"/>
                    <a:pt x="9132" y="11678"/>
                    <a:pt x="9072" y="11678"/>
                  </a:cubicBezTo>
                  <a:cubicBezTo>
                    <a:pt x="8849" y="11678"/>
                    <a:pt x="8628" y="11794"/>
                    <a:pt x="8525" y="11990"/>
                  </a:cubicBezTo>
                  <a:lnTo>
                    <a:pt x="8466" y="12098"/>
                  </a:lnTo>
                  <a:cubicBezTo>
                    <a:pt x="8394" y="12252"/>
                    <a:pt x="8287" y="12383"/>
                    <a:pt x="8156" y="12490"/>
                  </a:cubicBezTo>
                  <a:cubicBezTo>
                    <a:pt x="7896" y="12716"/>
                    <a:pt x="7553" y="12841"/>
                    <a:pt x="7206" y="12841"/>
                  </a:cubicBezTo>
                  <a:cubicBezTo>
                    <a:pt x="7078" y="12841"/>
                    <a:pt x="6949" y="12824"/>
                    <a:pt x="6823" y="12788"/>
                  </a:cubicBezTo>
                  <a:cubicBezTo>
                    <a:pt x="6549" y="12705"/>
                    <a:pt x="6311" y="12562"/>
                    <a:pt x="6132" y="12371"/>
                  </a:cubicBezTo>
                  <a:cubicBezTo>
                    <a:pt x="6025" y="12240"/>
                    <a:pt x="5954" y="12145"/>
                    <a:pt x="5894" y="12002"/>
                  </a:cubicBezTo>
                  <a:lnTo>
                    <a:pt x="5823" y="11859"/>
                  </a:lnTo>
                  <a:cubicBezTo>
                    <a:pt x="5739" y="11693"/>
                    <a:pt x="5608" y="11574"/>
                    <a:pt x="5430" y="11526"/>
                  </a:cubicBezTo>
                  <a:cubicBezTo>
                    <a:pt x="5378" y="11516"/>
                    <a:pt x="5326" y="11510"/>
                    <a:pt x="5275" y="11510"/>
                  </a:cubicBezTo>
                  <a:cubicBezTo>
                    <a:pt x="5150" y="11510"/>
                    <a:pt x="5031" y="11542"/>
                    <a:pt x="4930" y="11609"/>
                  </a:cubicBezTo>
                  <a:lnTo>
                    <a:pt x="4787" y="11693"/>
                  </a:lnTo>
                  <a:cubicBezTo>
                    <a:pt x="4521" y="11867"/>
                    <a:pt x="4203" y="11961"/>
                    <a:pt x="3877" y="11961"/>
                  </a:cubicBezTo>
                  <a:cubicBezTo>
                    <a:pt x="3736" y="11961"/>
                    <a:pt x="3594" y="11943"/>
                    <a:pt x="3453" y="11907"/>
                  </a:cubicBezTo>
                  <a:cubicBezTo>
                    <a:pt x="3156" y="11812"/>
                    <a:pt x="2882" y="11645"/>
                    <a:pt x="2679" y="11431"/>
                  </a:cubicBezTo>
                  <a:cubicBezTo>
                    <a:pt x="2215" y="10919"/>
                    <a:pt x="2144" y="10181"/>
                    <a:pt x="2501" y="9597"/>
                  </a:cubicBezTo>
                  <a:lnTo>
                    <a:pt x="2596" y="9442"/>
                  </a:lnTo>
                  <a:cubicBezTo>
                    <a:pt x="2679" y="9300"/>
                    <a:pt x="2715" y="9121"/>
                    <a:pt x="2632" y="8954"/>
                  </a:cubicBezTo>
                  <a:cubicBezTo>
                    <a:pt x="2560" y="8788"/>
                    <a:pt x="2429" y="8657"/>
                    <a:pt x="2263" y="8597"/>
                  </a:cubicBezTo>
                  <a:lnTo>
                    <a:pt x="2096" y="8538"/>
                  </a:lnTo>
                  <a:cubicBezTo>
                    <a:pt x="1906" y="8478"/>
                    <a:pt x="1727" y="8359"/>
                    <a:pt x="1596" y="8216"/>
                  </a:cubicBezTo>
                  <a:cubicBezTo>
                    <a:pt x="1370" y="7978"/>
                    <a:pt x="1263" y="7680"/>
                    <a:pt x="1286" y="7347"/>
                  </a:cubicBezTo>
                  <a:cubicBezTo>
                    <a:pt x="1298" y="7037"/>
                    <a:pt x="1441" y="6740"/>
                    <a:pt x="1703" y="6525"/>
                  </a:cubicBezTo>
                  <a:cubicBezTo>
                    <a:pt x="1798" y="6430"/>
                    <a:pt x="1941" y="6347"/>
                    <a:pt x="2072" y="6311"/>
                  </a:cubicBezTo>
                  <a:lnTo>
                    <a:pt x="2251" y="6252"/>
                  </a:lnTo>
                  <a:cubicBezTo>
                    <a:pt x="2429" y="6192"/>
                    <a:pt x="2560" y="6037"/>
                    <a:pt x="2620" y="5859"/>
                  </a:cubicBezTo>
                  <a:cubicBezTo>
                    <a:pt x="2668" y="5680"/>
                    <a:pt x="2632" y="5490"/>
                    <a:pt x="2513" y="5335"/>
                  </a:cubicBezTo>
                  <a:lnTo>
                    <a:pt x="2394" y="5192"/>
                  </a:lnTo>
                  <a:cubicBezTo>
                    <a:pt x="2072" y="4787"/>
                    <a:pt x="2132" y="4216"/>
                    <a:pt x="2525" y="3870"/>
                  </a:cubicBezTo>
                  <a:cubicBezTo>
                    <a:pt x="2679" y="3727"/>
                    <a:pt x="2870" y="3656"/>
                    <a:pt x="3072" y="3632"/>
                  </a:cubicBezTo>
                  <a:lnTo>
                    <a:pt x="3215" y="3620"/>
                  </a:lnTo>
                  <a:cubicBezTo>
                    <a:pt x="3370" y="3596"/>
                    <a:pt x="3513" y="3513"/>
                    <a:pt x="3620" y="3394"/>
                  </a:cubicBezTo>
                  <a:cubicBezTo>
                    <a:pt x="3715" y="3263"/>
                    <a:pt x="3763" y="3096"/>
                    <a:pt x="3739" y="2942"/>
                  </a:cubicBezTo>
                  <a:lnTo>
                    <a:pt x="3715" y="2811"/>
                  </a:lnTo>
                  <a:cubicBezTo>
                    <a:pt x="3644" y="2334"/>
                    <a:pt x="3846" y="1846"/>
                    <a:pt x="4215" y="1525"/>
                  </a:cubicBezTo>
                  <a:cubicBezTo>
                    <a:pt x="4485" y="1299"/>
                    <a:pt x="4836" y="1175"/>
                    <a:pt x="5196" y="1175"/>
                  </a:cubicBezTo>
                  <a:close/>
                  <a:moveTo>
                    <a:pt x="5192" y="0"/>
                  </a:moveTo>
                  <a:cubicBezTo>
                    <a:pt x="4540" y="0"/>
                    <a:pt x="3907" y="230"/>
                    <a:pt x="3394" y="656"/>
                  </a:cubicBezTo>
                  <a:cubicBezTo>
                    <a:pt x="2810" y="1144"/>
                    <a:pt x="2489" y="1846"/>
                    <a:pt x="2465" y="2573"/>
                  </a:cubicBezTo>
                  <a:cubicBezTo>
                    <a:pt x="2191" y="2656"/>
                    <a:pt x="1929" y="2799"/>
                    <a:pt x="1715" y="2989"/>
                  </a:cubicBezTo>
                  <a:cubicBezTo>
                    <a:pt x="965" y="3608"/>
                    <a:pt x="763" y="4620"/>
                    <a:pt x="1132" y="5454"/>
                  </a:cubicBezTo>
                  <a:cubicBezTo>
                    <a:pt x="1036" y="5513"/>
                    <a:pt x="953" y="5573"/>
                    <a:pt x="882" y="5656"/>
                  </a:cubicBezTo>
                  <a:cubicBezTo>
                    <a:pt x="382" y="6073"/>
                    <a:pt x="84" y="6644"/>
                    <a:pt x="48" y="7287"/>
                  </a:cubicBezTo>
                  <a:cubicBezTo>
                    <a:pt x="1" y="7930"/>
                    <a:pt x="227" y="8538"/>
                    <a:pt x="655" y="9014"/>
                  </a:cubicBezTo>
                  <a:cubicBezTo>
                    <a:pt x="798" y="9192"/>
                    <a:pt x="989" y="9347"/>
                    <a:pt x="1191" y="9466"/>
                  </a:cubicBezTo>
                  <a:cubicBezTo>
                    <a:pt x="834" y="10407"/>
                    <a:pt x="1025" y="11455"/>
                    <a:pt x="1727" y="12229"/>
                  </a:cubicBezTo>
                  <a:cubicBezTo>
                    <a:pt x="2096" y="12621"/>
                    <a:pt x="2560" y="12895"/>
                    <a:pt x="3096" y="13050"/>
                  </a:cubicBezTo>
                  <a:cubicBezTo>
                    <a:pt x="3347" y="13120"/>
                    <a:pt x="3602" y="13155"/>
                    <a:pt x="3855" y="13155"/>
                  </a:cubicBezTo>
                  <a:cubicBezTo>
                    <a:pt x="4249" y="13155"/>
                    <a:pt x="4638" y="13069"/>
                    <a:pt x="5001" y="12895"/>
                  </a:cubicBezTo>
                  <a:cubicBezTo>
                    <a:pt x="5049" y="12979"/>
                    <a:pt x="5120" y="13050"/>
                    <a:pt x="5180" y="13121"/>
                  </a:cubicBezTo>
                  <a:cubicBezTo>
                    <a:pt x="5525" y="13491"/>
                    <a:pt x="5966" y="13764"/>
                    <a:pt x="6454" y="13895"/>
                  </a:cubicBezTo>
                  <a:cubicBezTo>
                    <a:pt x="6701" y="13962"/>
                    <a:pt x="6953" y="13995"/>
                    <a:pt x="7201" y="13995"/>
                  </a:cubicBezTo>
                  <a:cubicBezTo>
                    <a:pt x="7837" y="13995"/>
                    <a:pt x="8454" y="13779"/>
                    <a:pt x="8942" y="13360"/>
                  </a:cubicBezTo>
                  <a:cubicBezTo>
                    <a:pt x="9097" y="13229"/>
                    <a:pt x="9216" y="13098"/>
                    <a:pt x="9335" y="12943"/>
                  </a:cubicBezTo>
                  <a:cubicBezTo>
                    <a:pt x="9520" y="12977"/>
                    <a:pt x="9707" y="12994"/>
                    <a:pt x="9893" y="12994"/>
                  </a:cubicBezTo>
                  <a:cubicBezTo>
                    <a:pt x="10617" y="12994"/>
                    <a:pt x="11331" y="12740"/>
                    <a:pt x="11871" y="12276"/>
                  </a:cubicBezTo>
                  <a:cubicBezTo>
                    <a:pt x="12705" y="11574"/>
                    <a:pt x="13050" y="10514"/>
                    <a:pt x="12824" y="9502"/>
                  </a:cubicBezTo>
                  <a:cubicBezTo>
                    <a:pt x="13240" y="9383"/>
                    <a:pt x="13621" y="9192"/>
                    <a:pt x="13943" y="8907"/>
                  </a:cubicBezTo>
                  <a:cubicBezTo>
                    <a:pt x="15181" y="7871"/>
                    <a:pt x="15300" y="6037"/>
                    <a:pt x="14217" y="4847"/>
                  </a:cubicBezTo>
                  <a:cubicBezTo>
                    <a:pt x="13824" y="4430"/>
                    <a:pt x="13336" y="4132"/>
                    <a:pt x="12788" y="3989"/>
                  </a:cubicBezTo>
                  <a:cubicBezTo>
                    <a:pt x="12574" y="3930"/>
                    <a:pt x="12347" y="3894"/>
                    <a:pt x="12133" y="3882"/>
                  </a:cubicBezTo>
                  <a:cubicBezTo>
                    <a:pt x="12145" y="3168"/>
                    <a:pt x="11895" y="2465"/>
                    <a:pt x="11383" y="1918"/>
                  </a:cubicBezTo>
                  <a:cubicBezTo>
                    <a:pt x="11002" y="1501"/>
                    <a:pt x="10502" y="1203"/>
                    <a:pt x="9954" y="1049"/>
                  </a:cubicBezTo>
                  <a:cubicBezTo>
                    <a:pt x="9692" y="984"/>
                    <a:pt x="9427" y="952"/>
                    <a:pt x="9164" y="952"/>
                  </a:cubicBezTo>
                  <a:cubicBezTo>
                    <a:pt x="8602" y="952"/>
                    <a:pt x="8052" y="1098"/>
                    <a:pt x="7573" y="1382"/>
                  </a:cubicBezTo>
                  <a:cubicBezTo>
                    <a:pt x="7466" y="1203"/>
                    <a:pt x="7347" y="1037"/>
                    <a:pt x="7216" y="894"/>
                  </a:cubicBezTo>
                  <a:cubicBezTo>
                    <a:pt x="6870" y="501"/>
                    <a:pt x="6430" y="239"/>
                    <a:pt x="5918" y="96"/>
                  </a:cubicBezTo>
                  <a:cubicBezTo>
                    <a:pt x="5677" y="32"/>
                    <a:pt x="5433" y="0"/>
                    <a:pt x="5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4" name="Google Shape;10534;p54"/>
            <p:cNvSpPr/>
            <p:nvPr/>
          </p:nvSpPr>
          <p:spPr>
            <a:xfrm>
              <a:off x="3885441" y="2512027"/>
              <a:ext cx="1468513" cy="1328411"/>
            </a:xfrm>
            <a:custGeom>
              <a:avLst/>
              <a:gdLst/>
              <a:ahLst/>
              <a:cxnLst/>
              <a:rect l="l" t="t" r="r" b="b"/>
              <a:pathLst>
                <a:path w="23825" h="21552" extrusionOk="0">
                  <a:moveTo>
                    <a:pt x="10251" y="7135"/>
                  </a:moveTo>
                  <a:cubicBezTo>
                    <a:pt x="10430" y="7671"/>
                    <a:pt x="10728" y="8159"/>
                    <a:pt x="11121" y="8576"/>
                  </a:cubicBezTo>
                  <a:cubicBezTo>
                    <a:pt x="11680" y="9207"/>
                    <a:pt x="12430" y="9648"/>
                    <a:pt x="13240" y="9874"/>
                  </a:cubicBezTo>
                  <a:cubicBezTo>
                    <a:pt x="13645" y="9993"/>
                    <a:pt x="14061" y="10040"/>
                    <a:pt x="14478" y="10040"/>
                  </a:cubicBezTo>
                  <a:cubicBezTo>
                    <a:pt x="14431" y="10540"/>
                    <a:pt x="14478" y="11052"/>
                    <a:pt x="14609" y="11541"/>
                  </a:cubicBezTo>
                  <a:cubicBezTo>
                    <a:pt x="13919" y="11707"/>
                    <a:pt x="13276" y="12029"/>
                    <a:pt x="12728" y="12493"/>
                  </a:cubicBezTo>
                  <a:cubicBezTo>
                    <a:pt x="12228" y="12910"/>
                    <a:pt x="11835" y="13410"/>
                    <a:pt x="11573" y="13993"/>
                  </a:cubicBezTo>
                  <a:cubicBezTo>
                    <a:pt x="11510" y="13991"/>
                    <a:pt x="11448" y="13989"/>
                    <a:pt x="11385" y="13989"/>
                  </a:cubicBezTo>
                  <a:cubicBezTo>
                    <a:pt x="10877" y="13989"/>
                    <a:pt x="10371" y="14076"/>
                    <a:pt x="9894" y="14267"/>
                  </a:cubicBezTo>
                  <a:cubicBezTo>
                    <a:pt x="9751" y="13969"/>
                    <a:pt x="9549" y="13684"/>
                    <a:pt x="9311" y="13434"/>
                  </a:cubicBezTo>
                  <a:cubicBezTo>
                    <a:pt x="8835" y="12898"/>
                    <a:pt x="8216" y="12493"/>
                    <a:pt x="7513" y="12267"/>
                  </a:cubicBezTo>
                  <a:cubicBezTo>
                    <a:pt x="7763" y="11314"/>
                    <a:pt x="7584" y="10302"/>
                    <a:pt x="7037" y="9469"/>
                  </a:cubicBezTo>
                  <a:cubicBezTo>
                    <a:pt x="7108" y="9421"/>
                    <a:pt x="7168" y="9362"/>
                    <a:pt x="7251" y="9302"/>
                  </a:cubicBezTo>
                  <a:cubicBezTo>
                    <a:pt x="7751" y="8874"/>
                    <a:pt x="8108" y="8314"/>
                    <a:pt x="8263" y="7671"/>
                  </a:cubicBezTo>
                  <a:cubicBezTo>
                    <a:pt x="8954" y="7671"/>
                    <a:pt x="9644" y="7481"/>
                    <a:pt x="10251" y="7135"/>
                  </a:cubicBezTo>
                  <a:close/>
                  <a:moveTo>
                    <a:pt x="10666" y="5562"/>
                  </a:moveTo>
                  <a:cubicBezTo>
                    <a:pt x="10514" y="5562"/>
                    <a:pt x="10358" y="5613"/>
                    <a:pt x="10240" y="5707"/>
                  </a:cubicBezTo>
                  <a:lnTo>
                    <a:pt x="10049" y="5873"/>
                  </a:lnTo>
                  <a:cubicBezTo>
                    <a:pt x="9535" y="6295"/>
                    <a:pt x="8905" y="6521"/>
                    <a:pt x="8244" y="6521"/>
                  </a:cubicBezTo>
                  <a:cubicBezTo>
                    <a:pt x="8140" y="6521"/>
                    <a:pt x="8035" y="6516"/>
                    <a:pt x="7930" y="6504"/>
                  </a:cubicBezTo>
                  <a:lnTo>
                    <a:pt x="7787" y="6492"/>
                  </a:lnTo>
                  <a:cubicBezTo>
                    <a:pt x="7770" y="6491"/>
                    <a:pt x="7753" y="6491"/>
                    <a:pt x="7736" y="6491"/>
                  </a:cubicBezTo>
                  <a:cubicBezTo>
                    <a:pt x="7587" y="6491"/>
                    <a:pt x="7441" y="6538"/>
                    <a:pt x="7334" y="6623"/>
                  </a:cubicBezTo>
                  <a:cubicBezTo>
                    <a:pt x="7203" y="6730"/>
                    <a:pt x="7132" y="6861"/>
                    <a:pt x="7108" y="7028"/>
                  </a:cubicBezTo>
                  <a:lnTo>
                    <a:pt x="7096" y="7159"/>
                  </a:lnTo>
                  <a:cubicBezTo>
                    <a:pt x="7037" y="7671"/>
                    <a:pt x="6799" y="8135"/>
                    <a:pt x="6418" y="8457"/>
                  </a:cubicBezTo>
                  <a:cubicBezTo>
                    <a:pt x="6299" y="8564"/>
                    <a:pt x="6144" y="8671"/>
                    <a:pt x="5977" y="8743"/>
                  </a:cubicBezTo>
                  <a:lnTo>
                    <a:pt x="5822" y="8814"/>
                  </a:lnTo>
                  <a:cubicBezTo>
                    <a:pt x="5656" y="8886"/>
                    <a:pt x="5525" y="9052"/>
                    <a:pt x="5489" y="9231"/>
                  </a:cubicBezTo>
                  <a:cubicBezTo>
                    <a:pt x="5441" y="9409"/>
                    <a:pt x="5501" y="9600"/>
                    <a:pt x="5644" y="9743"/>
                  </a:cubicBezTo>
                  <a:lnTo>
                    <a:pt x="5775" y="9874"/>
                  </a:lnTo>
                  <a:lnTo>
                    <a:pt x="5822" y="9921"/>
                  </a:lnTo>
                  <a:cubicBezTo>
                    <a:pt x="6418" y="10576"/>
                    <a:pt x="6561" y="11481"/>
                    <a:pt x="6215" y="12303"/>
                  </a:cubicBezTo>
                  <a:lnTo>
                    <a:pt x="6156" y="12445"/>
                  </a:lnTo>
                  <a:cubicBezTo>
                    <a:pt x="6096" y="12612"/>
                    <a:pt x="6096" y="12803"/>
                    <a:pt x="6191" y="12957"/>
                  </a:cubicBezTo>
                  <a:cubicBezTo>
                    <a:pt x="6275" y="13100"/>
                    <a:pt x="6430" y="13219"/>
                    <a:pt x="6608" y="13255"/>
                  </a:cubicBezTo>
                  <a:lnTo>
                    <a:pt x="6775" y="13279"/>
                  </a:lnTo>
                  <a:cubicBezTo>
                    <a:pt x="7406" y="13398"/>
                    <a:pt x="7977" y="13731"/>
                    <a:pt x="8406" y="14184"/>
                  </a:cubicBezTo>
                  <a:cubicBezTo>
                    <a:pt x="8656" y="14458"/>
                    <a:pt x="8835" y="14767"/>
                    <a:pt x="8978" y="15112"/>
                  </a:cubicBezTo>
                  <a:lnTo>
                    <a:pt x="9037" y="15255"/>
                  </a:lnTo>
                  <a:cubicBezTo>
                    <a:pt x="9097" y="15422"/>
                    <a:pt x="9228" y="15553"/>
                    <a:pt x="9394" y="15624"/>
                  </a:cubicBezTo>
                  <a:cubicBezTo>
                    <a:pt x="9406" y="15624"/>
                    <a:pt x="9418" y="15636"/>
                    <a:pt x="9430" y="15636"/>
                  </a:cubicBezTo>
                  <a:cubicBezTo>
                    <a:pt x="9485" y="15649"/>
                    <a:pt x="9543" y="15656"/>
                    <a:pt x="9600" y="15656"/>
                  </a:cubicBezTo>
                  <a:cubicBezTo>
                    <a:pt x="9703" y="15656"/>
                    <a:pt x="9807" y="15635"/>
                    <a:pt x="9906" y="15589"/>
                  </a:cubicBezTo>
                  <a:lnTo>
                    <a:pt x="10061" y="15517"/>
                  </a:lnTo>
                  <a:cubicBezTo>
                    <a:pt x="10475" y="15291"/>
                    <a:pt x="10948" y="15170"/>
                    <a:pt x="11423" y="15170"/>
                  </a:cubicBezTo>
                  <a:cubicBezTo>
                    <a:pt x="11548" y="15170"/>
                    <a:pt x="11674" y="15178"/>
                    <a:pt x="11799" y="15196"/>
                  </a:cubicBezTo>
                  <a:lnTo>
                    <a:pt x="11918" y="15220"/>
                  </a:lnTo>
                  <a:cubicBezTo>
                    <a:pt x="11937" y="15221"/>
                    <a:pt x="11956" y="15222"/>
                    <a:pt x="11975" y="15222"/>
                  </a:cubicBezTo>
                  <a:cubicBezTo>
                    <a:pt x="12251" y="15222"/>
                    <a:pt x="12507" y="15060"/>
                    <a:pt x="12585" y="14815"/>
                  </a:cubicBezTo>
                  <a:lnTo>
                    <a:pt x="12633" y="14708"/>
                  </a:lnTo>
                  <a:cubicBezTo>
                    <a:pt x="12811" y="14184"/>
                    <a:pt x="13121" y="13731"/>
                    <a:pt x="13561" y="13374"/>
                  </a:cubicBezTo>
                  <a:cubicBezTo>
                    <a:pt x="14061" y="12934"/>
                    <a:pt x="14669" y="12672"/>
                    <a:pt x="15347" y="12612"/>
                  </a:cubicBezTo>
                  <a:lnTo>
                    <a:pt x="15538" y="12600"/>
                  </a:lnTo>
                  <a:cubicBezTo>
                    <a:pt x="15728" y="12576"/>
                    <a:pt x="15895" y="12481"/>
                    <a:pt x="16002" y="12315"/>
                  </a:cubicBezTo>
                  <a:cubicBezTo>
                    <a:pt x="16086" y="12148"/>
                    <a:pt x="16097" y="11957"/>
                    <a:pt x="16026" y="11779"/>
                  </a:cubicBezTo>
                  <a:lnTo>
                    <a:pt x="15955" y="11612"/>
                  </a:lnTo>
                  <a:cubicBezTo>
                    <a:pt x="15705" y="11017"/>
                    <a:pt x="15645" y="10350"/>
                    <a:pt x="15788" y="9707"/>
                  </a:cubicBezTo>
                  <a:lnTo>
                    <a:pt x="15836" y="9517"/>
                  </a:lnTo>
                  <a:cubicBezTo>
                    <a:pt x="15883" y="9326"/>
                    <a:pt x="15824" y="9124"/>
                    <a:pt x="15681" y="8981"/>
                  </a:cubicBezTo>
                  <a:cubicBezTo>
                    <a:pt x="15570" y="8870"/>
                    <a:pt x="15409" y="8794"/>
                    <a:pt x="15240" y="8794"/>
                  </a:cubicBezTo>
                  <a:cubicBezTo>
                    <a:pt x="15209" y="8794"/>
                    <a:pt x="15177" y="8797"/>
                    <a:pt x="15145" y="8802"/>
                  </a:cubicBezTo>
                  <a:lnTo>
                    <a:pt x="14943" y="8826"/>
                  </a:lnTo>
                  <a:cubicBezTo>
                    <a:pt x="14770" y="8857"/>
                    <a:pt x="14602" y="8871"/>
                    <a:pt x="14434" y="8871"/>
                  </a:cubicBezTo>
                  <a:cubicBezTo>
                    <a:pt x="14150" y="8871"/>
                    <a:pt x="13870" y="8829"/>
                    <a:pt x="13585" y="8755"/>
                  </a:cubicBezTo>
                  <a:cubicBezTo>
                    <a:pt x="12990" y="8588"/>
                    <a:pt x="12466" y="8266"/>
                    <a:pt x="12049" y="7814"/>
                  </a:cubicBezTo>
                  <a:cubicBezTo>
                    <a:pt x="11656" y="7385"/>
                    <a:pt x="11394" y="6850"/>
                    <a:pt x="11299" y="6290"/>
                  </a:cubicBezTo>
                  <a:lnTo>
                    <a:pt x="11252" y="6052"/>
                  </a:lnTo>
                  <a:cubicBezTo>
                    <a:pt x="11204" y="5838"/>
                    <a:pt x="11061" y="5659"/>
                    <a:pt x="10847" y="5587"/>
                  </a:cubicBezTo>
                  <a:cubicBezTo>
                    <a:pt x="10789" y="5570"/>
                    <a:pt x="10728" y="5562"/>
                    <a:pt x="10666" y="5562"/>
                  </a:cubicBezTo>
                  <a:close/>
                  <a:moveTo>
                    <a:pt x="8224" y="1165"/>
                  </a:moveTo>
                  <a:cubicBezTo>
                    <a:pt x="8471" y="1165"/>
                    <a:pt x="8721" y="1198"/>
                    <a:pt x="8966" y="1266"/>
                  </a:cubicBezTo>
                  <a:cubicBezTo>
                    <a:pt x="9478" y="1408"/>
                    <a:pt x="9942" y="1682"/>
                    <a:pt x="10311" y="2075"/>
                  </a:cubicBezTo>
                  <a:cubicBezTo>
                    <a:pt x="10609" y="2397"/>
                    <a:pt x="10811" y="2790"/>
                    <a:pt x="10918" y="3218"/>
                  </a:cubicBezTo>
                  <a:lnTo>
                    <a:pt x="10978" y="3456"/>
                  </a:lnTo>
                  <a:cubicBezTo>
                    <a:pt x="11037" y="3671"/>
                    <a:pt x="11204" y="3825"/>
                    <a:pt x="11406" y="3885"/>
                  </a:cubicBezTo>
                  <a:cubicBezTo>
                    <a:pt x="11462" y="3900"/>
                    <a:pt x="11519" y="3908"/>
                    <a:pt x="11575" y="3908"/>
                  </a:cubicBezTo>
                  <a:cubicBezTo>
                    <a:pt x="11734" y="3908"/>
                    <a:pt x="11887" y="3848"/>
                    <a:pt x="12002" y="3742"/>
                  </a:cubicBezTo>
                  <a:lnTo>
                    <a:pt x="12180" y="3563"/>
                  </a:lnTo>
                  <a:cubicBezTo>
                    <a:pt x="12240" y="3516"/>
                    <a:pt x="12287" y="3480"/>
                    <a:pt x="12335" y="3432"/>
                  </a:cubicBezTo>
                  <a:cubicBezTo>
                    <a:pt x="12929" y="2925"/>
                    <a:pt x="13672" y="2659"/>
                    <a:pt x="14439" y="2659"/>
                  </a:cubicBezTo>
                  <a:cubicBezTo>
                    <a:pt x="14733" y="2659"/>
                    <a:pt x="15030" y="2698"/>
                    <a:pt x="15324" y="2778"/>
                  </a:cubicBezTo>
                  <a:cubicBezTo>
                    <a:pt x="15919" y="2932"/>
                    <a:pt x="16455" y="3266"/>
                    <a:pt x="16859" y="3706"/>
                  </a:cubicBezTo>
                  <a:cubicBezTo>
                    <a:pt x="17538" y="4456"/>
                    <a:pt x="17812" y="5480"/>
                    <a:pt x="17574" y="6457"/>
                  </a:cubicBezTo>
                  <a:lnTo>
                    <a:pt x="17526" y="6647"/>
                  </a:lnTo>
                  <a:cubicBezTo>
                    <a:pt x="17479" y="6838"/>
                    <a:pt x="17538" y="7028"/>
                    <a:pt x="17681" y="7183"/>
                  </a:cubicBezTo>
                  <a:cubicBezTo>
                    <a:pt x="17795" y="7297"/>
                    <a:pt x="17964" y="7366"/>
                    <a:pt x="18139" y="7366"/>
                  </a:cubicBezTo>
                  <a:cubicBezTo>
                    <a:pt x="18165" y="7366"/>
                    <a:pt x="18191" y="7365"/>
                    <a:pt x="18217" y="7362"/>
                  </a:cubicBezTo>
                  <a:lnTo>
                    <a:pt x="18419" y="7326"/>
                  </a:lnTo>
                  <a:cubicBezTo>
                    <a:pt x="18589" y="7300"/>
                    <a:pt x="18756" y="7286"/>
                    <a:pt x="18922" y="7286"/>
                  </a:cubicBezTo>
                  <a:cubicBezTo>
                    <a:pt x="19208" y="7286"/>
                    <a:pt x="19490" y="7326"/>
                    <a:pt x="19776" y="7409"/>
                  </a:cubicBezTo>
                  <a:cubicBezTo>
                    <a:pt x="20372" y="7564"/>
                    <a:pt x="20896" y="7897"/>
                    <a:pt x="21312" y="8338"/>
                  </a:cubicBezTo>
                  <a:cubicBezTo>
                    <a:pt x="22467" y="9636"/>
                    <a:pt x="22336" y="11588"/>
                    <a:pt x="21015" y="12719"/>
                  </a:cubicBezTo>
                  <a:cubicBezTo>
                    <a:pt x="20503" y="13148"/>
                    <a:pt x="19896" y="13410"/>
                    <a:pt x="19229" y="13481"/>
                  </a:cubicBezTo>
                  <a:lnTo>
                    <a:pt x="19026" y="13493"/>
                  </a:lnTo>
                  <a:cubicBezTo>
                    <a:pt x="18836" y="13505"/>
                    <a:pt x="18657" y="13612"/>
                    <a:pt x="18574" y="13779"/>
                  </a:cubicBezTo>
                  <a:cubicBezTo>
                    <a:pt x="18479" y="13934"/>
                    <a:pt x="18467" y="14124"/>
                    <a:pt x="18538" y="14303"/>
                  </a:cubicBezTo>
                  <a:lnTo>
                    <a:pt x="18610" y="14470"/>
                  </a:lnTo>
                  <a:cubicBezTo>
                    <a:pt x="19169" y="15696"/>
                    <a:pt x="18824" y="17125"/>
                    <a:pt x="17776" y="18006"/>
                  </a:cubicBezTo>
                  <a:cubicBezTo>
                    <a:pt x="17184" y="18506"/>
                    <a:pt x="16417" y="18778"/>
                    <a:pt x="15643" y="18778"/>
                  </a:cubicBezTo>
                  <a:cubicBezTo>
                    <a:pt x="15311" y="18778"/>
                    <a:pt x="14978" y="18728"/>
                    <a:pt x="14657" y="18625"/>
                  </a:cubicBezTo>
                  <a:lnTo>
                    <a:pt x="14538" y="18601"/>
                  </a:lnTo>
                  <a:cubicBezTo>
                    <a:pt x="14471" y="18579"/>
                    <a:pt x="14403" y="18568"/>
                    <a:pt x="14337" y="18568"/>
                  </a:cubicBezTo>
                  <a:cubicBezTo>
                    <a:pt x="14118" y="18568"/>
                    <a:pt x="13912" y="18683"/>
                    <a:pt x="13811" y="18875"/>
                  </a:cubicBezTo>
                  <a:lnTo>
                    <a:pt x="13752" y="18982"/>
                  </a:lnTo>
                  <a:cubicBezTo>
                    <a:pt x="13597" y="19268"/>
                    <a:pt x="13395" y="19506"/>
                    <a:pt x="13157" y="19708"/>
                  </a:cubicBezTo>
                  <a:cubicBezTo>
                    <a:pt x="12652" y="20134"/>
                    <a:pt x="12015" y="20363"/>
                    <a:pt x="11360" y="20363"/>
                  </a:cubicBezTo>
                  <a:cubicBezTo>
                    <a:pt x="11118" y="20363"/>
                    <a:pt x="10873" y="20332"/>
                    <a:pt x="10632" y="20268"/>
                  </a:cubicBezTo>
                  <a:cubicBezTo>
                    <a:pt x="10132" y="20113"/>
                    <a:pt x="9692" y="19851"/>
                    <a:pt x="9347" y="19470"/>
                  </a:cubicBezTo>
                  <a:cubicBezTo>
                    <a:pt x="9168" y="19280"/>
                    <a:pt x="9013" y="19053"/>
                    <a:pt x="8918" y="18815"/>
                  </a:cubicBezTo>
                  <a:lnTo>
                    <a:pt x="8835" y="18672"/>
                  </a:lnTo>
                  <a:cubicBezTo>
                    <a:pt x="8763" y="18506"/>
                    <a:pt x="8632" y="18387"/>
                    <a:pt x="8454" y="18339"/>
                  </a:cubicBezTo>
                  <a:cubicBezTo>
                    <a:pt x="8402" y="18329"/>
                    <a:pt x="8350" y="18323"/>
                    <a:pt x="8298" y="18323"/>
                  </a:cubicBezTo>
                  <a:cubicBezTo>
                    <a:pt x="8173" y="18323"/>
                    <a:pt x="8051" y="18355"/>
                    <a:pt x="7942" y="18422"/>
                  </a:cubicBezTo>
                  <a:lnTo>
                    <a:pt x="7811" y="18506"/>
                  </a:lnTo>
                  <a:cubicBezTo>
                    <a:pt x="7325" y="18821"/>
                    <a:pt x="6751" y="18983"/>
                    <a:pt x="6168" y="18983"/>
                  </a:cubicBezTo>
                  <a:cubicBezTo>
                    <a:pt x="5893" y="18983"/>
                    <a:pt x="5617" y="18947"/>
                    <a:pt x="5346" y="18875"/>
                  </a:cubicBezTo>
                  <a:cubicBezTo>
                    <a:pt x="4787" y="18732"/>
                    <a:pt x="4286" y="18434"/>
                    <a:pt x="3905" y="18018"/>
                  </a:cubicBezTo>
                  <a:cubicBezTo>
                    <a:pt x="3048" y="17077"/>
                    <a:pt x="2929" y="15708"/>
                    <a:pt x="3584" y="14636"/>
                  </a:cubicBezTo>
                  <a:lnTo>
                    <a:pt x="3679" y="14493"/>
                  </a:lnTo>
                  <a:cubicBezTo>
                    <a:pt x="3763" y="14339"/>
                    <a:pt x="3774" y="14160"/>
                    <a:pt x="3715" y="13993"/>
                  </a:cubicBezTo>
                  <a:cubicBezTo>
                    <a:pt x="3644" y="13827"/>
                    <a:pt x="3513" y="13696"/>
                    <a:pt x="3346" y="13636"/>
                  </a:cubicBezTo>
                  <a:lnTo>
                    <a:pt x="3179" y="13577"/>
                  </a:lnTo>
                  <a:cubicBezTo>
                    <a:pt x="2810" y="13446"/>
                    <a:pt x="2489" y="13219"/>
                    <a:pt x="2215" y="12934"/>
                  </a:cubicBezTo>
                  <a:cubicBezTo>
                    <a:pt x="1358" y="11993"/>
                    <a:pt x="1441" y="10529"/>
                    <a:pt x="2441" y="9695"/>
                  </a:cubicBezTo>
                  <a:cubicBezTo>
                    <a:pt x="2643" y="9517"/>
                    <a:pt x="2882" y="9386"/>
                    <a:pt x="3155" y="9278"/>
                  </a:cubicBezTo>
                  <a:lnTo>
                    <a:pt x="3334" y="9219"/>
                  </a:lnTo>
                  <a:cubicBezTo>
                    <a:pt x="3513" y="9159"/>
                    <a:pt x="3644" y="9016"/>
                    <a:pt x="3703" y="8838"/>
                  </a:cubicBezTo>
                  <a:cubicBezTo>
                    <a:pt x="3751" y="8647"/>
                    <a:pt x="3715" y="8457"/>
                    <a:pt x="3596" y="8314"/>
                  </a:cubicBezTo>
                  <a:lnTo>
                    <a:pt x="3477" y="8159"/>
                  </a:lnTo>
                  <a:cubicBezTo>
                    <a:pt x="2822" y="7362"/>
                    <a:pt x="2941" y="6183"/>
                    <a:pt x="3751" y="5516"/>
                  </a:cubicBezTo>
                  <a:cubicBezTo>
                    <a:pt x="4048" y="5242"/>
                    <a:pt x="4417" y="5087"/>
                    <a:pt x="4822" y="5040"/>
                  </a:cubicBezTo>
                  <a:lnTo>
                    <a:pt x="4965" y="5028"/>
                  </a:lnTo>
                  <a:cubicBezTo>
                    <a:pt x="5120" y="5004"/>
                    <a:pt x="5263" y="4921"/>
                    <a:pt x="5370" y="4802"/>
                  </a:cubicBezTo>
                  <a:cubicBezTo>
                    <a:pt x="5477" y="4671"/>
                    <a:pt x="5525" y="4504"/>
                    <a:pt x="5489" y="4349"/>
                  </a:cubicBezTo>
                  <a:lnTo>
                    <a:pt x="5477" y="4218"/>
                  </a:lnTo>
                  <a:cubicBezTo>
                    <a:pt x="5346" y="3325"/>
                    <a:pt x="5679" y="2432"/>
                    <a:pt x="6382" y="1837"/>
                  </a:cubicBezTo>
                  <a:cubicBezTo>
                    <a:pt x="6903" y="1403"/>
                    <a:pt x="7557" y="1165"/>
                    <a:pt x="8224" y="1165"/>
                  </a:cubicBezTo>
                  <a:close/>
                  <a:moveTo>
                    <a:pt x="8225" y="0"/>
                  </a:moveTo>
                  <a:cubicBezTo>
                    <a:pt x="7270" y="0"/>
                    <a:pt x="6339" y="334"/>
                    <a:pt x="5596" y="956"/>
                  </a:cubicBezTo>
                  <a:cubicBezTo>
                    <a:pt x="4679" y="1718"/>
                    <a:pt x="4203" y="2825"/>
                    <a:pt x="4239" y="3968"/>
                  </a:cubicBezTo>
                  <a:cubicBezTo>
                    <a:pt x="3763" y="4099"/>
                    <a:pt x="3334" y="4325"/>
                    <a:pt x="2953" y="4635"/>
                  </a:cubicBezTo>
                  <a:cubicBezTo>
                    <a:pt x="1810" y="5599"/>
                    <a:pt x="1548" y="7183"/>
                    <a:pt x="2215" y="8433"/>
                  </a:cubicBezTo>
                  <a:cubicBezTo>
                    <a:pt x="2000" y="8552"/>
                    <a:pt x="1810" y="8683"/>
                    <a:pt x="1631" y="8838"/>
                  </a:cubicBezTo>
                  <a:cubicBezTo>
                    <a:pt x="143" y="10100"/>
                    <a:pt x="0" y="12303"/>
                    <a:pt x="1310" y="13743"/>
                  </a:cubicBezTo>
                  <a:cubicBezTo>
                    <a:pt x="1596" y="14053"/>
                    <a:pt x="1917" y="14303"/>
                    <a:pt x="2286" y="14505"/>
                  </a:cubicBezTo>
                  <a:cubicBezTo>
                    <a:pt x="1655" y="15934"/>
                    <a:pt x="1905" y="17613"/>
                    <a:pt x="2989" y="18803"/>
                  </a:cubicBezTo>
                  <a:cubicBezTo>
                    <a:pt x="3524" y="19387"/>
                    <a:pt x="4203" y="19815"/>
                    <a:pt x="5001" y="20018"/>
                  </a:cubicBezTo>
                  <a:cubicBezTo>
                    <a:pt x="5383" y="20121"/>
                    <a:pt x="5776" y="20172"/>
                    <a:pt x="6167" y="20172"/>
                  </a:cubicBezTo>
                  <a:cubicBezTo>
                    <a:pt x="6811" y="20172"/>
                    <a:pt x="7452" y="20034"/>
                    <a:pt x="8037" y="19768"/>
                  </a:cubicBezTo>
                  <a:cubicBezTo>
                    <a:pt x="8132" y="19946"/>
                    <a:pt x="8275" y="20113"/>
                    <a:pt x="8418" y="20280"/>
                  </a:cubicBezTo>
                  <a:cubicBezTo>
                    <a:pt x="8930" y="20816"/>
                    <a:pt x="9561" y="21220"/>
                    <a:pt x="10299" y="21411"/>
                  </a:cubicBezTo>
                  <a:cubicBezTo>
                    <a:pt x="10654" y="21505"/>
                    <a:pt x="11014" y="21552"/>
                    <a:pt x="11370" y="21552"/>
                  </a:cubicBezTo>
                  <a:cubicBezTo>
                    <a:pt x="12317" y="21552"/>
                    <a:pt x="13236" y="21224"/>
                    <a:pt x="13954" y="20601"/>
                  </a:cubicBezTo>
                  <a:cubicBezTo>
                    <a:pt x="14204" y="20387"/>
                    <a:pt x="14431" y="20149"/>
                    <a:pt x="14621" y="19863"/>
                  </a:cubicBezTo>
                  <a:cubicBezTo>
                    <a:pt x="14951" y="19936"/>
                    <a:pt x="15287" y="19972"/>
                    <a:pt x="15621" y="19972"/>
                  </a:cubicBezTo>
                  <a:cubicBezTo>
                    <a:pt x="16697" y="19972"/>
                    <a:pt x="17757" y="19601"/>
                    <a:pt x="18574" y="18911"/>
                  </a:cubicBezTo>
                  <a:cubicBezTo>
                    <a:pt x="19872" y="17803"/>
                    <a:pt x="20372" y="16124"/>
                    <a:pt x="19931" y="14565"/>
                  </a:cubicBezTo>
                  <a:cubicBezTo>
                    <a:pt x="20622" y="14398"/>
                    <a:pt x="21265" y="14065"/>
                    <a:pt x="21812" y="13612"/>
                  </a:cubicBezTo>
                  <a:cubicBezTo>
                    <a:pt x="23646" y="12064"/>
                    <a:pt x="23825" y="9350"/>
                    <a:pt x="22217" y="7576"/>
                  </a:cubicBezTo>
                  <a:cubicBezTo>
                    <a:pt x="21646" y="6957"/>
                    <a:pt x="20908" y="6516"/>
                    <a:pt x="20086" y="6290"/>
                  </a:cubicBezTo>
                  <a:cubicBezTo>
                    <a:pt x="19681" y="6171"/>
                    <a:pt x="19265" y="6123"/>
                    <a:pt x="18848" y="6123"/>
                  </a:cubicBezTo>
                  <a:cubicBezTo>
                    <a:pt x="18955" y="4980"/>
                    <a:pt x="18574" y="3813"/>
                    <a:pt x="17764" y="2932"/>
                  </a:cubicBezTo>
                  <a:cubicBezTo>
                    <a:pt x="17217" y="2325"/>
                    <a:pt x="16467" y="1885"/>
                    <a:pt x="15657" y="1658"/>
                  </a:cubicBezTo>
                  <a:cubicBezTo>
                    <a:pt x="15257" y="1549"/>
                    <a:pt x="14850" y="1496"/>
                    <a:pt x="14446" y="1496"/>
                  </a:cubicBezTo>
                  <a:cubicBezTo>
                    <a:pt x="13530" y="1496"/>
                    <a:pt x="12631" y="1772"/>
                    <a:pt x="11871" y="2301"/>
                  </a:cubicBezTo>
                  <a:cubicBezTo>
                    <a:pt x="11716" y="1932"/>
                    <a:pt x="11490" y="1599"/>
                    <a:pt x="11216" y="1301"/>
                  </a:cubicBezTo>
                  <a:cubicBezTo>
                    <a:pt x="10716" y="742"/>
                    <a:pt x="10061" y="337"/>
                    <a:pt x="9311" y="146"/>
                  </a:cubicBezTo>
                  <a:cubicBezTo>
                    <a:pt x="8951" y="48"/>
                    <a:pt x="8586" y="0"/>
                    <a:pt x="82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p54"/>
            <p:cNvSpPr/>
            <p:nvPr/>
          </p:nvSpPr>
          <p:spPr>
            <a:xfrm>
              <a:off x="4145921" y="4158734"/>
              <a:ext cx="873403" cy="792104"/>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54"/>
            <p:cNvSpPr/>
            <p:nvPr/>
          </p:nvSpPr>
          <p:spPr>
            <a:xfrm>
              <a:off x="4433644" y="3588033"/>
              <a:ext cx="40373" cy="1047344"/>
            </a:xfrm>
            <a:custGeom>
              <a:avLst/>
              <a:gdLst/>
              <a:ahLst/>
              <a:cxnLst/>
              <a:rect l="l" t="t" r="r" b="b"/>
              <a:pathLst>
                <a:path w="655" h="16992" extrusionOk="0">
                  <a:moveTo>
                    <a:pt x="655" y="1"/>
                  </a:moveTo>
                  <a:lnTo>
                    <a:pt x="0" y="25"/>
                  </a:lnTo>
                  <a:lnTo>
                    <a:pt x="393" y="16991"/>
                  </a:lnTo>
                  <a:lnTo>
                    <a:pt x="6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54"/>
            <p:cNvSpPr/>
            <p:nvPr/>
          </p:nvSpPr>
          <p:spPr>
            <a:xfrm>
              <a:off x="4528320" y="3553577"/>
              <a:ext cx="28661" cy="719248"/>
            </a:xfrm>
            <a:custGeom>
              <a:avLst/>
              <a:gdLst/>
              <a:ahLst/>
              <a:cxnLst/>
              <a:rect l="l" t="t" r="r" b="b"/>
              <a:pathLst>
                <a:path w="465" h="11669" extrusionOk="0">
                  <a:moveTo>
                    <a:pt x="0" y="0"/>
                  </a:moveTo>
                  <a:lnTo>
                    <a:pt x="274" y="11668"/>
                  </a:lnTo>
                  <a:lnTo>
                    <a:pt x="4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p54"/>
            <p:cNvSpPr/>
            <p:nvPr/>
          </p:nvSpPr>
          <p:spPr>
            <a:xfrm>
              <a:off x="4625892" y="3640918"/>
              <a:ext cx="35318" cy="896086"/>
            </a:xfrm>
            <a:custGeom>
              <a:avLst/>
              <a:gdLst/>
              <a:ahLst/>
              <a:cxnLst/>
              <a:rect l="l" t="t" r="r" b="b"/>
              <a:pathLst>
                <a:path w="573" h="14538" extrusionOk="0">
                  <a:moveTo>
                    <a:pt x="1" y="0"/>
                  </a:moveTo>
                  <a:lnTo>
                    <a:pt x="334" y="14538"/>
                  </a:lnTo>
                  <a:lnTo>
                    <a:pt x="5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p54"/>
            <p:cNvSpPr/>
            <p:nvPr/>
          </p:nvSpPr>
          <p:spPr>
            <a:xfrm>
              <a:off x="3925073" y="2550427"/>
              <a:ext cx="1387768" cy="1255124"/>
            </a:xfrm>
            <a:custGeom>
              <a:avLst/>
              <a:gdLst/>
              <a:ahLst/>
              <a:cxnLst/>
              <a:rect l="l" t="t" r="r" b="b"/>
              <a:pathLst>
                <a:path w="22515" h="20363" extrusionOk="0">
                  <a:moveTo>
                    <a:pt x="9954" y="5500"/>
                  </a:moveTo>
                  <a:lnTo>
                    <a:pt x="10001" y="5738"/>
                  </a:lnTo>
                  <a:cubicBezTo>
                    <a:pt x="10120" y="6417"/>
                    <a:pt x="10430" y="7048"/>
                    <a:pt x="10894" y="7572"/>
                  </a:cubicBezTo>
                  <a:cubicBezTo>
                    <a:pt x="11624" y="8363"/>
                    <a:pt x="12665" y="8817"/>
                    <a:pt x="13751" y="8817"/>
                  </a:cubicBezTo>
                  <a:cubicBezTo>
                    <a:pt x="13941" y="8817"/>
                    <a:pt x="14132" y="8803"/>
                    <a:pt x="14323" y="8774"/>
                  </a:cubicBezTo>
                  <a:lnTo>
                    <a:pt x="14538" y="8739"/>
                  </a:lnTo>
                  <a:lnTo>
                    <a:pt x="14490" y="8941"/>
                  </a:lnTo>
                  <a:cubicBezTo>
                    <a:pt x="14311" y="9691"/>
                    <a:pt x="14383" y="10501"/>
                    <a:pt x="14704" y="11203"/>
                  </a:cubicBezTo>
                  <a:lnTo>
                    <a:pt x="14776" y="11358"/>
                  </a:lnTo>
                  <a:lnTo>
                    <a:pt x="14609" y="11406"/>
                  </a:lnTo>
                  <a:cubicBezTo>
                    <a:pt x="13823" y="11477"/>
                    <a:pt x="13073" y="11799"/>
                    <a:pt x="12478" y="12299"/>
                  </a:cubicBezTo>
                  <a:cubicBezTo>
                    <a:pt x="11978" y="12727"/>
                    <a:pt x="11609" y="13287"/>
                    <a:pt x="11383" y="13894"/>
                  </a:cubicBezTo>
                  <a:lnTo>
                    <a:pt x="11335" y="14001"/>
                  </a:lnTo>
                  <a:lnTo>
                    <a:pt x="11216" y="13977"/>
                  </a:lnTo>
                  <a:cubicBezTo>
                    <a:pt x="11062" y="13957"/>
                    <a:pt x="10907" y="13947"/>
                    <a:pt x="10751" y="13947"/>
                  </a:cubicBezTo>
                  <a:cubicBezTo>
                    <a:pt x="10172" y="13947"/>
                    <a:pt x="9591" y="14086"/>
                    <a:pt x="9085" y="14358"/>
                  </a:cubicBezTo>
                  <a:lnTo>
                    <a:pt x="8942" y="14430"/>
                  </a:lnTo>
                  <a:lnTo>
                    <a:pt x="8882" y="14275"/>
                  </a:lnTo>
                  <a:cubicBezTo>
                    <a:pt x="8727" y="13870"/>
                    <a:pt x="8489" y="13501"/>
                    <a:pt x="8215" y="13180"/>
                  </a:cubicBezTo>
                  <a:cubicBezTo>
                    <a:pt x="7692" y="12608"/>
                    <a:pt x="7001" y="12227"/>
                    <a:pt x="6227" y="12073"/>
                  </a:cubicBezTo>
                  <a:lnTo>
                    <a:pt x="6072" y="12049"/>
                  </a:lnTo>
                  <a:lnTo>
                    <a:pt x="6120" y="11894"/>
                  </a:lnTo>
                  <a:cubicBezTo>
                    <a:pt x="6560" y="10870"/>
                    <a:pt x="6370" y="9727"/>
                    <a:pt x="5608" y="8894"/>
                  </a:cubicBezTo>
                  <a:lnTo>
                    <a:pt x="5572" y="8858"/>
                  </a:lnTo>
                  <a:lnTo>
                    <a:pt x="5548" y="8834"/>
                  </a:lnTo>
                  <a:lnTo>
                    <a:pt x="5417" y="8703"/>
                  </a:lnTo>
                  <a:lnTo>
                    <a:pt x="5572" y="8620"/>
                  </a:lnTo>
                  <a:cubicBezTo>
                    <a:pt x="5787" y="8524"/>
                    <a:pt x="5977" y="8405"/>
                    <a:pt x="6144" y="8251"/>
                  </a:cubicBezTo>
                  <a:cubicBezTo>
                    <a:pt x="6644" y="7822"/>
                    <a:pt x="6965" y="7227"/>
                    <a:pt x="7025" y="6572"/>
                  </a:cubicBezTo>
                  <a:lnTo>
                    <a:pt x="7037" y="6441"/>
                  </a:lnTo>
                  <a:lnTo>
                    <a:pt x="7180" y="6453"/>
                  </a:lnTo>
                  <a:cubicBezTo>
                    <a:pt x="7291" y="6463"/>
                    <a:pt x="7403" y="6467"/>
                    <a:pt x="7513" y="6467"/>
                  </a:cubicBezTo>
                  <a:cubicBezTo>
                    <a:pt x="8344" y="6467"/>
                    <a:pt x="9133" y="6192"/>
                    <a:pt x="9763" y="5667"/>
                  </a:cubicBezTo>
                  <a:lnTo>
                    <a:pt x="9954" y="5500"/>
                  </a:lnTo>
                  <a:close/>
                  <a:moveTo>
                    <a:pt x="7576" y="1"/>
                  </a:moveTo>
                  <a:cubicBezTo>
                    <a:pt x="6779" y="1"/>
                    <a:pt x="5979" y="268"/>
                    <a:pt x="5334" y="809"/>
                  </a:cubicBezTo>
                  <a:cubicBezTo>
                    <a:pt x="4477" y="1535"/>
                    <a:pt x="4060" y="2631"/>
                    <a:pt x="4227" y="3726"/>
                  </a:cubicBezTo>
                  <a:lnTo>
                    <a:pt x="4239" y="3857"/>
                  </a:lnTo>
                  <a:lnTo>
                    <a:pt x="4084" y="3881"/>
                  </a:lnTo>
                  <a:cubicBezTo>
                    <a:pt x="3572" y="3941"/>
                    <a:pt x="3096" y="4155"/>
                    <a:pt x="2691" y="4488"/>
                  </a:cubicBezTo>
                  <a:cubicBezTo>
                    <a:pt x="1643" y="5369"/>
                    <a:pt x="1500" y="6881"/>
                    <a:pt x="2334" y="7941"/>
                  </a:cubicBezTo>
                  <a:lnTo>
                    <a:pt x="2453" y="8084"/>
                  </a:lnTo>
                  <a:lnTo>
                    <a:pt x="2274" y="8143"/>
                  </a:lnTo>
                  <a:cubicBezTo>
                    <a:pt x="1929" y="8263"/>
                    <a:pt x="1631" y="8441"/>
                    <a:pt x="1369" y="8667"/>
                  </a:cubicBezTo>
                  <a:cubicBezTo>
                    <a:pt x="119" y="9727"/>
                    <a:pt x="0" y="11561"/>
                    <a:pt x="1084" y="12751"/>
                  </a:cubicBezTo>
                  <a:cubicBezTo>
                    <a:pt x="1405" y="13108"/>
                    <a:pt x="1822" y="13382"/>
                    <a:pt x="2298" y="13549"/>
                  </a:cubicBezTo>
                  <a:lnTo>
                    <a:pt x="2465" y="13608"/>
                  </a:lnTo>
                  <a:lnTo>
                    <a:pt x="2381" y="13763"/>
                  </a:lnTo>
                  <a:cubicBezTo>
                    <a:pt x="1584" y="15049"/>
                    <a:pt x="1738" y="16692"/>
                    <a:pt x="2762" y="17823"/>
                  </a:cubicBezTo>
                  <a:cubicBezTo>
                    <a:pt x="3469" y="18593"/>
                    <a:pt x="4464" y="18994"/>
                    <a:pt x="5471" y="18994"/>
                  </a:cubicBezTo>
                  <a:cubicBezTo>
                    <a:pt x="6160" y="18994"/>
                    <a:pt x="6855" y="18806"/>
                    <a:pt x="7465" y="18419"/>
                  </a:cubicBezTo>
                  <a:lnTo>
                    <a:pt x="7596" y="18323"/>
                  </a:lnTo>
                  <a:lnTo>
                    <a:pt x="7680" y="18478"/>
                  </a:lnTo>
                  <a:cubicBezTo>
                    <a:pt x="7811" y="18776"/>
                    <a:pt x="7989" y="19038"/>
                    <a:pt x="8215" y="19276"/>
                  </a:cubicBezTo>
                  <a:cubicBezTo>
                    <a:pt x="8865" y="19996"/>
                    <a:pt x="9776" y="20362"/>
                    <a:pt x="10692" y="20362"/>
                  </a:cubicBezTo>
                  <a:cubicBezTo>
                    <a:pt x="11471" y="20362"/>
                    <a:pt x="12253" y="20098"/>
                    <a:pt x="12883" y="19562"/>
                  </a:cubicBezTo>
                  <a:cubicBezTo>
                    <a:pt x="13180" y="19311"/>
                    <a:pt x="13418" y="19014"/>
                    <a:pt x="13609" y="18669"/>
                  </a:cubicBezTo>
                  <a:lnTo>
                    <a:pt x="13669" y="18561"/>
                  </a:lnTo>
                  <a:lnTo>
                    <a:pt x="13788" y="18597"/>
                  </a:lnTo>
                  <a:cubicBezTo>
                    <a:pt x="14161" y="18703"/>
                    <a:pt x="14546" y="18755"/>
                    <a:pt x="14928" y="18755"/>
                  </a:cubicBezTo>
                  <a:cubicBezTo>
                    <a:pt x="15873" y="18755"/>
                    <a:pt x="16805" y="18437"/>
                    <a:pt x="17526" y="17835"/>
                  </a:cubicBezTo>
                  <a:cubicBezTo>
                    <a:pt x="18764" y="16787"/>
                    <a:pt x="19169" y="15097"/>
                    <a:pt x="18526" y="13644"/>
                  </a:cubicBezTo>
                  <a:lnTo>
                    <a:pt x="18443" y="13477"/>
                  </a:lnTo>
                  <a:lnTo>
                    <a:pt x="18645" y="13466"/>
                  </a:lnTo>
                  <a:cubicBezTo>
                    <a:pt x="19431" y="13382"/>
                    <a:pt x="20181" y="13073"/>
                    <a:pt x="20777" y="12573"/>
                  </a:cubicBezTo>
                  <a:cubicBezTo>
                    <a:pt x="22348" y="11227"/>
                    <a:pt x="22515" y="8894"/>
                    <a:pt x="21122" y="7381"/>
                  </a:cubicBezTo>
                  <a:cubicBezTo>
                    <a:pt x="20392" y="6580"/>
                    <a:pt x="19360" y="6125"/>
                    <a:pt x="18268" y="6125"/>
                  </a:cubicBezTo>
                  <a:cubicBezTo>
                    <a:pt x="18078" y="6125"/>
                    <a:pt x="17885" y="6139"/>
                    <a:pt x="17693" y="6167"/>
                  </a:cubicBezTo>
                  <a:lnTo>
                    <a:pt x="17479" y="6203"/>
                  </a:lnTo>
                  <a:lnTo>
                    <a:pt x="17526" y="6000"/>
                  </a:lnTo>
                  <a:cubicBezTo>
                    <a:pt x="17812" y="4845"/>
                    <a:pt x="17479" y="3619"/>
                    <a:pt x="16681" y="2750"/>
                  </a:cubicBezTo>
                  <a:cubicBezTo>
                    <a:pt x="15933" y="1925"/>
                    <a:pt x="14877" y="1504"/>
                    <a:pt x="13814" y="1504"/>
                  </a:cubicBezTo>
                  <a:cubicBezTo>
                    <a:pt x="12913" y="1504"/>
                    <a:pt x="12007" y="1805"/>
                    <a:pt x="11275" y="2417"/>
                  </a:cubicBezTo>
                  <a:cubicBezTo>
                    <a:pt x="11216" y="2464"/>
                    <a:pt x="11168" y="2524"/>
                    <a:pt x="11097" y="2583"/>
                  </a:cubicBezTo>
                  <a:lnTo>
                    <a:pt x="10918" y="2762"/>
                  </a:lnTo>
                  <a:lnTo>
                    <a:pt x="10859" y="2524"/>
                  </a:lnTo>
                  <a:cubicBezTo>
                    <a:pt x="10740" y="2000"/>
                    <a:pt x="10478" y="1512"/>
                    <a:pt x="10120" y="1107"/>
                  </a:cubicBezTo>
                  <a:cubicBezTo>
                    <a:pt x="9450" y="373"/>
                    <a:pt x="8516" y="1"/>
                    <a:pt x="7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p54"/>
            <p:cNvSpPr/>
            <p:nvPr/>
          </p:nvSpPr>
          <p:spPr>
            <a:xfrm>
              <a:off x="4669901" y="4695474"/>
              <a:ext cx="41174" cy="1045803"/>
            </a:xfrm>
            <a:custGeom>
              <a:avLst/>
              <a:gdLst/>
              <a:ahLst/>
              <a:cxnLst/>
              <a:rect l="l" t="t" r="r" b="b"/>
              <a:pathLst>
                <a:path w="668" h="16967" extrusionOk="0">
                  <a:moveTo>
                    <a:pt x="299" y="0"/>
                  </a:moveTo>
                  <a:lnTo>
                    <a:pt x="1" y="16967"/>
                  </a:lnTo>
                  <a:lnTo>
                    <a:pt x="668" y="16967"/>
                  </a:lnTo>
                  <a:lnTo>
                    <a:pt x="2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p54"/>
            <p:cNvSpPr/>
            <p:nvPr/>
          </p:nvSpPr>
          <p:spPr>
            <a:xfrm>
              <a:off x="4587738" y="5058025"/>
              <a:ext cx="28661" cy="719248"/>
            </a:xfrm>
            <a:custGeom>
              <a:avLst/>
              <a:gdLst/>
              <a:ahLst/>
              <a:cxnLst/>
              <a:rect l="l" t="t" r="r" b="b"/>
              <a:pathLst>
                <a:path w="465" h="11669" extrusionOk="0">
                  <a:moveTo>
                    <a:pt x="203" y="0"/>
                  </a:moveTo>
                  <a:lnTo>
                    <a:pt x="0" y="11668"/>
                  </a:lnTo>
                  <a:lnTo>
                    <a:pt x="465" y="11668"/>
                  </a:lnTo>
                  <a:lnTo>
                    <a:pt x="2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54"/>
            <p:cNvSpPr/>
            <p:nvPr/>
          </p:nvSpPr>
          <p:spPr>
            <a:xfrm>
              <a:off x="4483509" y="4793107"/>
              <a:ext cx="34579" cy="896826"/>
            </a:xfrm>
            <a:custGeom>
              <a:avLst/>
              <a:gdLst/>
              <a:ahLst/>
              <a:cxnLst/>
              <a:rect l="l" t="t" r="r" b="b"/>
              <a:pathLst>
                <a:path w="561" h="14550" extrusionOk="0">
                  <a:moveTo>
                    <a:pt x="251" y="0"/>
                  </a:moveTo>
                  <a:lnTo>
                    <a:pt x="1" y="14549"/>
                  </a:lnTo>
                  <a:lnTo>
                    <a:pt x="560" y="14538"/>
                  </a:lnTo>
                  <a:lnTo>
                    <a:pt x="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54"/>
            <p:cNvSpPr/>
            <p:nvPr/>
          </p:nvSpPr>
          <p:spPr>
            <a:xfrm>
              <a:off x="4800573" y="3806784"/>
              <a:ext cx="286245" cy="288464"/>
            </a:xfrm>
            <a:custGeom>
              <a:avLst/>
              <a:gdLst/>
              <a:ahLst/>
              <a:cxnLst/>
              <a:rect l="l" t="t" r="r" b="b"/>
              <a:pathLst>
                <a:path w="4644" h="4680" extrusionOk="0">
                  <a:moveTo>
                    <a:pt x="1893" y="500"/>
                  </a:moveTo>
                  <a:lnTo>
                    <a:pt x="2846" y="1393"/>
                  </a:lnTo>
                  <a:lnTo>
                    <a:pt x="4144" y="1143"/>
                  </a:lnTo>
                  <a:lnTo>
                    <a:pt x="4144" y="1155"/>
                  </a:lnTo>
                  <a:lnTo>
                    <a:pt x="4156" y="1155"/>
                  </a:lnTo>
                  <a:lnTo>
                    <a:pt x="3560" y="2310"/>
                  </a:lnTo>
                  <a:lnTo>
                    <a:pt x="4203" y="3405"/>
                  </a:lnTo>
                  <a:lnTo>
                    <a:pt x="4191" y="3405"/>
                  </a:lnTo>
                  <a:lnTo>
                    <a:pt x="4203" y="3441"/>
                  </a:lnTo>
                  <a:lnTo>
                    <a:pt x="2882" y="3239"/>
                  </a:lnTo>
                  <a:lnTo>
                    <a:pt x="1965" y="4191"/>
                  </a:lnTo>
                  <a:lnTo>
                    <a:pt x="1751" y="2929"/>
                  </a:lnTo>
                  <a:lnTo>
                    <a:pt x="524" y="2393"/>
                  </a:lnTo>
                  <a:lnTo>
                    <a:pt x="572" y="2381"/>
                  </a:lnTo>
                  <a:lnTo>
                    <a:pt x="560" y="2381"/>
                  </a:lnTo>
                  <a:lnTo>
                    <a:pt x="1715" y="1798"/>
                  </a:lnTo>
                  <a:lnTo>
                    <a:pt x="1893" y="500"/>
                  </a:lnTo>
                  <a:close/>
                  <a:moveTo>
                    <a:pt x="1703" y="0"/>
                  </a:moveTo>
                  <a:lnTo>
                    <a:pt x="1489" y="1619"/>
                  </a:lnTo>
                  <a:lnTo>
                    <a:pt x="0" y="2381"/>
                  </a:lnTo>
                  <a:lnTo>
                    <a:pt x="1536" y="3072"/>
                  </a:lnTo>
                  <a:lnTo>
                    <a:pt x="1822" y="4679"/>
                  </a:lnTo>
                  <a:lnTo>
                    <a:pt x="2965" y="3489"/>
                  </a:lnTo>
                  <a:lnTo>
                    <a:pt x="4644" y="3727"/>
                  </a:lnTo>
                  <a:lnTo>
                    <a:pt x="3822" y="2298"/>
                  </a:lnTo>
                  <a:lnTo>
                    <a:pt x="4572" y="833"/>
                  </a:lnTo>
                  <a:lnTo>
                    <a:pt x="2905" y="1143"/>
                  </a:lnTo>
                  <a:lnTo>
                    <a:pt x="17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54"/>
            <p:cNvSpPr/>
            <p:nvPr/>
          </p:nvSpPr>
          <p:spPr>
            <a:xfrm>
              <a:off x="4832871" y="3837603"/>
              <a:ext cx="226826" cy="227566"/>
            </a:xfrm>
            <a:custGeom>
              <a:avLst/>
              <a:gdLst/>
              <a:ahLst/>
              <a:cxnLst/>
              <a:rect l="l" t="t" r="r" b="b"/>
              <a:pathLst>
                <a:path w="3680" h="3692" extrusionOk="0">
                  <a:moveTo>
                    <a:pt x="1357" y="0"/>
                  </a:moveTo>
                  <a:lnTo>
                    <a:pt x="1191" y="1286"/>
                  </a:lnTo>
                  <a:lnTo>
                    <a:pt x="0" y="1881"/>
                  </a:lnTo>
                  <a:lnTo>
                    <a:pt x="1227" y="2429"/>
                  </a:lnTo>
                  <a:lnTo>
                    <a:pt x="1441" y="3691"/>
                  </a:lnTo>
                  <a:lnTo>
                    <a:pt x="2358" y="2762"/>
                  </a:lnTo>
                  <a:lnTo>
                    <a:pt x="3679" y="2941"/>
                  </a:lnTo>
                  <a:lnTo>
                    <a:pt x="3036" y="1822"/>
                  </a:lnTo>
                  <a:lnTo>
                    <a:pt x="3632" y="655"/>
                  </a:lnTo>
                  <a:lnTo>
                    <a:pt x="2310" y="917"/>
                  </a:lnTo>
                  <a:lnTo>
                    <a:pt x="13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p54"/>
            <p:cNvSpPr/>
            <p:nvPr/>
          </p:nvSpPr>
          <p:spPr>
            <a:xfrm>
              <a:off x="5149133" y="3377417"/>
              <a:ext cx="189412" cy="188672"/>
            </a:xfrm>
            <a:custGeom>
              <a:avLst/>
              <a:gdLst/>
              <a:ahLst/>
              <a:cxnLst/>
              <a:rect l="l" t="t" r="r" b="b"/>
              <a:pathLst>
                <a:path w="3073" h="3061" extrusionOk="0">
                  <a:moveTo>
                    <a:pt x="1239" y="322"/>
                  </a:moveTo>
                  <a:lnTo>
                    <a:pt x="1858" y="906"/>
                  </a:lnTo>
                  <a:lnTo>
                    <a:pt x="2715" y="751"/>
                  </a:lnTo>
                  <a:lnTo>
                    <a:pt x="2715" y="763"/>
                  </a:lnTo>
                  <a:lnTo>
                    <a:pt x="2727" y="763"/>
                  </a:lnTo>
                  <a:lnTo>
                    <a:pt x="2334" y="1513"/>
                  </a:lnTo>
                  <a:lnTo>
                    <a:pt x="2751" y="2227"/>
                  </a:lnTo>
                  <a:lnTo>
                    <a:pt x="2775" y="2263"/>
                  </a:lnTo>
                  <a:lnTo>
                    <a:pt x="1906" y="2144"/>
                  </a:lnTo>
                  <a:lnTo>
                    <a:pt x="1310" y="2775"/>
                  </a:lnTo>
                  <a:lnTo>
                    <a:pt x="1168" y="1942"/>
                  </a:lnTo>
                  <a:lnTo>
                    <a:pt x="370" y="1584"/>
                  </a:lnTo>
                  <a:lnTo>
                    <a:pt x="406" y="1561"/>
                  </a:lnTo>
                  <a:lnTo>
                    <a:pt x="1168" y="1180"/>
                  </a:lnTo>
                  <a:lnTo>
                    <a:pt x="1239" y="322"/>
                  </a:lnTo>
                  <a:close/>
                  <a:moveTo>
                    <a:pt x="1144" y="1"/>
                  </a:moveTo>
                  <a:lnTo>
                    <a:pt x="1013" y="1061"/>
                  </a:lnTo>
                  <a:lnTo>
                    <a:pt x="1" y="1561"/>
                  </a:lnTo>
                  <a:lnTo>
                    <a:pt x="1013" y="2013"/>
                  </a:lnTo>
                  <a:lnTo>
                    <a:pt x="1215" y="3061"/>
                  </a:lnTo>
                  <a:lnTo>
                    <a:pt x="1965" y="2275"/>
                  </a:lnTo>
                  <a:lnTo>
                    <a:pt x="3073" y="2430"/>
                  </a:lnTo>
                  <a:lnTo>
                    <a:pt x="2537" y="1489"/>
                  </a:lnTo>
                  <a:lnTo>
                    <a:pt x="3025" y="537"/>
                  </a:lnTo>
                  <a:lnTo>
                    <a:pt x="1941" y="739"/>
                  </a:lnTo>
                  <a:lnTo>
                    <a:pt x="1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54"/>
            <p:cNvSpPr/>
            <p:nvPr/>
          </p:nvSpPr>
          <p:spPr>
            <a:xfrm>
              <a:off x="5171137" y="3397265"/>
              <a:ext cx="147622" cy="149779"/>
            </a:xfrm>
            <a:custGeom>
              <a:avLst/>
              <a:gdLst/>
              <a:ahLst/>
              <a:cxnLst/>
              <a:rect l="l" t="t" r="r" b="b"/>
              <a:pathLst>
                <a:path w="2395" h="2430" extrusionOk="0">
                  <a:moveTo>
                    <a:pt x="882" y="0"/>
                  </a:moveTo>
                  <a:lnTo>
                    <a:pt x="775" y="858"/>
                  </a:lnTo>
                  <a:lnTo>
                    <a:pt x="1" y="1239"/>
                  </a:lnTo>
                  <a:lnTo>
                    <a:pt x="799" y="1596"/>
                  </a:lnTo>
                  <a:lnTo>
                    <a:pt x="942" y="2429"/>
                  </a:lnTo>
                  <a:lnTo>
                    <a:pt x="1537" y="1810"/>
                  </a:lnTo>
                  <a:lnTo>
                    <a:pt x="2394" y="1941"/>
                  </a:lnTo>
                  <a:lnTo>
                    <a:pt x="1989" y="1191"/>
                  </a:lnTo>
                  <a:lnTo>
                    <a:pt x="2370" y="441"/>
                  </a:lnTo>
                  <a:lnTo>
                    <a:pt x="1501" y="596"/>
                  </a:lnTo>
                  <a:lnTo>
                    <a:pt x="8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54"/>
            <p:cNvSpPr/>
            <p:nvPr/>
          </p:nvSpPr>
          <p:spPr>
            <a:xfrm>
              <a:off x="3783430" y="1336538"/>
              <a:ext cx="1555854" cy="1802465"/>
            </a:xfrm>
            <a:custGeom>
              <a:avLst/>
              <a:gdLst/>
              <a:ahLst/>
              <a:cxnLst/>
              <a:rect l="l" t="t" r="r" b="b"/>
              <a:pathLst>
                <a:path w="25242" h="29243" extrusionOk="0">
                  <a:moveTo>
                    <a:pt x="12192" y="596"/>
                  </a:moveTo>
                  <a:cubicBezTo>
                    <a:pt x="12847" y="596"/>
                    <a:pt x="13383" y="1096"/>
                    <a:pt x="13383" y="1739"/>
                  </a:cubicBezTo>
                  <a:cubicBezTo>
                    <a:pt x="13383" y="2096"/>
                    <a:pt x="13216" y="2430"/>
                    <a:pt x="12954" y="2632"/>
                  </a:cubicBezTo>
                  <a:cubicBezTo>
                    <a:pt x="13990" y="4085"/>
                    <a:pt x="15764" y="6966"/>
                    <a:pt x="16312" y="8478"/>
                  </a:cubicBezTo>
                  <a:lnTo>
                    <a:pt x="16312" y="8502"/>
                  </a:lnTo>
                  <a:cubicBezTo>
                    <a:pt x="17336" y="10669"/>
                    <a:pt x="18014" y="13633"/>
                    <a:pt x="18026" y="16908"/>
                  </a:cubicBezTo>
                  <a:cubicBezTo>
                    <a:pt x="18038" y="18086"/>
                    <a:pt x="17931" y="19277"/>
                    <a:pt x="17752" y="20444"/>
                  </a:cubicBezTo>
                  <a:cubicBezTo>
                    <a:pt x="18312" y="20598"/>
                    <a:pt x="18872" y="20860"/>
                    <a:pt x="19443" y="21194"/>
                  </a:cubicBezTo>
                  <a:cubicBezTo>
                    <a:pt x="21967" y="22611"/>
                    <a:pt x="25241" y="26373"/>
                    <a:pt x="23622" y="27111"/>
                  </a:cubicBezTo>
                  <a:cubicBezTo>
                    <a:pt x="22146" y="27802"/>
                    <a:pt x="19681" y="27802"/>
                    <a:pt x="16717" y="27802"/>
                  </a:cubicBezTo>
                  <a:lnTo>
                    <a:pt x="16371" y="27802"/>
                  </a:lnTo>
                  <a:cubicBezTo>
                    <a:pt x="16062" y="27802"/>
                    <a:pt x="15776" y="27790"/>
                    <a:pt x="15490" y="27754"/>
                  </a:cubicBezTo>
                  <a:cubicBezTo>
                    <a:pt x="15395" y="27968"/>
                    <a:pt x="15288" y="28159"/>
                    <a:pt x="15181" y="28349"/>
                  </a:cubicBezTo>
                  <a:cubicBezTo>
                    <a:pt x="15181" y="28349"/>
                    <a:pt x="14026" y="28623"/>
                    <a:pt x="12454" y="28635"/>
                  </a:cubicBezTo>
                  <a:lnTo>
                    <a:pt x="12383" y="28635"/>
                  </a:lnTo>
                  <a:cubicBezTo>
                    <a:pt x="11025" y="28635"/>
                    <a:pt x="9978" y="28385"/>
                    <a:pt x="9978" y="28385"/>
                  </a:cubicBezTo>
                  <a:cubicBezTo>
                    <a:pt x="9859" y="28183"/>
                    <a:pt x="9751" y="27980"/>
                    <a:pt x="9632" y="27754"/>
                  </a:cubicBezTo>
                  <a:cubicBezTo>
                    <a:pt x="9394" y="27790"/>
                    <a:pt x="9144" y="27790"/>
                    <a:pt x="8870" y="27790"/>
                  </a:cubicBezTo>
                  <a:lnTo>
                    <a:pt x="8525" y="27790"/>
                  </a:lnTo>
                  <a:cubicBezTo>
                    <a:pt x="5572" y="27790"/>
                    <a:pt x="3096" y="27766"/>
                    <a:pt x="1619" y="27099"/>
                  </a:cubicBezTo>
                  <a:cubicBezTo>
                    <a:pt x="0" y="26361"/>
                    <a:pt x="3274" y="22587"/>
                    <a:pt x="5810" y="21182"/>
                  </a:cubicBezTo>
                  <a:cubicBezTo>
                    <a:pt x="6251" y="20920"/>
                    <a:pt x="6680" y="20718"/>
                    <a:pt x="7096" y="20551"/>
                  </a:cubicBezTo>
                  <a:cubicBezTo>
                    <a:pt x="6882" y="19360"/>
                    <a:pt x="6727" y="18158"/>
                    <a:pt x="6727" y="16967"/>
                  </a:cubicBezTo>
                  <a:cubicBezTo>
                    <a:pt x="6703" y="13645"/>
                    <a:pt x="7358" y="10645"/>
                    <a:pt x="8370" y="8454"/>
                  </a:cubicBezTo>
                  <a:cubicBezTo>
                    <a:pt x="8906" y="7109"/>
                    <a:pt x="10525" y="4168"/>
                    <a:pt x="11478" y="2668"/>
                  </a:cubicBezTo>
                  <a:cubicBezTo>
                    <a:pt x="11180" y="2453"/>
                    <a:pt x="10990" y="2132"/>
                    <a:pt x="10990" y="1739"/>
                  </a:cubicBezTo>
                  <a:cubicBezTo>
                    <a:pt x="11002" y="1108"/>
                    <a:pt x="11514" y="608"/>
                    <a:pt x="12192" y="596"/>
                  </a:cubicBezTo>
                  <a:close/>
                  <a:moveTo>
                    <a:pt x="12192" y="1"/>
                  </a:moveTo>
                  <a:cubicBezTo>
                    <a:pt x="11692" y="1"/>
                    <a:pt x="11252" y="191"/>
                    <a:pt x="10906" y="513"/>
                  </a:cubicBezTo>
                  <a:cubicBezTo>
                    <a:pt x="10561" y="858"/>
                    <a:pt x="10371" y="1287"/>
                    <a:pt x="10382" y="1763"/>
                  </a:cubicBezTo>
                  <a:cubicBezTo>
                    <a:pt x="10382" y="2120"/>
                    <a:pt x="10502" y="2477"/>
                    <a:pt x="10716" y="2763"/>
                  </a:cubicBezTo>
                  <a:cubicBezTo>
                    <a:pt x="9716" y="4382"/>
                    <a:pt x="8287" y="7002"/>
                    <a:pt x="7799" y="8240"/>
                  </a:cubicBezTo>
                  <a:cubicBezTo>
                    <a:pt x="6692" y="10657"/>
                    <a:pt x="6084" y="13752"/>
                    <a:pt x="6120" y="16991"/>
                  </a:cubicBezTo>
                  <a:cubicBezTo>
                    <a:pt x="6120" y="18003"/>
                    <a:pt x="6215" y="19086"/>
                    <a:pt x="6418" y="20206"/>
                  </a:cubicBezTo>
                  <a:cubicBezTo>
                    <a:pt x="6132" y="20325"/>
                    <a:pt x="5834" y="20491"/>
                    <a:pt x="5501" y="20670"/>
                  </a:cubicBezTo>
                  <a:cubicBezTo>
                    <a:pt x="3477" y="21801"/>
                    <a:pt x="524" y="24742"/>
                    <a:pt x="584" y="26492"/>
                  </a:cubicBezTo>
                  <a:cubicBezTo>
                    <a:pt x="596" y="27028"/>
                    <a:pt x="881" y="27445"/>
                    <a:pt x="1369" y="27659"/>
                  </a:cubicBezTo>
                  <a:cubicBezTo>
                    <a:pt x="2989" y="28409"/>
                    <a:pt x="5549" y="28409"/>
                    <a:pt x="8525" y="28409"/>
                  </a:cubicBezTo>
                  <a:lnTo>
                    <a:pt x="8870" y="28409"/>
                  </a:lnTo>
                  <a:cubicBezTo>
                    <a:pt x="9001" y="28409"/>
                    <a:pt x="9156" y="28409"/>
                    <a:pt x="9287" y="28397"/>
                  </a:cubicBezTo>
                  <a:cubicBezTo>
                    <a:pt x="9347" y="28492"/>
                    <a:pt x="9394" y="28588"/>
                    <a:pt x="9454" y="28695"/>
                  </a:cubicBezTo>
                  <a:lnTo>
                    <a:pt x="9585" y="28909"/>
                  </a:lnTo>
                  <a:lnTo>
                    <a:pt x="9835" y="28969"/>
                  </a:lnTo>
                  <a:cubicBezTo>
                    <a:pt x="9882" y="28992"/>
                    <a:pt x="10978" y="29242"/>
                    <a:pt x="12395" y="29242"/>
                  </a:cubicBezTo>
                  <a:lnTo>
                    <a:pt x="12466" y="29242"/>
                  </a:lnTo>
                  <a:cubicBezTo>
                    <a:pt x="14097" y="29230"/>
                    <a:pt x="15288" y="28957"/>
                    <a:pt x="15324" y="28945"/>
                  </a:cubicBezTo>
                  <a:lnTo>
                    <a:pt x="15597" y="28885"/>
                  </a:lnTo>
                  <a:lnTo>
                    <a:pt x="15728" y="28647"/>
                  </a:lnTo>
                  <a:cubicBezTo>
                    <a:pt x="15776" y="28576"/>
                    <a:pt x="15824" y="28480"/>
                    <a:pt x="15859" y="28397"/>
                  </a:cubicBezTo>
                  <a:cubicBezTo>
                    <a:pt x="16038" y="28409"/>
                    <a:pt x="16205" y="28409"/>
                    <a:pt x="16383" y="28409"/>
                  </a:cubicBezTo>
                  <a:lnTo>
                    <a:pt x="16729" y="28409"/>
                  </a:lnTo>
                  <a:cubicBezTo>
                    <a:pt x="19705" y="28409"/>
                    <a:pt x="22265" y="28409"/>
                    <a:pt x="23884" y="27659"/>
                  </a:cubicBezTo>
                  <a:cubicBezTo>
                    <a:pt x="24372" y="27445"/>
                    <a:pt x="24646" y="27028"/>
                    <a:pt x="24670" y="26492"/>
                  </a:cubicBezTo>
                  <a:cubicBezTo>
                    <a:pt x="24753" y="24730"/>
                    <a:pt x="21789" y="21801"/>
                    <a:pt x="19753" y="20670"/>
                  </a:cubicBezTo>
                  <a:cubicBezTo>
                    <a:pt x="19253" y="20384"/>
                    <a:pt x="18824" y="20194"/>
                    <a:pt x="18443" y="20039"/>
                  </a:cubicBezTo>
                  <a:cubicBezTo>
                    <a:pt x="18586" y="18967"/>
                    <a:pt x="18645" y="17920"/>
                    <a:pt x="18645" y="16919"/>
                  </a:cubicBezTo>
                  <a:cubicBezTo>
                    <a:pt x="18634" y="13717"/>
                    <a:pt x="18002" y="10657"/>
                    <a:pt x="16895" y="8287"/>
                  </a:cubicBezTo>
                  <a:cubicBezTo>
                    <a:pt x="16359" y="6847"/>
                    <a:pt x="14812" y="4263"/>
                    <a:pt x="13740" y="2692"/>
                  </a:cubicBezTo>
                  <a:cubicBezTo>
                    <a:pt x="13919" y="2406"/>
                    <a:pt x="14014" y="2084"/>
                    <a:pt x="14002" y="1751"/>
                  </a:cubicBezTo>
                  <a:cubicBezTo>
                    <a:pt x="13990" y="775"/>
                    <a:pt x="13192" y="1"/>
                    <a:pt x="121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54"/>
            <p:cNvSpPr/>
            <p:nvPr/>
          </p:nvSpPr>
          <p:spPr>
            <a:xfrm>
              <a:off x="3783430" y="2587471"/>
              <a:ext cx="819039" cy="462713"/>
            </a:xfrm>
            <a:custGeom>
              <a:avLst/>
              <a:gdLst/>
              <a:ahLst/>
              <a:cxnLst/>
              <a:rect l="l" t="t" r="r" b="b"/>
              <a:pathLst>
                <a:path w="13288" h="7507" extrusionOk="0">
                  <a:moveTo>
                    <a:pt x="8409" y="0"/>
                  </a:moveTo>
                  <a:cubicBezTo>
                    <a:pt x="7573" y="0"/>
                    <a:pt x="6712" y="374"/>
                    <a:pt x="5810" y="875"/>
                  </a:cubicBezTo>
                  <a:cubicBezTo>
                    <a:pt x="3274" y="2304"/>
                    <a:pt x="0" y="6078"/>
                    <a:pt x="1643" y="6816"/>
                  </a:cubicBezTo>
                  <a:cubicBezTo>
                    <a:pt x="3117" y="7496"/>
                    <a:pt x="5605" y="7507"/>
                    <a:pt x="8578" y="7507"/>
                  </a:cubicBezTo>
                  <a:cubicBezTo>
                    <a:pt x="8679" y="7507"/>
                    <a:pt x="8780" y="7507"/>
                    <a:pt x="8882" y="7507"/>
                  </a:cubicBezTo>
                  <a:cubicBezTo>
                    <a:pt x="11621" y="7507"/>
                    <a:pt x="13288" y="6257"/>
                    <a:pt x="12383" y="4113"/>
                  </a:cubicBezTo>
                  <a:cubicBezTo>
                    <a:pt x="11081" y="1007"/>
                    <a:pt x="9779" y="0"/>
                    <a:pt x="8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54"/>
            <p:cNvSpPr/>
            <p:nvPr/>
          </p:nvSpPr>
          <p:spPr>
            <a:xfrm>
              <a:off x="4521663" y="2587471"/>
              <a:ext cx="818361" cy="462713"/>
            </a:xfrm>
            <a:custGeom>
              <a:avLst/>
              <a:gdLst/>
              <a:ahLst/>
              <a:cxnLst/>
              <a:rect l="l" t="t" r="r" b="b"/>
              <a:pathLst>
                <a:path w="13277" h="7507" extrusionOk="0">
                  <a:moveTo>
                    <a:pt x="4892" y="0"/>
                  </a:moveTo>
                  <a:cubicBezTo>
                    <a:pt x="3521" y="0"/>
                    <a:pt x="2220" y="1007"/>
                    <a:pt x="918" y="4113"/>
                  </a:cubicBezTo>
                  <a:cubicBezTo>
                    <a:pt x="1" y="6257"/>
                    <a:pt x="1668" y="7507"/>
                    <a:pt x="4406" y="7507"/>
                  </a:cubicBezTo>
                  <a:cubicBezTo>
                    <a:pt x="4508" y="7507"/>
                    <a:pt x="4610" y="7507"/>
                    <a:pt x="4711" y="7507"/>
                  </a:cubicBezTo>
                  <a:cubicBezTo>
                    <a:pt x="7695" y="7507"/>
                    <a:pt x="10172" y="7496"/>
                    <a:pt x="11657" y="6816"/>
                  </a:cubicBezTo>
                  <a:cubicBezTo>
                    <a:pt x="13276" y="6078"/>
                    <a:pt x="10002" y="2304"/>
                    <a:pt x="7490" y="875"/>
                  </a:cubicBezTo>
                  <a:cubicBezTo>
                    <a:pt x="6588" y="374"/>
                    <a:pt x="5727" y="0"/>
                    <a:pt x="48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54"/>
            <p:cNvSpPr/>
            <p:nvPr/>
          </p:nvSpPr>
          <p:spPr>
            <a:xfrm>
              <a:off x="4288303" y="1445143"/>
              <a:ext cx="510728" cy="452604"/>
            </a:xfrm>
            <a:custGeom>
              <a:avLst/>
              <a:gdLst/>
              <a:ahLst/>
              <a:cxnLst/>
              <a:rect l="l" t="t" r="r" b="b"/>
              <a:pathLst>
                <a:path w="8286" h="7343" extrusionOk="0">
                  <a:moveTo>
                    <a:pt x="4002" y="1"/>
                  </a:moveTo>
                  <a:cubicBezTo>
                    <a:pt x="4002" y="1"/>
                    <a:pt x="4002" y="1"/>
                    <a:pt x="4001" y="1"/>
                  </a:cubicBezTo>
                  <a:cubicBezTo>
                    <a:pt x="3704" y="1"/>
                    <a:pt x="906" y="4870"/>
                    <a:pt x="179" y="6716"/>
                  </a:cubicBezTo>
                  <a:cubicBezTo>
                    <a:pt x="0" y="7163"/>
                    <a:pt x="198" y="7325"/>
                    <a:pt x="582" y="7325"/>
                  </a:cubicBezTo>
                  <a:cubicBezTo>
                    <a:pt x="1579" y="7325"/>
                    <a:pt x="3834" y="6240"/>
                    <a:pt x="4049" y="6240"/>
                  </a:cubicBezTo>
                  <a:cubicBezTo>
                    <a:pt x="4050" y="6240"/>
                    <a:pt x="4051" y="6240"/>
                    <a:pt x="4051" y="6240"/>
                  </a:cubicBezTo>
                  <a:cubicBezTo>
                    <a:pt x="4282" y="6240"/>
                    <a:pt x="6612" y="7343"/>
                    <a:pt x="7665" y="7343"/>
                  </a:cubicBezTo>
                  <a:cubicBezTo>
                    <a:pt x="8070" y="7343"/>
                    <a:pt x="8286" y="7180"/>
                    <a:pt x="8121" y="6728"/>
                  </a:cubicBezTo>
                  <a:cubicBezTo>
                    <a:pt x="7360" y="4647"/>
                    <a:pt x="4319" y="1"/>
                    <a:pt x="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54"/>
            <p:cNvSpPr/>
            <p:nvPr/>
          </p:nvSpPr>
          <p:spPr>
            <a:xfrm>
              <a:off x="4461505" y="1373274"/>
              <a:ext cx="147560" cy="141643"/>
            </a:xfrm>
            <a:custGeom>
              <a:avLst/>
              <a:gdLst/>
              <a:ahLst/>
              <a:cxnLst/>
              <a:rect l="l" t="t" r="r" b="b"/>
              <a:pathLst>
                <a:path w="2394" h="2298" extrusionOk="0">
                  <a:moveTo>
                    <a:pt x="1191" y="0"/>
                  </a:moveTo>
                  <a:cubicBezTo>
                    <a:pt x="513" y="0"/>
                    <a:pt x="1" y="512"/>
                    <a:pt x="1" y="1155"/>
                  </a:cubicBezTo>
                  <a:cubicBezTo>
                    <a:pt x="1" y="1798"/>
                    <a:pt x="548" y="2298"/>
                    <a:pt x="1203" y="2298"/>
                  </a:cubicBezTo>
                  <a:cubicBezTo>
                    <a:pt x="1870" y="2298"/>
                    <a:pt x="2394" y="1786"/>
                    <a:pt x="2394" y="1143"/>
                  </a:cubicBezTo>
                  <a:cubicBezTo>
                    <a:pt x="2382" y="500"/>
                    <a:pt x="1846" y="0"/>
                    <a:pt x="11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54"/>
            <p:cNvSpPr/>
            <p:nvPr/>
          </p:nvSpPr>
          <p:spPr>
            <a:xfrm>
              <a:off x="4196587" y="1635233"/>
              <a:ext cx="700880" cy="1467774"/>
            </a:xfrm>
            <a:custGeom>
              <a:avLst/>
              <a:gdLst/>
              <a:ahLst/>
              <a:cxnLst/>
              <a:rect l="l" t="t" r="r" b="b"/>
              <a:pathLst>
                <a:path w="11371" h="23813" extrusionOk="0">
                  <a:moveTo>
                    <a:pt x="5618" y="1"/>
                  </a:moveTo>
                  <a:cubicBezTo>
                    <a:pt x="5615" y="1"/>
                    <a:pt x="5612" y="1"/>
                    <a:pt x="5608" y="1"/>
                  </a:cubicBezTo>
                  <a:cubicBezTo>
                    <a:pt x="2656" y="12"/>
                    <a:pt x="0" y="5465"/>
                    <a:pt x="36" y="12145"/>
                  </a:cubicBezTo>
                  <a:cubicBezTo>
                    <a:pt x="72" y="16312"/>
                    <a:pt x="1691" y="20789"/>
                    <a:pt x="3287" y="23563"/>
                  </a:cubicBezTo>
                  <a:cubicBezTo>
                    <a:pt x="3287" y="23563"/>
                    <a:pt x="4370" y="23813"/>
                    <a:pt x="5775" y="23813"/>
                  </a:cubicBezTo>
                  <a:cubicBezTo>
                    <a:pt x="7335" y="23789"/>
                    <a:pt x="8490" y="23515"/>
                    <a:pt x="8490" y="23515"/>
                  </a:cubicBezTo>
                  <a:cubicBezTo>
                    <a:pt x="10026" y="20741"/>
                    <a:pt x="11371" y="16241"/>
                    <a:pt x="11335" y="12073"/>
                  </a:cubicBezTo>
                  <a:cubicBezTo>
                    <a:pt x="11288" y="5401"/>
                    <a:pt x="8555" y="1"/>
                    <a:pt x="5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54"/>
            <p:cNvSpPr/>
            <p:nvPr/>
          </p:nvSpPr>
          <p:spPr>
            <a:xfrm>
              <a:off x="4497501" y="2562816"/>
              <a:ext cx="106448" cy="522624"/>
            </a:xfrm>
            <a:custGeom>
              <a:avLst/>
              <a:gdLst/>
              <a:ahLst/>
              <a:cxnLst/>
              <a:rect l="l" t="t" r="r" b="b"/>
              <a:pathLst>
                <a:path w="1727" h="8479" extrusionOk="0">
                  <a:moveTo>
                    <a:pt x="833" y="1"/>
                  </a:moveTo>
                  <a:cubicBezTo>
                    <a:pt x="369" y="1"/>
                    <a:pt x="0" y="1906"/>
                    <a:pt x="12" y="4240"/>
                  </a:cubicBezTo>
                  <a:cubicBezTo>
                    <a:pt x="24" y="6597"/>
                    <a:pt x="417" y="8478"/>
                    <a:pt x="893" y="8478"/>
                  </a:cubicBezTo>
                  <a:cubicBezTo>
                    <a:pt x="1345" y="8478"/>
                    <a:pt x="1726" y="6573"/>
                    <a:pt x="1703" y="4240"/>
                  </a:cubicBezTo>
                  <a:cubicBezTo>
                    <a:pt x="1691" y="1894"/>
                    <a:pt x="1286" y="1"/>
                    <a:pt x="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54"/>
            <p:cNvSpPr/>
            <p:nvPr/>
          </p:nvSpPr>
          <p:spPr>
            <a:xfrm>
              <a:off x="4334531" y="2082906"/>
              <a:ext cx="424991" cy="408102"/>
            </a:xfrm>
            <a:custGeom>
              <a:avLst/>
              <a:gdLst/>
              <a:ahLst/>
              <a:cxnLst/>
              <a:rect l="l" t="t" r="r" b="b"/>
              <a:pathLst>
                <a:path w="6895" h="6621" extrusionOk="0">
                  <a:moveTo>
                    <a:pt x="3453" y="0"/>
                  </a:moveTo>
                  <a:cubicBezTo>
                    <a:pt x="3445" y="0"/>
                    <a:pt x="3437" y="0"/>
                    <a:pt x="3430" y="0"/>
                  </a:cubicBezTo>
                  <a:cubicBezTo>
                    <a:pt x="1537" y="12"/>
                    <a:pt x="1" y="1501"/>
                    <a:pt x="25" y="3334"/>
                  </a:cubicBezTo>
                  <a:cubicBezTo>
                    <a:pt x="25" y="5153"/>
                    <a:pt x="1548" y="6620"/>
                    <a:pt x="3432" y="6620"/>
                  </a:cubicBezTo>
                  <a:cubicBezTo>
                    <a:pt x="3447" y="6620"/>
                    <a:pt x="3462" y="6620"/>
                    <a:pt x="3477" y="6620"/>
                  </a:cubicBezTo>
                  <a:cubicBezTo>
                    <a:pt x="5359" y="6608"/>
                    <a:pt x="6895" y="5120"/>
                    <a:pt x="6883" y="3286"/>
                  </a:cubicBezTo>
                  <a:cubicBezTo>
                    <a:pt x="6871" y="1472"/>
                    <a:pt x="5335" y="0"/>
                    <a:pt x="3453" y="0"/>
                  </a:cubicBezTo>
                  <a:close/>
                </a:path>
              </a:pathLst>
            </a:custGeom>
            <a:solidFill>
              <a:schemeClr val="accent3"/>
            </a:solidFill>
            <a:ln w="3482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54"/>
            <p:cNvSpPr/>
            <p:nvPr/>
          </p:nvSpPr>
          <p:spPr>
            <a:xfrm>
              <a:off x="4534175" y="2182698"/>
              <a:ext cx="119638" cy="116002"/>
            </a:xfrm>
            <a:custGeom>
              <a:avLst/>
              <a:gdLst/>
              <a:ahLst/>
              <a:cxnLst/>
              <a:rect l="l" t="t" r="r" b="b"/>
              <a:pathLst>
                <a:path w="1941" h="1882" extrusionOk="0">
                  <a:moveTo>
                    <a:pt x="965" y="1"/>
                  </a:moveTo>
                  <a:cubicBezTo>
                    <a:pt x="429" y="12"/>
                    <a:pt x="0" y="429"/>
                    <a:pt x="12" y="953"/>
                  </a:cubicBezTo>
                  <a:cubicBezTo>
                    <a:pt x="12" y="1465"/>
                    <a:pt x="441" y="1882"/>
                    <a:pt x="977" y="1882"/>
                  </a:cubicBezTo>
                  <a:cubicBezTo>
                    <a:pt x="1512" y="1882"/>
                    <a:pt x="1941" y="1453"/>
                    <a:pt x="1941" y="941"/>
                  </a:cubicBezTo>
                  <a:cubicBezTo>
                    <a:pt x="1941" y="417"/>
                    <a:pt x="1501" y="1"/>
                    <a:pt x="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54"/>
            <p:cNvSpPr/>
            <p:nvPr/>
          </p:nvSpPr>
          <p:spPr>
            <a:xfrm>
              <a:off x="4491584" y="2298638"/>
              <a:ext cx="71993" cy="69774"/>
            </a:xfrm>
            <a:custGeom>
              <a:avLst/>
              <a:gdLst/>
              <a:ahLst/>
              <a:cxnLst/>
              <a:rect l="l" t="t" r="r" b="b"/>
              <a:pathLst>
                <a:path w="1168" h="1132" extrusionOk="0">
                  <a:moveTo>
                    <a:pt x="572" y="1"/>
                  </a:moveTo>
                  <a:cubicBezTo>
                    <a:pt x="251" y="1"/>
                    <a:pt x="1" y="263"/>
                    <a:pt x="1" y="572"/>
                  </a:cubicBezTo>
                  <a:cubicBezTo>
                    <a:pt x="1" y="882"/>
                    <a:pt x="263" y="1132"/>
                    <a:pt x="584" y="1132"/>
                  </a:cubicBezTo>
                  <a:cubicBezTo>
                    <a:pt x="906" y="1132"/>
                    <a:pt x="1168" y="870"/>
                    <a:pt x="1156" y="560"/>
                  </a:cubicBezTo>
                  <a:cubicBezTo>
                    <a:pt x="1156" y="251"/>
                    <a:pt x="894" y="1"/>
                    <a:pt x="5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54"/>
            <p:cNvSpPr/>
            <p:nvPr/>
          </p:nvSpPr>
          <p:spPr>
            <a:xfrm>
              <a:off x="5009709" y="3321697"/>
              <a:ext cx="481451" cy="819779"/>
            </a:xfrm>
            <a:custGeom>
              <a:avLst/>
              <a:gdLst/>
              <a:ahLst/>
              <a:cxnLst/>
              <a:rect l="l" t="t" r="r" b="b"/>
              <a:pathLst>
                <a:path w="7811" h="13300" extrusionOk="0">
                  <a:moveTo>
                    <a:pt x="7359" y="0"/>
                  </a:moveTo>
                  <a:cubicBezTo>
                    <a:pt x="7561" y="1429"/>
                    <a:pt x="7144" y="2917"/>
                    <a:pt x="6120" y="4072"/>
                  </a:cubicBezTo>
                  <a:cubicBezTo>
                    <a:pt x="5394" y="4905"/>
                    <a:pt x="4442" y="5441"/>
                    <a:pt x="3430" y="5679"/>
                  </a:cubicBezTo>
                  <a:cubicBezTo>
                    <a:pt x="4513" y="7537"/>
                    <a:pt x="4334" y="9966"/>
                    <a:pt x="2834" y="11680"/>
                  </a:cubicBezTo>
                  <a:cubicBezTo>
                    <a:pt x="2060" y="12537"/>
                    <a:pt x="1060" y="13097"/>
                    <a:pt x="1" y="13299"/>
                  </a:cubicBezTo>
                  <a:cubicBezTo>
                    <a:pt x="1227" y="13216"/>
                    <a:pt x="2406" y="12680"/>
                    <a:pt x="3263" y="11692"/>
                  </a:cubicBezTo>
                  <a:cubicBezTo>
                    <a:pt x="4680" y="10097"/>
                    <a:pt x="4846" y="7822"/>
                    <a:pt x="3822" y="6084"/>
                  </a:cubicBezTo>
                  <a:cubicBezTo>
                    <a:pt x="4763" y="5858"/>
                    <a:pt x="5656" y="5370"/>
                    <a:pt x="6347" y="4584"/>
                  </a:cubicBezTo>
                  <a:cubicBezTo>
                    <a:pt x="7490" y="3286"/>
                    <a:pt x="7811" y="1548"/>
                    <a:pt x="7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54"/>
            <p:cNvSpPr/>
            <p:nvPr/>
          </p:nvSpPr>
          <p:spPr>
            <a:xfrm>
              <a:off x="3620523" y="3424385"/>
              <a:ext cx="481451" cy="819840"/>
            </a:xfrm>
            <a:custGeom>
              <a:avLst/>
              <a:gdLst/>
              <a:ahLst/>
              <a:cxnLst/>
              <a:rect l="l" t="t" r="r" b="b"/>
              <a:pathLst>
                <a:path w="7811" h="13301" extrusionOk="0">
                  <a:moveTo>
                    <a:pt x="452" y="1"/>
                  </a:moveTo>
                  <a:lnTo>
                    <a:pt x="452" y="1"/>
                  </a:lnTo>
                  <a:cubicBezTo>
                    <a:pt x="0" y="1549"/>
                    <a:pt x="322" y="3287"/>
                    <a:pt x="1465" y="4585"/>
                  </a:cubicBezTo>
                  <a:cubicBezTo>
                    <a:pt x="2155" y="5371"/>
                    <a:pt x="3048" y="5859"/>
                    <a:pt x="3989" y="6085"/>
                  </a:cubicBezTo>
                  <a:cubicBezTo>
                    <a:pt x="2977" y="7823"/>
                    <a:pt x="3131" y="10097"/>
                    <a:pt x="4548" y="11693"/>
                  </a:cubicBezTo>
                  <a:cubicBezTo>
                    <a:pt x="5417" y="12681"/>
                    <a:pt x="6584" y="13217"/>
                    <a:pt x="7811" y="13300"/>
                  </a:cubicBezTo>
                  <a:cubicBezTo>
                    <a:pt x="6751" y="13098"/>
                    <a:pt x="5751" y="12538"/>
                    <a:pt x="4977" y="11681"/>
                  </a:cubicBezTo>
                  <a:cubicBezTo>
                    <a:pt x="3477" y="9966"/>
                    <a:pt x="3298" y="7538"/>
                    <a:pt x="4382" y="5680"/>
                  </a:cubicBezTo>
                  <a:cubicBezTo>
                    <a:pt x="3370" y="5442"/>
                    <a:pt x="2417" y="4906"/>
                    <a:pt x="1691" y="4073"/>
                  </a:cubicBezTo>
                  <a:cubicBezTo>
                    <a:pt x="667" y="2918"/>
                    <a:pt x="262" y="1418"/>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54"/>
            <p:cNvSpPr/>
            <p:nvPr/>
          </p:nvSpPr>
          <p:spPr>
            <a:xfrm>
              <a:off x="3764323" y="3707671"/>
              <a:ext cx="493223" cy="515968"/>
            </a:xfrm>
            <a:custGeom>
              <a:avLst/>
              <a:gdLst/>
              <a:ahLst/>
              <a:cxnLst/>
              <a:rect l="l" t="t" r="r" b="b"/>
              <a:pathLst>
                <a:path w="8002" h="8371" extrusionOk="0">
                  <a:moveTo>
                    <a:pt x="3263" y="906"/>
                  </a:moveTo>
                  <a:lnTo>
                    <a:pt x="4894" y="2501"/>
                  </a:lnTo>
                  <a:lnTo>
                    <a:pt x="7133" y="2049"/>
                  </a:lnTo>
                  <a:lnTo>
                    <a:pt x="7109" y="2084"/>
                  </a:lnTo>
                  <a:lnTo>
                    <a:pt x="7144" y="2084"/>
                  </a:lnTo>
                  <a:lnTo>
                    <a:pt x="6132" y="4132"/>
                  </a:lnTo>
                  <a:lnTo>
                    <a:pt x="7228" y="6097"/>
                  </a:lnTo>
                  <a:lnTo>
                    <a:pt x="7216" y="6097"/>
                  </a:lnTo>
                  <a:lnTo>
                    <a:pt x="7240" y="6156"/>
                  </a:lnTo>
                  <a:lnTo>
                    <a:pt x="4966" y="5835"/>
                  </a:lnTo>
                  <a:lnTo>
                    <a:pt x="3406" y="7525"/>
                  </a:lnTo>
                  <a:lnTo>
                    <a:pt x="3013" y="5251"/>
                  </a:lnTo>
                  <a:lnTo>
                    <a:pt x="917" y="4287"/>
                  </a:lnTo>
                  <a:lnTo>
                    <a:pt x="977" y="4251"/>
                  </a:lnTo>
                  <a:lnTo>
                    <a:pt x="965" y="4251"/>
                  </a:lnTo>
                  <a:lnTo>
                    <a:pt x="2953" y="3215"/>
                  </a:lnTo>
                  <a:lnTo>
                    <a:pt x="3227" y="941"/>
                  </a:lnTo>
                  <a:lnTo>
                    <a:pt x="3239" y="953"/>
                  </a:lnTo>
                  <a:lnTo>
                    <a:pt x="3263" y="906"/>
                  </a:lnTo>
                  <a:close/>
                  <a:moveTo>
                    <a:pt x="2918" y="1"/>
                  </a:moveTo>
                  <a:lnTo>
                    <a:pt x="2572" y="2906"/>
                  </a:lnTo>
                  <a:lnTo>
                    <a:pt x="1" y="4251"/>
                  </a:lnTo>
                  <a:lnTo>
                    <a:pt x="2644" y="5478"/>
                  </a:lnTo>
                  <a:lnTo>
                    <a:pt x="3144" y="8371"/>
                  </a:lnTo>
                  <a:lnTo>
                    <a:pt x="5120" y="6216"/>
                  </a:lnTo>
                  <a:lnTo>
                    <a:pt x="8002" y="6632"/>
                  </a:lnTo>
                  <a:lnTo>
                    <a:pt x="6573" y="4096"/>
                  </a:lnTo>
                  <a:lnTo>
                    <a:pt x="7871" y="1477"/>
                  </a:lnTo>
                  <a:lnTo>
                    <a:pt x="5001" y="2037"/>
                  </a:lnTo>
                  <a:lnTo>
                    <a:pt x="29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54"/>
            <p:cNvSpPr/>
            <p:nvPr/>
          </p:nvSpPr>
          <p:spPr>
            <a:xfrm>
              <a:off x="3820844" y="3763453"/>
              <a:ext cx="390474" cy="407362"/>
            </a:xfrm>
            <a:custGeom>
              <a:avLst/>
              <a:gdLst/>
              <a:ahLst/>
              <a:cxnLst/>
              <a:rect l="l" t="t" r="r" b="b"/>
              <a:pathLst>
                <a:path w="6335" h="6609" extrusionOk="0">
                  <a:moveTo>
                    <a:pt x="2310" y="1"/>
                  </a:moveTo>
                  <a:lnTo>
                    <a:pt x="2048" y="2298"/>
                  </a:lnTo>
                  <a:lnTo>
                    <a:pt x="0" y="3370"/>
                  </a:lnTo>
                  <a:lnTo>
                    <a:pt x="2084" y="4334"/>
                  </a:lnTo>
                  <a:lnTo>
                    <a:pt x="2477" y="6609"/>
                  </a:lnTo>
                  <a:lnTo>
                    <a:pt x="4049" y="4930"/>
                  </a:lnTo>
                  <a:lnTo>
                    <a:pt x="6335" y="5251"/>
                  </a:lnTo>
                  <a:lnTo>
                    <a:pt x="5215" y="3251"/>
                  </a:lnTo>
                  <a:lnTo>
                    <a:pt x="6227" y="1179"/>
                  </a:lnTo>
                  <a:lnTo>
                    <a:pt x="3965" y="1620"/>
                  </a:lnTo>
                  <a:lnTo>
                    <a:pt x="2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54"/>
            <p:cNvSpPr/>
            <p:nvPr/>
          </p:nvSpPr>
          <p:spPr>
            <a:xfrm>
              <a:off x="4892289" y="1588266"/>
              <a:ext cx="489525" cy="1090614"/>
            </a:xfrm>
            <a:custGeom>
              <a:avLst/>
              <a:gdLst/>
              <a:ahLst/>
              <a:cxnLst/>
              <a:rect l="l" t="t" r="r" b="b"/>
              <a:pathLst>
                <a:path w="7942" h="17694" extrusionOk="0">
                  <a:moveTo>
                    <a:pt x="1" y="1"/>
                  </a:moveTo>
                  <a:lnTo>
                    <a:pt x="1" y="1"/>
                  </a:lnTo>
                  <a:cubicBezTo>
                    <a:pt x="1025" y="1989"/>
                    <a:pt x="3096" y="8871"/>
                    <a:pt x="3001" y="12490"/>
                  </a:cubicBezTo>
                  <a:cubicBezTo>
                    <a:pt x="4263" y="13431"/>
                    <a:pt x="6966" y="15324"/>
                    <a:pt x="7942" y="17693"/>
                  </a:cubicBezTo>
                  <a:cubicBezTo>
                    <a:pt x="7263" y="15110"/>
                    <a:pt x="4811" y="13002"/>
                    <a:pt x="3799" y="12264"/>
                  </a:cubicBezTo>
                  <a:cubicBezTo>
                    <a:pt x="3775" y="10049"/>
                    <a:pt x="2727" y="4275"/>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p54"/>
            <p:cNvSpPr/>
            <p:nvPr/>
          </p:nvSpPr>
          <p:spPr>
            <a:xfrm>
              <a:off x="3695350" y="1612489"/>
              <a:ext cx="488785" cy="1089874"/>
            </a:xfrm>
            <a:custGeom>
              <a:avLst/>
              <a:gdLst/>
              <a:ahLst/>
              <a:cxnLst/>
              <a:rect l="l" t="t" r="r" b="b"/>
              <a:pathLst>
                <a:path w="7930" h="17682" extrusionOk="0">
                  <a:moveTo>
                    <a:pt x="7930" y="0"/>
                  </a:moveTo>
                  <a:cubicBezTo>
                    <a:pt x="5203" y="4275"/>
                    <a:pt x="4168" y="10025"/>
                    <a:pt x="4144" y="12264"/>
                  </a:cubicBezTo>
                  <a:cubicBezTo>
                    <a:pt x="3120" y="12990"/>
                    <a:pt x="667" y="15109"/>
                    <a:pt x="0" y="17681"/>
                  </a:cubicBezTo>
                  <a:cubicBezTo>
                    <a:pt x="965" y="15312"/>
                    <a:pt x="3680" y="13419"/>
                    <a:pt x="4942" y="12490"/>
                  </a:cubicBezTo>
                  <a:cubicBezTo>
                    <a:pt x="4834" y="8871"/>
                    <a:pt x="6906" y="1977"/>
                    <a:pt x="7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16660F90-8E42-439F-88F6-048216FCF419}"/>
              </a:ext>
            </a:extLst>
          </p:cNvPr>
          <p:cNvGrpSpPr/>
          <p:nvPr/>
        </p:nvGrpSpPr>
        <p:grpSpPr>
          <a:xfrm>
            <a:off x="456664" y="1068309"/>
            <a:ext cx="3078496" cy="644425"/>
            <a:chOff x="449451" y="1036200"/>
            <a:chExt cx="3078496" cy="644425"/>
          </a:xfrm>
        </p:grpSpPr>
        <p:sp>
          <p:nvSpPr>
            <p:cNvPr id="10530" name="Google Shape;10530;p54"/>
            <p:cNvSpPr/>
            <p:nvPr/>
          </p:nvSpPr>
          <p:spPr>
            <a:xfrm>
              <a:off x="449451" y="1036200"/>
              <a:ext cx="3078496" cy="600001"/>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563" name="Google Shape;10563;p54"/>
            <p:cNvSpPr txBox="1"/>
            <p:nvPr/>
          </p:nvSpPr>
          <p:spPr>
            <a:xfrm>
              <a:off x="645263" y="1080625"/>
              <a:ext cx="2453165" cy="6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Discussion with HRBP</a:t>
              </a:r>
              <a:endParaRPr sz="1600">
                <a:solidFill>
                  <a:schemeClr val="dk1"/>
                </a:solidFill>
                <a:latin typeface="Architects Daughter"/>
                <a:ea typeface="Architects Daughter"/>
                <a:cs typeface="Architects Daughter"/>
                <a:sym typeface="Architects Daughter"/>
              </a:endParaRPr>
            </a:p>
          </p:txBody>
        </p:sp>
        <p:sp>
          <p:nvSpPr>
            <p:cNvPr id="10564" name="Google Shape;10564;p54"/>
            <p:cNvSpPr txBox="1"/>
            <p:nvPr/>
          </p:nvSpPr>
          <p:spPr>
            <a:xfrm>
              <a:off x="2688044" y="1066666"/>
              <a:ext cx="733500" cy="600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1"/>
                  </a:solidFill>
                  <a:latin typeface="Slackey"/>
                  <a:ea typeface="Slackey"/>
                  <a:cs typeface="Slackey"/>
                  <a:sym typeface="Slackey"/>
                </a:rPr>
                <a:t>01</a:t>
              </a:r>
              <a:endParaRPr sz="3000">
                <a:solidFill>
                  <a:schemeClr val="accent1"/>
                </a:solidFill>
                <a:latin typeface="Slackey"/>
                <a:ea typeface="Slackey"/>
                <a:cs typeface="Slackey"/>
                <a:sym typeface="Slackey"/>
              </a:endParaRPr>
            </a:p>
          </p:txBody>
        </p:sp>
      </p:grpSp>
      <p:cxnSp>
        <p:nvCxnSpPr>
          <p:cNvPr id="10565" name="Google Shape;10565;p54"/>
          <p:cNvCxnSpPr/>
          <p:nvPr/>
        </p:nvCxnSpPr>
        <p:spPr>
          <a:xfrm>
            <a:off x="3586167" y="1633303"/>
            <a:ext cx="834600" cy="336600"/>
          </a:xfrm>
          <a:prstGeom prst="straightConnector1">
            <a:avLst/>
          </a:prstGeom>
          <a:noFill/>
          <a:ln w="28575" cap="flat" cmpd="sng">
            <a:solidFill>
              <a:schemeClr val="dk1"/>
            </a:solidFill>
            <a:prstDash val="solid"/>
            <a:round/>
            <a:headEnd type="none" w="med" len="med"/>
            <a:tailEnd type="oval" w="med" len="med"/>
          </a:ln>
        </p:spPr>
      </p:cxnSp>
      <p:cxnSp>
        <p:nvCxnSpPr>
          <p:cNvPr id="10566" name="Google Shape;10566;p54"/>
          <p:cNvCxnSpPr/>
          <p:nvPr/>
        </p:nvCxnSpPr>
        <p:spPr>
          <a:xfrm>
            <a:off x="3320525" y="3891800"/>
            <a:ext cx="834600" cy="336600"/>
          </a:xfrm>
          <a:prstGeom prst="straightConnector1">
            <a:avLst/>
          </a:prstGeom>
          <a:noFill/>
          <a:ln w="28575" cap="flat" cmpd="sng">
            <a:solidFill>
              <a:schemeClr val="dk1"/>
            </a:solidFill>
            <a:prstDash val="solid"/>
            <a:round/>
            <a:headEnd type="none" w="med" len="med"/>
            <a:tailEnd type="oval" w="med" len="med"/>
          </a:ln>
        </p:spPr>
      </p:cxnSp>
      <p:cxnSp>
        <p:nvCxnSpPr>
          <p:cNvPr id="10567" name="Google Shape;10567;p54"/>
          <p:cNvCxnSpPr/>
          <p:nvPr/>
        </p:nvCxnSpPr>
        <p:spPr>
          <a:xfrm flipH="1">
            <a:off x="5066222" y="2438514"/>
            <a:ext cx="834600" cy="336600"/>
          </a:xfrm>
          <a:prstGeom prst="straightConnector1">
            <a:avLst/>
          </a:prstGeom>
          <a:noFill/>
          <a:ln w="28575" cap="flat" cmpd="sng">
            <a:solidFill>
              <a:schemeClr val="dk1"/>
            </a:solidFill>
            <a:prstDash val="solid"/>
            <a:round/>
            <a:headEnd type="none" w="med" len="med"/>
            <a:tailEnd type="oval" w="med" len="med"/>
          </a:ln>
        </p:spPr>
      </p:cxnSp>
      <p:cxnSp>
        <p:nvCxnSpPr>
          <p:cNvPr id="10568" name="Google Shape;10568;p54"/>
          <p:cNvCxnSpPr/>
          <p:nvPr/>
        </p:nvCxnSpPr>
        <p:spPr>
          <a:xfrm flipH="1">
            <a:off x="4827825" y="3695700"/>
            <a:ext cx="1163400" cy="456000"/>
          </a:xfrm>
          <a:prstGeom prst="straightConnector1">
            <a:avLst/>
          </a:prstGeom>
          <a:noFill/>
          <a:ln w="28575" cap="flat" cmpd="sng">
            <a:solidFill>
              <a:schemeClr val="dk1"/>
            </a:solidFill>
            <a:prstDash val="solid"/>
            <a:round/>
            <a:headEnd type="none" w="med" len="med"/>
            <a:tailEnd type="oval" w="med" len="med"/>
          </a:ln>
        </p:spPr>
      </p:cxnSp>
      <p:grpSp>
        <p:nvGrpSpPr>
          <p:cNvPr id="3" name="Group 2">
            <a:extLst>
              <a:ext uri="{FF2B5EF4-FFF2-40B4-BE49-F238E27FC236}">
                <a16:creationId xmlns:a16="http://schemas.microsoft.com/office/drawing/2014/main" id="{8FE710C5-C8B6-4A8B-9D89-B9869E33B5A6}"/>
              </a:ext>
            </a:extLst>
          </p:cNvPr>
          <p:cNvGrpSpPr/>
          <p:nvPr/>
        </p:nvGrpSpPr>
        <p:grpSpPr>
          <a:xfrm>
            <a:off x="5335006" y="999930"/>
            <a:ext cx="3156518" cy="633418"/>
            <a:chOff x="5335006" y="999930"/>
            <a:chExt cx="3156518" cy="633418"/>
          </a:xfrm>
        </p:grpSpPr>
        <p:sp>
          <p:nvSpPr>
            <p:cNvPr id="10572" name="Google Shape;10572;p54"/>
            <p:cNvSpPr/>
            <p:nvPr/>
          </p:nvSpPr>
          <p:spPr>
            <a:xfrm flipH="1">
              <a:off x="5335006" y="999930"/>
              <a:ext cx="3156518" cy="600000"/>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573" name="Google Shape;10573;p54"/>
            <p:cNvSpPr txBox="1"/>
            <p:nvPr/>
          </p:nvSpPr>
          <p:spPr>
            <a:xfrm flipH="1">
              <a:off x="5429347" y="1028368"/>
              <a:ext cx="733500"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1"/>
                  </a:solidFill>
                  <a:latin typeface="Slackey"/>
                  <a:ea typeface="Slackey"/>
                  <a:cs typeface="Slackey"/>
                  <a:sym typeface="Slackey"/>
                </a:rPr>
                <a:t>02</a:t>
              </a:r>
              <a:endParaRPr sz="3000">
                <a:solidFill>
                  <a:schemeClr val="accent1"/>
                </a:solidFill>
                <a:latin typeface="Slackey"/>
                <a:ea typeface="Slackey"/>
                <a:cs typeface="Slackey"/>
                <a:sym typeface="Slackey"/>
              </a:endParaRPr>
            </a:p>
          </p:txBody>
        </p:sp>
        <p:sp>
          <p:nvSpPr>
            <p:cNvPr id="10575" name="Google Shape;10575;p54"/>
            <p:cNvSpPr txBox="1"/>
            <p:nvPr/>
          </p:nvSpPr>
          <p:spPr>
            <a:xfrm>
              <a:off x="6084581" y="1033348"/>
              <a:ext cx="2352461"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Official Hiring Request</a:t>
              </a:r>
              <a:endParaRPr sz="1600">
                <a:solidFill>
                  <a:schemeClr val="dk1"/>
                </a:solidFill>
                <a:latin typeface="Architects Daughter"/>
                <a:ea typeface="Architects Daughter"/>
                <a:cs typeface="Architects Daughter"/>
                <a:sym typeface="Architects Daughter"/>
              </a:endParaRPr>
            </a:p>
          </p:txBody>
        </p:sp>
      </p:grpSp>
      <p:grpSp>
        <p:nvGrpSpPr>
          <p:cNvPr id="51" name="Group 50">
            <a:extLst>
              <a:ext uri="{FF2B5EF4-FFF2-40B4-BE49-F238E27FC236}">
                <a16:creationId xmlns:a16="http://schemas.microsoft.com/office/drawing/2014/main" id="{156A7F0D-0D3F-4338-9595-959D3BA2100E}"/>
              </a:ext>
            </a:extLst>
          </p:cNvPr>
          <p:cNvGrpSpPr/>
          <p:nvPr/>
        </p:nvGrpSpPr>
        <p:grpSpPr>
          <a:xfrm>
            <a:off x="108488" y="2452547"/>
            <a:ext cx="3315354" cy="615234"/>
            <a:chOff x="449451" y="1036200"/>
            <a:chExt cx="3078496" cy="615234"/>
          </a:xfrm>
        </p:grpSpPr>
        <p:sp>
          <p:nvSpPr>
            <p:cNvPr id="52" name="Google Shape;10530;p54">
              <a:extLst>
                <a:ext uri="{FF2B5EF4-FFF2-40B4-BE49-F238E27FC236}">
                  <a16:creationId xmlns:a16="http://schemas.microsoft.com/office/drawing/2014/main" id="{83CF1F89-49F4-4CF0-AC9D-A7A29A455CCD}"/>
                </a:ext>
              </a:extLst>
            </p:cNvPr>
            <p:cNvSpPr/>
            <p:nvPr/>
          </p:nvSpPr>
          <p:spPr>
            <a:xfrm>
              <a:off x="449451" y="1036200"/>
              <a:ext cx="3078496" cy="600001"/>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53" name="Google Shape;10563;p54">
              <a:extLst>
                <a:ext uri="{FF2B5EF4-FFF2-40B4-BE49-F238E27FC236}">
                  <a16:creationId xmlns:a16="http://schemas.microsoft.com/office/drawing/2014/main" id="{BA88F04B-9451-44B6-A4EC-87A3FA414AA1}"/>
                </a:ext>
              </a:extLst>
            </p:cNvPr>
            <p:cNvSpPr txBox="1"/>
            <p:nvPr/>
          </p:nvSpPr>
          <p:spPr>
            <a:xfrm>
              <a:off x="618058" y="1051434"/>
              <a:ext cx="2453165" cy="6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Hiring Request Approval</a:t>
              </a:r>
              <a:endParaRPr sz="1600">
                <a:solidFill>
                  <a:schemeClr val="dk1"/>
                </a:solidFill>
                <a:latin typeface="Architects Daughter"/>
                <a:ea typeface="Architects Daughter"/>
                <a:cs typeface="Architects Daughter"/>
                <a:sym typeface="Architects Daughter"/>
              </a:endParaRPr>
            </a:p>
          </p:txBody>
        </p:sp>
        <p:sp>
          <p:nvSpPr>
            <p:cNvPr id="54" name="Google Shape;10564;p54">
              <a:extLst>
                <a:ext uri="{FF2B5EF4-FFF2-40B4-BE49-F238E27FC236}">
                  <a16:creationId xmlns:a16="http://schemas.microsoft.com/office/drawing/2014/main" id="{EAD6D691-10BA-4243-918A-93DC3528D3D0}"/>
                </a:ext>
              </a:extLst>
            </p:cNvPr>
            <p:cNvSpPr txBox="1"/>
            <p:nvPr/>
          </p:nvSpPr>
          <p:spPr>
            <a:xfrm>
              <a:off x="2732992" y="1043181"/>
              <a:ext cx="733500" cy="600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1"/>
                  </a:solidFill>
                  <a:latin typeface="Slackey"/>
                  <a:ea typeface="Slackey"/>
                  <a:cs typeface="Slackey"/>
                  <a:sym typeface="Slackey"/>
                </a:rPr>
                <a:t>0</a:t>
              </a:r>
              <a:r>
                <a:rPr lang="cs-CZ" sz="3000">
                  <a:solidFill>
                    <a:schemeClr val="accent1"/>
                  </a:solidFill>
                  <a:latin typeface="Slackey"/>
                  <a:ea typeface="Slackey"/>
                  <a:cs typeface="Slackey"/>
                  <a:sym typeface="Slackey"/>
                </a:rPr>
                <a:t>3</a:t>
              </a:r>
              <a:endParaRPr sz="3000">
                <a:solidFill>
                  <a:schemeClr val="accent1"/>
                </a:solidFill>
                <a:latin typeface="Slackey"/>
                <a:ea typeface="Slackey"/>
                <a:cs typeface="Slackey"/>
                <a:sym typeface="Slackey"/>
              </a:endParaRPr>
            </a:p>
          </p:txBody>
        </p:sp>
      </p:grpSp>
      <p:grpSp>
        <p:nvGrpSpPr>
          <p:cNvPr id="55" name="Group 54">
            <a:extLst>
              <a:ext uri="{FF2B5EF4-FFF2-40B4-BE49-F238E27FC236}">
                <a16:creationId xmlns:a16="http://schemas.microsoft.com/office/drawing/2014/main" id="{0207E388-83C1-4FBF-886F-A5F6A86E8C57}"/>
              </a:ext>
            </a:extLst>
          </p:cNvPr>
          <p:cNvGrpSpPr/>
          <p:nvPr/>
        </p:nvGrpSpPr>
        <p:grpSpPr>
          <a:xfrm>
            <a:off x="430388" y="3729208"/>
            <a:ext cx="3078496" cy="644425"/>
            <a:chOff x="449451" y="1036200"/>
            <a:chExt cx="3078496" cy="644425"/>
          </a:xfrm>
        </p:grpSpPr>
        <p:sp>
          <p:nvSpPr>
            <p:cNvPr id="56" name="Google Shape;10530;p54">
              <a:extLst>
                <a:ext uri="{FF2B5EF4-FFF2-40B4-BE49-F238E27FC236}">
                  <a16:creationId xmlns:a16="http://schemas.microsoft.com/office/drawing/2014/main" id="{C0B9A4E4-C685-40D8-987B-5AA9E7EFF8B1}"/>
                </a:ext>
              </a:extLst>
            </p:cNvPr>
            <p:cNvSpPr/>
            <p:nvPr/>
          </p:nvSpPr>
          <p:spPr>
            <a:xfrm>
              <a:off x="449451" y="1036200"/>
              <a:ext cx="3078496" cy="600001"/>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57" name="Google Shape;10563;p54">
              <a:extLst>
                <a:ext uri="{FF2B5EF4-FFF2-40B4-BE49-F238E27FC236}">
                  <a16:creationId xmlns:a16="http://schemas.microsoft.com/office/drawing/2014/main" id="{0F0EAA0C-8437-4B80-BB57-2D3909965E84}"/>
                </a:ext>
              </a:extLst>
            </p:cNvPr>
            <p:cNvSpPr txBox="1"/>
            <p:nvPr/>
          </p:nvSpPr>
          <p:spPr>
            <a:xfrm>
              <a:off x="645263" y="1080625"/>
              <a:ext cx="2453165" cy="6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Selection process</a:t>
              </a:r>
              <a:endParaRPr sz="1600">
                <a:solidFill>
                  <a:schemeClr val="dk1"/>
                </a:solidFill>
                <a:latin typeface="Architects Daughter"/>
                <a:ea typeface="Architects Daughter"/>
                <a:cs typeface="Architects Daughter"/>
                <a:sym typeface="Architects Daughter"/>
              </a:endParaRPr>
            </a:p>
          </p:txBody>
        </p:sp>
        <p:sp>
          <p:nvSpPr>
            <p:cNvPr id="58" name="Google Shape;10564;p54">
              <a:extLst>
                <a:ext uri="{FF2B5EF4-FFF2-40B4-BE49-F238E27FC236}">
                  <a16:creationId xmlns:a16="http://schemas.microsoft.com/office/drawing/2014/main" id="{109B2CD6-2448-408D-B8DA-209A940E222E}"/>
                </a:ext>
              </a:extLst>
            </p:cNvPr>
            <p:cNvSpPr txBox="1"/>
            <p:nvPr/>
          </p:nvSpPr>
          <p:spPr>
            <a:xfrm>
              <a:off x="2688044" y="1066666"/>
              <a:ext cx="733500" cy="600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1"/>
                  </a:solidFill>
                  <a:latin typeface="Slackey"/>
                  <a:ea typeface="Slackey"/>
                  <a:cs typeface="Slackey"/>
                  <a:sym typeface="Slackey"/>
                </a:rPr>
                <a:t>0</a:t>
              </a:r>
              <a:r>
                <a:rPr lang="cs-CZ" sz="3000">
                  <a:solidFill>
                    <a:schemeClr val="accent1"/>
                  </a:solidFill>
                  <a:latin typeface="Slackey"/>
                  <a:ea typeface="Slackey"/>
                  <a:cs typeface="Slackey"/>
                  <a:sym typeface="Slackey"/>
                </a:rPr>
                <a:t>5</a:t>
              </a:r>
              <a:endParaRPr sz="3000">
                <a:solidFill>
                  <a:schemeClr val="accent1"/>
                </a:solidFill>
                <a:latin typeface="Slackey"/>
                <a:ea typeface="Slackey"/>
                <a:cs typeface="Slackey"/>
                <a:sym typeface="Slackey"/>
              </a:endParaRPr>
            </a:p>
          </p:txBody>
        </p:sp>
      </p:grpSp>
      <p:grpSp>
        <p:nvGrpSpPr>
          <p:cNvPr id="60" name="Group 59">
            <a:extLst>
              <a:ext uri="{FF2B5EF4-FFF2-40B4-BE49-F238E27FC236}">
                <a16:creationId xmlns:a16="http://schemas.microsoft.com/office/drawing/2014/main" id="{85A78BDD-9389-474D-A529-5619E5B0F1DA}"/>
              </a:ext>
            </a:extLst>
          </p:cNvPr>
          <p:cNvGrpSpPr/>
          <p:nvPr/>
        </p:nvGrpSpPr>
        <p:grpSpPr>
          <a:xfrm>
            <a:off x="5796114" y="2278028"/>
            <a:ext cx="3156518" cy="628438"/>
            <a:chOff x="5335006" y="999930"/>
            <a:chExt cx="3156518" cy="628438"/>
          </a:xfrm>
        </p:grpSpPr>
        <p:sp>
          <p:nvSpPr>
            <p:cNvPr id="61" name="Google Shape;10572;p54">
              <a:extLst>
                <a:ext uri="{FF2B5EF4-FFF2-40B4-BE49-F238E27FC236}">
                  <a16:creationId xmlns:a16="http://schemas.microsoft.com/office/drawing/2014/main" id="{DE4F94DD-5749-4D97-8582-8D0D954225AF}"/>
                </a:ext>
              </a:extLst>
            </p:cNvPr>
            <p:cNvSpPr/>
            <p:nvPr/>
          </p:nvSpPr>
          <p:spPr>
            <a:xfrm flipH="1">
              <a:off x="5335006" y="999930"/>
              <a:ext cx="3156518" cy="600000"/>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62" name="Google Shape;10573;p54">
              <a:extLst>
                <a:ext uri="{FF2B5EF4-FFF2-40B4-BE49-F238E27FC236}">
                  <a16:creationId xmlns:a16="http://schemas.microsoft.com/office/drawing/2014/main" id="{D3CB54F7-B07C-45E5-B563-AD72CEC7C7F4}"/>
                </a:ext>
              </a:extLst>
            </p:cNvPr>
            <p:cNvSpPr txBox="1"/>
            <p:nvPr/>
          </p:nvSpPr>
          <p:spPr>
            <a:xfrm flipH="1">
              <a:off x="5429347" y="1028368"/>
              <a:ext cx="733500"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1"/>
                  </a:solidFill>
                  <a:latin typeface="Slackey"/>
                  <a:ea typeface="Slackey"/>
                  <a:cs typeface="Slackey"/>
                  <a:sym typeface="Slackey"/>
                </a:rPr>
                <a:t>0</a:t>
              </a:r>
              <a:r>
                <a:rPr lang="cs-CZ" sz="3000">
                  <a:solidFill>
                    <a:schemeClr val="accent1"/>
                  </a:solidFill>
                  <a:latin typeface="Slackey"/>
                  <a:ea typeface="Slackey"/>
                  <a:cs typeface="Slackey"/>
                  <a:sym typeface="Slackey"/>
                </a:rPr>
                <a:t>4</a:t>
              </a:r>
              <a:endParaRPr sz="3000">
                <a:solidFill>
                  <a:schemeClr val="accent1"/>
                </a:solidFill>
                <a:latin typeface="Slackey"/>
                <a:ea typeface="Slackey"/>
                <a:cs typeface="Slackey"/>
                <a:sym typeface="Slackey"/>
              </a:endParaRPr>
            </a:p>
          </p:txBody>
        </p:sp>
        <p:sp>
          <p:nvSpPr>
            <p:cNvPr id="63" name="Google Shape;10575;p54">
              <a:extLst>
                <a:ext uri="{FF2B5EF4-FFF2-40B4-BE49-F238E27FC236}">
                  <a16:creationId xmlns:a16="http://schemas.microsoft.com/office/drawing/2014/main" id="{3C9356DD-5F49-41E2-ABB5-740667156062}"/>
                </a:ext>
              </a:extLst>
            </p:cNvPr>
            <p:cNvSpPr txBox="1"/>
            <p:nvPr/>
          </p:nvSpPr>
          <p:spPr>
            <a:xfrm>
              <a:off x="6334652" y="1011143"/>
              <a:ext cx="2032385"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Intake Meeting</a:t>
              </a:r>
              <a:endParaRPr sz="1600">
                <a:solidFill>
                  <a:schemeClr val="dk1"/>
                </a:solidFill>
                <a:latin typeface="Architects Daughter"/>
                <a:ea typeface="Architects Daughter"/>
                <a:cs typeface="Architects Daughter"/>
                <a:sym typeface="Architects Daughter"/>
              </a:endParaRPr>
            </a:p>
          </p:txBody>
        </p:sp>
      </p:grpSp>
      <p:grpSp>
        <p:nvGrpSpPr>
          <p:cNvPr id="64" name="Group 63">
            <a:extLst>
              <a:ext uri="{FF2B5EF4-FFF2-40B4-BE49-F238E27FC236}">
                <a16:creationId xmlns:a16="http://schemas.microsoft.com/office/drawing/2014/main" id="{9E1072F4-E265-4443-B6A6-04A05416AE4A}"/>
              </a:ext>
            </a:extLst>
          </p:cNvPr>
          <p:cNvGrpSpPr/>
          <p:nvPr/>
        </p:nvGrpSpPr>
        <p:grpSpPr>
          <a:xfrm>
            <a:off x="5802977" y="3629128"/>
            <a:ext cx="2572988" cy="628438"/>
            <a:chOff x="5335006" y="999930"/>
            <a:chExt cx="3156518" cy="628438"/>
          </a:xfrm>
        </p:grpSpPr>
        <p:sp>
          <p:nvSpPr>
            <p:cNvPr id="65" name="Google Shape;10572;p54">
              <a:extLst>
                <a:ext uri="{FF2B5EF4-FFF2-40B4-BE49-F238E27FC236}">
                  <a16:creationId xmlns:a16="http://schemas.microsoft.com/office/drawing/2014/main" id="{D8674E78-15B4-4ADE-AF69-BF067D6CB131}"/>
                </a:ext>
              </a:extLst>
            </p:cNvPr>
            <p:cNvSpPr/>
            <p:nvPr/>
          </p:nvSpPr>
          <p:spPr>
            <a:xfrm flipH="1">
              <a:off x="5335006" y="999930"/>
              <a:ext cx="3156518" cy="600000"/>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66" name="Google Shape;10573;p54">
              <a:extLst>
                <a:ext uri="{FF2B5EF4-FFF2-40B4-BE49-F238E27FC236}">
                  <a16:creationId xmlns:a16="http://schemas.microsoft.com/office/drawing/2014/main" id="{D6ED3AFD-2CBC-468E-A855-6DAEE186E045}"/>
                </a:ext>
              </a:extLst>
            </p:cNvPr>
            <p:cNvSpPr txBox="1"/>
            <p:nvPr/>
          </p:nvSpPr>
          <p:spPr>
            <a:xfrm flipH="1">
              <a:off x="5429346" y="1028368"/>
              <a:ext cx="1197798"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1"/>
                  </a:solidFill>
                  <a:latin typeface="Slackey"/>
                  <a:ea typeface="Slackey"/>
                  <a:cs typeface="Slackey"/>
                  <a:sym typeface="Slackey"/>
                </a:rPr>
                <a:t>0</a:t>
              </a:r>
              <a:r>
                <a:rPr lang="cs-CZ" sz="3000">
                  <a:solidFill>
                    <a:schemeClr val="accent1"/>
                  </a:solidFill>
                  <a:latin typeface="Slackey"/>
                  <a:ea typeface="Slackey"/>
                  <a:cs typeface="Slackey"/>
                  <a:sym typeface="Slackey"/>
                </a:rPr>
                <a:t>6</a:t>
              </a:r>
              <a:endParaRPr sz="3000">
                <a:solidFill>
                  <a:schemeClr val="accent1"/>
                </a:solidFill>
                <a:latin typeface="Slackey"/>
                <a:ea typeface="Slackey"/>
                <a:cs typeface="Slackey"/>
                <a:sym typeface="Slackey"/>
              </a:endParaRPr>
            </a:p>
          </p:txBody>
        </p:sp>
        <p:sp>
          <p:nvSpPr>
            <p:cNvPr id="67" name="Google Shape;10575;p54">
              <a:extLst>
                <a:ext uri="{FF2B5EF4-FFF2-40B4-BE49-F238E27FC236}">
                  <a16:creationId xmlns:a16="http://schemas.microsoft.com/office/drawing/2014/main" id="{4E84CD73-FA9A-4D4B-BD1D-3C6E555E4159}"/>
                </a:ext>
              </a:extLst>
            </p:cNvPr>
            <p:cNvSpPr txBox="1"/>
            <p:nvPr/>
          </p:nvSpPr>
          <p:spPr>
            <a:xfrm>
              <a:off x="6303879" y="1020885"/>
              <a:ext cx="1587819"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Job Offer</a:t>
              </a:r>
              <a:endParaRPr sz="1600">
                <a:solidFill>
                  <a:schemeClr val="dk1"/>
                </a:solidFill>
                <a:latin typeface="Architects Daughter"/>
                <a:ea typeface="Architects Daughter"/>
                <a:cs typeface="Architects Daughter"/>
                <a:sym typeface="Architects Daughter"/>
              </a:endParaRPr>
            </a:p>
          </p:txBody>
        </p:sp>
      </p:grpSp>
      <p:cxnSp>
        <p:nvCxnSpPr>
          <p:cNvPr id="68" name="Google Shape;10566;p54">
            <a:extLst>
              <a:ext uri="{FF2B5EF4-FFF2-40B4-BE49-F238E27FC236}">
                <a16:creationId xmlns:a16="http://schemas.microsoft.com/office/drawing/2014/main" id="{5AF3EE76-5A62-4BA6-843E-1049AB45422A}"/>
              </a:ext>
            </a:extLst>
          </p:cNvPr>
          <p:cNvCxnSpPr/>
          <p:nvPr/>
        </p:nvCxnSpPr>
        <p:spPr>
          <a:xfrm>
            <a:off x="3394008" y="2668906"/>
            <a:ext cx="834600" cy="336600"/>
          </a:xfrm>
          <a:prstGeom prst="straightConnector1">
            <a:avLst/>
          </a:prstGeom>
          <a:noFill/>
          <a:ln w="28575" cap="flat" cmpd="sng">
            <a:solidFill>
              <a:schemeClr val="dk1"/>
            </a:solidFill>
            <a:prstDash val="solid"/>
            <a:round/>
            <a:headEnd type="none" w="med" len="med"/>
            <a:tailEnd type="oval" w="med" len="med"/>
          </a:ln>
        </p:spPr>
      </p:cxnSp>
      <p:cxnSp>
        <p:nvCxnSpPr>
          <p:cNvPr id="69" name="Google Shape;10567;p54">
            <a:extLst>
              <a:ext uri="{FF2B5EF4-FFF2-40B4-BE49-F238E27FC236}">
                <a16:creationId xmlns:a16="http://schemas.microsoft.com/office/drawing/2014/main" id="{1C4D6540-E8EA-46D7-8D9D-10BC56EF8244}"/>
              </a:ext>
            </a:extLst>
          </p:cNvPr>
          <p:cNvCxnSpPr>
            <a:cxnSpLocks/>
          </p:cNvCxnSpPr>
          <p:nvPr/>
        </p:nvCxnSpPr>
        <p:spPr>
          <a:xfrm flipH="1">
            <a:off x="4804858" y="1593650"/>
            <a:ext cx="624489" cy="341150"/>
          </a:xfrm>
          <a:prstGeom prst="straightConnector1">
            <a:avLst/>
          </a:prstGeom>
          <a:noFill/>
          <a:ln w="28575" cap="flat" cmpd="sng">
            <a:solidFill>
              <a:schemeClr val="dk1"/>
            </a:solidFill>
            <a:prstDash val="solid"/>
            <a:round/>
            <a:headEnd type="none" w="med" len="med"/>
            <a:tailEnd type="oval"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454"/>
        <p:cNvGrpSpPr/>
        <p:nvPr/>
      </p:nvGrpSpPr>
      <p:grpSpPr>
        <a:xfrm>
          <a:off x="0" y="0"/>
          <a:ext cx="0" cy="0"/>
          <a:chOff x="0" y="0"/>
          <a:chExt cx="0" cy="0"/>
        </a:xfrm>
      </p:grpSpPr>
      <p:sp>
        <p:nvSpPr>
          <p:cNvPr id="10455" name="Google Shape;10455;p50"/>
          <p:cNvSpPr/>
          <p:nvPr/>
        </p:nvSpPr>
        <p:spPr>
          <a:xfrm>
            <a:off x="4938962" y="1428498"/>
            <a:ext cx="3665892" cy="2832155"/>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pic>
        <p:nvPicPr>
          <p:cNvPr id="10456" name="Google Shape;10456;p50"/>
          <p:cNvPicPr preferRelativeResize="0"/>
          <p:nvPr/>
        </p:nvPicPr>
        <p:blipFill rotWithShape="1">
          <a:blip r:embed="rId3">
            <a:alphaModFix/>
          </a:blip>
          <a:srcRect t="12591" b="12591"/>
          <a:stretch/>
        </p:blipFill>
        <p:spPr>
          <a:xfrm rot="-699181">
            <a:off x="586175" y="707789"/>
            <a:ext cx="3448784" cy="3880283"/>
          </a:xfrm>
          <a:prstGeom prst="roundRect">
            <a:avLst>
              <a:gd name="adj" fmla="val 35833"/>
            </a:avLst>
          </a:prstGeom>
          <a:noFill/>
          <a:ln>
            <a:noFill/>
          </a:ln>
        </p:spPr>
      </p:pic>
      <p:sp>
        <p:nvSpPr>
          <p:cNvPr id="10457" name="Google Shape;10457;p50"/>
          <p:cNvSpPr txBox="1">
            <a:spLocks noGrp="1"/>
          </p:cNvSpPr>
          <p:nvPr>
            <p:ph type="title"/>
          </p:nvPr>
        </p:nvSpPr>
        <p:spPr>
          <a:xfrm>
            <a:off x="4572075" y="540000"/>
            <a:ext cx="3852000" cy="135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dk1"/>
                </a:solidFill>
              </a:rPr>
              <a:t>NEW HIRE!</a:t>
            </a:r>
            <a:endParaRPr>
              <a:solidFill>
                <a:schemeClr val="dk1"/>
              </a:solidFill>
            </a:endParaRPr>
          </a:p>
        </p:txBody>
      </p:sp>
      <p:sp>
        <p:nvSpPr>
          <p:cNvPr id="10458" name="Google Shape;10458;p50"/>
          <p:cNvSpPr txBox="1">
            <a:spLocks noGrp="1"/>
          </p:cNvSpPr>
          <p:nvPr>
            <p:ph type="subTitle" idx="1"/>
          </p:nvPr>
        </p:nvSpPr>
        <p:spPr>
          <a:xfrm>
            <a:off x="5176434" y="1896600"/>
            <a:ext cx="3247641" cy="1895951"/>
          </a:xfrm>
          <a:prstGeom prst="rect">
            <a:avLst/>
          </a:prstGeom>
        </p:spPr>
        <p:txBody>
          <a:bodyPr spcFirstLastPara="1" wrap="square" lIns="91425" tIns="91425" rIns="91425" bIns="91425" anchor="t" anchorCtr="0">
            <a:noAutofit/>
          </a:bodyPr>
          <a:lstStyle/>
          <a:p>
            <a:pPr marL="0" indent="0">
              <a:spcAft>
                <a:spcPts val="1600"/>
              </a:spcAft>
            </a:pPr>
            <a:r>
              <a:rPr lang="cs-CZ" dirty="0"/>
              <a:t>CONGRATS!</a:t>
            </a:r>
            <a:br>
              <a:rPr lang="cs-CZ" dirty="0"/>
            </a:br>
            <a:br>
              <a:rPr lang="cs-CZ" dirty="0"/>
            </a:br>
            <a:r>
              <a:rPr lang="cs-CZ" dirty="0" err="1"/>
              <a:t>Now</a:t>
            </a:r>
            <a:r>
              <a:rPr lang="cs-CZ" dirty="0"/>
              <a:t> </a:t>
            </a:r>
            <a:r>
              <a:rPr lang="cs-CZ" dirty="0" err="1"/>
              <a:t>the</a:t>
            </a:r>
            <a:r>
              <a:rPr lang="cs-CZ" dirty="0"/>
              <a:t> </a:t>
            </a:r>
            <a:r>
              <a:rPr lang="cs-CZ" dirty="0" err="1"/>
              <a:t>real</a:t>
            </a:r>
            <a:r>
              <a:rPr lang="cs-CZ" dirty="0"/>
              <a:t> "</a:t>
            </a:r>
            <a:r>
              <a:rPr lang="cs-CZ" dirty="0" err="1"/>
              <a:t>fun</a:t>
            </a:r>
            <a:r>
              <a:rPr lang="cs-CZ" dirty="0"/>
              <a:t>“ </a:t>
            </a:r>
            <a:r>
              <a:rPr lang="cs-CZ" dirty="0" err="1"/>
              <a:t>begins</a:t>
            </a:r>
            <a:r>
              <a:rPr lang="cs-CZ" dirty="0"/>
              <a:t>.</a:t>
            </a:r>
            <a:br>
              <a:rPr lang="cs-CZ" dirty="0"/>
            </a:br>
            <a:br>
              <a:rPr lang="cs-CZ" dirty="0"/>
            </a:br>
            <a:r>
              <a:rPr lang="cs-CZ" dirty="0"/>
              <a:t>(</a:t>
            </a:r>
            <a:r>
              <a:rPr lang="cs-CZ" dirty="0" err="1"/>
              <a:t>Remember</a:t>
            </a:r>
            <a:r>
              <a:rPr lang="cs-CZ" dirty="0"/>
              <a:t> </a:t>
            </a:r>
            <a:r>
              <a:rPr lang="cs-CZ" dirty="0" err="1"/>
              <a:t>the</a:t>
            </a:r>
            <a:r>
              <a:rPr lang="cs-CZ" dirty="0"/>
              <a:t> "</a:t>
            </a:r>
            <a:r>
              <a:rPr lang="cs-CZ" dirty="0" err="1"/>
              <a:t>vicious</a:t>
            </a:r>
            <a:r>
              <a:rPr lang="cs-CZ" dirty="0"/>
              <a:t>“ </a:t>
            </a:r>
            <a:r>
              <a:rPr lang="cs-CZ" dirty="0" err="1"/>
              <a:t>circle</a:t>
            </a:r>
            <a:r>
              <a:rPr lang="cs-CZ" dirty="0"/>
              <a:t>...?)</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1029900" y="355008"/>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245748" y="1902471"/>
            <a:ext cx="5449250" cy="114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INTERNAL HIRING</a:t>
            </a:r>
            <a:endParaRPr>
              <a:solidFill>
                <a:schemeClr val="dk1"/>
              </a:solidFill>
            </a:endParaRPr>
          </a:p>
        </p:txBody>
      </p:sp>
      <p:sp>
        <p:nvSpPr>
          <p:cNvPr id="10837" name="Google Shape;10837;p65"/>
          <p:cNvSpPr txBox="1">
            <a:spLocks noGrp="1"/>
          </p:cNvSpPr>
          <p:nvPr>
            <p:ph type="title" idx="2"/>
          </p:nvPr>
        </p:nvSpPr>
        <p:spPr>
          <a:xfrm>
            <a:off x="1966264" y="748516"/>
            <a:ext cx="3477207"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CZ" sz="3200" b="1"/>
              <a:t>03 PROCESS</a:t>
            </a:r>
            <a:endParaRPr sz="3200" b="1"/>
          </a:p>
        </p:txBody>
      </p:sp>
      <p:sp>
        <p:nvSpPr>
          <p:cNvPr id="10838" name="Google Shape;10838;p65"/>
          <p:cNvSpPr txBox="1">
            <a:spLocks noGrp="1"/>
          </p:cNvSpPr>
          <p:nvPr>
            <p:ph type="subTitle" idx="1"/>
          </p:nvPr>
        </p:nvSpPr>
        <p:spPr>
          <a:xfrm>
            <a:off x="1771672" y="3047871"/>
            <a:ext cx="3866390" cy="59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Treat internal candidates like queens &amp; kings.</a:t>
            </a:r>
            <a:br>
              <a:rPr lang="cs-CZ"/>
            </a:br>
            <a:r>
              <a:rPr lang="cs-CZ"/>
              <a:t>- your HR team -</a:t>
            </a:r>
            <a:endParaRPr/>
          </a:p>
        </p:txBody>
      </p:sp>
    </p:spTree>
    <p:extLst>
      <p:ext uri="{BB962C8B-B14F-4D97-AF65-F5344CB8AC3E}">
        <p14:creationId xmlns:p14="http://schemas.microsoft.com/office/powerpoint/2010/main" val="3065604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16"/>
        <p:cNvGrpSpPr/>
        <p:nvPr/>
      </p:nvGrpSpPr>
      <p:grpSpPr>
        <a:xfrm>
          <a:off x="0" y="0"/>
          <a:ext cx="0" cy="0"/>
          <a:chOff x="0" y="0"/>
          <a:chExt cx="0" cy="0"/>
        </a:xfrm>
      </p:grpSpPr>
      <p:sp>
        <p:nvSpPr>
          <p:cNvPr id="10217" name="Google Shape;10217;p43"/>
          <p:cNvSpPr/>
          <p:nvPr/>
        </p:nvSpPr>
        <p:spPr>
          <a:xfrm>
            <a:off x="417250" y="1190625"/>
            <a:ext cx="8147675" cy="3691280"/>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10218" name="Google Shape;10218;p43"/>
          <p:cNvSpPr txBox="1">
            <a:spLocks noGrp="1"/>
          </p:cNvSpPr>
          <p:nvPr>
            <p:ph type="title"/>
          </p:nvPr>
        </p:nvSpPr>
        <p:spPr>
          <a:xfrm>
            <a:off x="1661550" y="540000"/>
            <a:ext cx="5820900"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TABLE OF CONTENTS</a:t>
            </a:r>
            <a:endParaRPr>
              <a:solidFill>
                <a:schemeClr val="dk1"/>
              </a:solidFill>
            </a:endParaRPr>
          </a:p>
        </p:txBody>
      </p:sp>
      <p:sp>
        <p:nvSpPr>
          <p:cNvPr id="10219" name="Google Shape;10219;p43"/>
          <p:cNvSpPr txBox="1">
            <a:spLocks noGrp="1"/>
          </p:cNvSpPr>
          <p:nvPr>
            <p:ph type="title" idx="2"/>
          </p:nvPr>
        </p:nvSpPr>
        <p:spPr>
          <a:xfrm>
            <a:off x="1485900" y="1581150"/>
            <a:ext cx="1276500" cy="650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a:solidFill>
                  <a:schemeClr val="accent1"/>
                </a:solidFill>
              </a:rPr>
              <a:t>01</a:t>
            </a:r>
            <a:endParaRPr>
              <a:solidFill>
                <a:schemeClr val="accent1"/>
              </a:solidFill>
            </a:endParaRPr>
          </a:p>
        </p:txBody>
      </p:sp>
      <p:sp>
        <p:nvSpPr>
          <p:cNvPr id="10220" name="Google Shape;10220;p43"/>
          <p:cNvSpPr txBox="1">
            <a:spLocks noGrp="1"/>
          </p:cNvSpPr>
          <p:nvPr>
            <p:ph type="subTitle" idx="1"/>
          </p:nvPr>
        </p:nvSpPr>
        <p:spPr>
          <a:xfrm>
            <a:off x="1238249" y="2066925"/>
            <a:ext cx="1969425"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t>Intro</a:t>
            </a:r>
            <a:endParaRPr>
              <a:solidFill>
                <a:schemeClr val="dk1"/>
              </a:solidFill>
            </a:endParaRPr>
          </a:p>
        </p:txBody>
      </p:sp>
      <p:sp>
        <p:nvSpPr>
          <p:cNvPr id="10221" name="Google Shape;10221;p43"/>
          <p:cNvSpPr txBox="1">
            <a:spLocks noGrp="1"/>
          </p:cNvSpPr>
          <p:nvPr>
            <p:ph type="subTitle" idx="3"/>
          </p:nvPr>
        </p:nvSpPr>
        <p:spPr>
          <a:xfrm>
            <a:off x="946350" y="2413875"/>
            <a:ext cx="2288700" cy="596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sz="1400"/>
              <a:t>That‘s where we are</a:t>
            </a:r>
            <a:endParaRPr sz="1400">
              <a:solidFill>
                <a:schemeClr val="dk1"/>
              </a:solidFill>
            </a:endParaRPr>
          </a:p>
        </p:txBody>
      </p:sp>
      <p:sp>
        <p:nvSpPr>
          <p:cNvPr id="10222" name="Google Shape;10222;p43"/>
          <p:cNvSpPr txBox="1">
            <a:spLocks noGrp="1"/>
          </p:cNvSpPr>
          <p:nvPr>
            <p:ph type="title" idx="4"/>
          </p:nvPr>
        </p:nvSpPr>
        <p:spPr>
          <a:xfrm>
            <a:off x="3933750" y="1581150"/>
            <a:ext cx="1276500" cy="650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a:solidFill>
                  <a:schemeClr val="accent1"/>
                </a:solidFill>
              </a:rPr>
              <a:t>02</a:t>
            </a:r>
            <a:endParaRPr>
              <a:solidFill>
                <a:schemeClr val="accent1"/>
              </a:solidFill>
            </a:endParaRPr>
          </a:p>
        </p:txBody>
      </p:sp>
      <p:sp>
        <p:nvSpPr>
          <p:cNvPr id="10223" name="Google Shape;10223;p43"/>
          <p:cNvSpPr txBox="1">
            <a:spLocks noGrp="1"/>
          </p:cNvSpPr>
          <p:nvPr>
            <p:ph type="subTitle" idx="5"/>
          </p:nvPr>
        </p:nvSpPr>
        <p:spPr>
          <a:xfrm>
            <a:off x="3686100" y="2066925"/>
            <a:ext cx="170490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t>Strategy</a:t>
            </a:r>
            <a:endParaRPr>
              <a:solidFill>
                <a:schemeClr val="dk1"/>
              </a:solidFill>
            </a:endParaRPr>
          </a:p>
        </p:txBody>
      </p:sp>
      <p:sp>
        <p:nvSpPr>
          <p:cNvPr id="10224" name="Google Shape;10224;p43"/>
          <p:cNvSpPr txBox="1">
            <a:spLocks noGrp="1"/>
          </p:cNvSpPr>
          <p:nvPr>
            <p:ph type="subTitle" idx="6"/>
          </p:nvPr>
        </p:nvSpPr>
        <p:spPr>
          <a:xfrm>
            <a:off x="3427650" y="2413875"/>
            <a:ext cx="2537954" cy="596700"/>
          </a:xfrm>
          <a:prstGeom prst="rect">
            <a:avLst/>
          </a:prstGeom>
        </p:spPr>
        <p:txBody>
          <a:bodyPr spcFirstLastPara="1" wrap="square" lIns="91425" tIns="91425" rIns="91425" bIns="91425" anchor="t" anchorCtr="0">
            <a:noAutofit/>
          </a:bodyPr>
          <a:lstStyle/>
          <a:p>
            <a:pPr marL="0" indent="0">
              <a:spcAft>
                <a:spcPts val="1600"/>
              </a:spcAft>
            </a:pPr>
            <a:r>
              <a:rPr lang="cs-CZ" sz="1600"/>
              <a:t>P</a:t>
            </a:r>
            <a:r>
              <a:rPr lang="en-US" sz="1600" err="1"/>
              <a:t>rinciples</a:t>
            </a:r>
            <a:r>
              <a:rPr lang="en-US" sz="1600"/>
              <a:t>, candidate experience, EB</a:t>
            </a:r>
            <a:endParaRPr lang="en-US" sz="1600">
              <a:solidFill>
                <a:schemeClr val="dk1"/>
              </a:solidFill>
            </a:endParaRPr>
          </a:p>
          <a:p>
            <a:pPr marL="0" lvl="0" indent="0" algn="ctr" rtl="0">
              <a:lnSpc>
                <a:spcPct val="100000"/>
              </a:lnSpc>
              <a:spcBef>
                <a:spcPts val="0"/>
              </a:spcBef>
              <a:spcAft>
                <a:spcPts val="1600"/>
              </a:spcAft>
              <a:buNone/>
            </a:pPr>
            <a:endParaRPr>
              <a:solidFill>
                <a:schemeClr val="dk1"/>
              </a:solidFill>
            </a:endParaRPr>
          </a:p>
        </p:txBody>
      </p:sp>
      <p:sp>
        <p:nvSpPr>
          <p:cNvPr id="10225" name="Google Shape;10225;p43"/>
          <p:cNvSpPr txBox="1">
            <a:spLocks noGrp="1"/>
          </p:cNvSpPr>
          <p:nvPr>
            <p:ph type="title" idx="7"/>
          </p:nvPr>
        </p:nvSpPr>
        <p:spPr>
          <a:xfrm>
            <a:off x="6381600" y="1581150"/>
            <a:ext cx="1276500" cy="650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a:solidFill>
                  <a:schemeClr val="accent1"/>
                </a:solidFill>
              </a:rPr>
              <a:t>03</a:t>
            </a:r>
            <a:endParaRPr>
              <a:solidFill>
                <a:schemeClr val="accent1"/>
              </a:solidFill>
            </a:endParaRPr>
          </a:p>
        </p:txBody>
      </p:sp>
      <p:sp>
        <p:nvSpPr>
          <p:cNvPr id="10226" name="Google Shape;10226;p43"/>
          <p:cNvSpPr txBox="1">
            <a:spLocks noGrp="1"/>
          </p:cNvSpPr>
          <p:nvPr>
            <p:ph type="subTitle" idx="8"/>
          </p:nvPr>
        </p:nvSpPr>
        <p:spPr>
          <a:xfrm>
            <a:off x="5869427" y="2066925"/>
            <a:ext cx="2389512"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t>Process</a:t>
            </a:r>
            <a:endParaRPr>
              <a:solidFill>
                <a:schemeClr val="dk1"/>
              </a:solidFill>
            </a:endParaRPr>
          </a:p>
        </p:txBody>
      </p:sp>
      <p:sp>
        <p:nvSpPr>
          <p:cNvPr id="10227" name="Google Shape;10227;p43"/>
          <p:cNvSpPr txBox="1">
            <a:spLocks noGrp="1"/>
          </p:cNvSpPr>
          <p:nvPr>
            <p:ph type="subTitle" idx="9"/>
          </p:nvPr>
        </p:nvSpPr>
        <p:spPr>
          <a:xfrm>
            <a:off x="5875500" y="2413875"/>
            <a:ext cx="2288700" cy="596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sz="1600"/>
              <a:t>Flow, roles, tooling</a:t>
            </a:r>
            <a:endParaRPr lang="cs-CZ">
              <a:solidFill>
                <a:schemeClr val="dk1"/>
              </a:solidFill>
            </a:endParaRPr>
          </a:p>
        </p:txBody>
      </p:sp>
      <p:sp>
        <p:nvSpPr>
          <p:cNvPr id="10228" name="Google Shape;10228;p43"/>
          <p:cNvSpPr txBox="1">
            <a:spLocks noGrp="1"/>
          </p:cNvSpPr>
          <p:nvPr>
            <p:ph type="title" idx="13"/>
          </p:nvPr>
        </p:nvSpPr>
        <p:spPr>
          <a:xfrm>
            <a:off x="1485900" y="3213550"/>
            <a:ext cx="1276500" cy="650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a:solidFill>
                  <a:schemeClr val="accent1"/>
                </a:solidFill>
              </a:rPr>
              <a:t>04</a:t>
            </a:r>
            <a:endParaRPr>
              <a:solidFill>
                <a:schemeClr val="accent1"/>
              </a:solidFill>
            </a:endParaRPr>
          </a:p>
        </p:txBody>
      </p:sp>
      <p:sp>
        <p:nvSpPr>
          <p:cNvPr id="10229" name="Google Shape;10229;p43"/>
          <p:cNvSpPr txBox="1">
            <a:spLocks noGrp="1"/>
          </p:cNvSpPr>
          <p:nvPr>
            <p:ph type="subTitle" idx="14"/>
          </p:nvPr>
        </p:nvSpPr>
        <p:spPr>
          <a:xfrm>
            <a:off x="894840" y="3699325"/>
            <a:ext cx="2513162"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t>Best </a:t>
            </a:r>
            <a:r>
              <a:rPr lang="cs-CZ" dirty="0" err="1"/>
              <a:t>Practices</a:t>
            </a:r>
            <a:endParaRPr dirty="0" err="1">
              <a:solidFill>
                <a:schemeClr val="dk1"/>
              </a:solidFill>
            </a:endParaRPr>
          </a:p>
        </p:txBody>
      </p:sp>
      <p:sp>
        <p:nvSpPr>
          <p:cNvPr id="10230" name="Google Shape;10230;p43"/>
          <p:cNvSpPr txBox="1">
            <a:spLocks noGrp="1"/>
          </p:cNvSpPr>
          <p:nvPr>
            <p:ph type="subTitle" idx="15"/>
          </p:nvPr>
        </p:nvSpPr>
        <p:spPr>
          <a:xfrm>
            <a:off x="866775" y="4057093"/>
            <a:ext cx="2481300" cy="596700"/>
          </a:xfrm>
          <a:prstGeom prst="rect">
            <a:avLst/>
          </a:prstGeom>
        </p:spPr>
        <p:txBody>
          <a:bodyPr spcFirstLastPara="1" wrap="square" lIns="91425" tIns="91425" rIns="91425" bIns="91425" anchor="t" anchorCtr="0">
            <a:noAutofit/>
          </a:bodyPr>
          <a:lstStyle/>
          <a:p>
            <a:pPr marL="0" indent="0">
              <a:spcAft>
                <a:spcPts val="1600"/>
              </a:spcAft>
            </a:pPr>
            <a:r>
              <a:rPr lang="cs-CZ" sz="1600"/>
              <a:t>Candidate requirements, interviewing, bias</a:t>
            </a:r>
            <a:endParaRPr lang="cs-CZ">
              <a:solidFill>
                <a:schemeClr val="dk1"/>
              </a:solidFill>
            </a:endParaRPr>
          </a:p>
          <a:p>
            <a:pPr marL="0" lvl="0" indent="0" algn="ctr" rtl="0">
              <a:lnSpc>
                <a:spcPct val="100000"/>
              </a:lnSpc>
              <a:spcBef>
                <a:spcPts val="0"/>
              </a:spcBef>
              <a:spcAft>
                <a:spcPts val="1600"/>
              </a:spcAft>
              <a:buNone/>
            </a:pPr>
            <a:endParaRPr>
              <a:solidFill>
                <a:schemeClr val="dk1"/>
              </a:solidFill>
            </a:endParaRPr>
          </a:p>
        </p:txBody>
      </p:sp>
      <p:sp>
        <p:nvSpPr>
          <p:cNvPr id="10231" name="Google Shape;10231;p43"/>
          <p:cNvSpPr txBox="1">
            <a:spLocks noGrp="1"/>
          </p:cNvSpPr>
          <p:nvPr>
            <p:ph type="title" idx="16"/>
          </p:nvPr>
        </p:nvSpPr>
        <p:spPr>
          <a:xfrm>
            <a:off x="3933750" y="3213550"/>
            <a:ext cx="1276500" cy="650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a:solidFill>
                  <a:schemeClr val="accent1"/>
                </a:solidFill>
              </a:rPr>
              <a:t>05</a:t>
            </a:r>
            <a:endParaRPr>
              <a:solidFill>
                <a:schemeClr val="accent1"/>
              </a:solidFill>
            </a:endParaRPr>
          </a:p>
        </p:txBody>
      </p:sp>
      <p:sp>
        <p:nvSpPr>
          <p:cNvPr id="10232" name="Google Shape;10232;p43"/>
          <p:cNvSpPr txBox="1">
            <a:spLocks noGrp="1"/>
          </p:cNvSpPr>
          <p:nvPr>
            <p:ph type="subTitle" idx="17"/>
          </p:nvPr>
        </p:nvSpPr>
        <p:spPr>
          <a:xfrm>
            <a:off x="3686100" y="3699325"/>
            <a:ext cx="170490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dk1"/>
                </a:solidFill>
              </a:rPr>
              <a:t>Try Outs</a:t>
            </a:r>
            <a:endParaRPr>
              <a:solidFill>
                <a:schemeClr val="dk1"/>
              </a:solidFill>
            </a:endParaRPr>
          </a:p>
        </p:txBody>
      </p:sp>
      <p:sp>
        <p:nvSpPr>
          <p:cNvPr id="10233" name="Google Shape;10233;p43"/>
          <p:cNvSpPr txBox="1">
            <a:spLocks noGrp="1"/>
          </p:cNvSpPr>
          <p:nvPr>
            <p:ph type="subTitle" idx="18"/>
          </p:nvPr>
        </p:nvSpPr>
        <p:spPr>
          <a:xfrm>
            <a:off x="3427650" y="4046275"/>
            <a:ext cx="2288700" cy="596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sz="1400">
                <a:solidFill>
                  <a:schemeClr val="dk1"/>
                </a:solidFill>
              </a:rPr>
              <a:t>Ain‘t no learning without training</a:t>
            </a:r>
            <a:endParaRPr>
              <a:solidFill>
                <a:schemeClr val="dk1"/>
              </a:solidFill>
            </a:endParaRPr>
          </a:p>
        </p:txBody>
      </p:sp>
      <p:sp>
        <p:nvSpPr>
          <p:cNvPr id="10234" name="Google Shape;10234;p43"/>
          <p:cNvSpPr txBox="1">
            <a:spLocks noGrp="1"/>
          </p:cNvSpPr>
          <p:nvPr>
            <p:ph type="title" idx="19"/>
          </p:nvPr>
        </p:nvSpPr>
        <p:spPr>
          <a:xfrm>
            <a:off x="6381600" y="3213550"/>
            <a:ext cx="1276500" cy="650100"/>
          </a:xfrm>
          <a:prstGeom prst="rect">
            <a:avLst/>
          </a:prstGeom>
        </p:spPr>
        <p:txBody>
          <a:bodyPr spcFirstLastPara="1" wrap="square" lIns="91425" tIns="91425" rIns="91425" bIns="91425" anchor="b" anchorCtr="0">
            <a:noAutofit/>
          </a:bodyPr>
          <a:lstStyle/>
          <a:p>
            <a:pPr marL="0" lvl="0" indent="0" algn="ctr" rtl="0">
              <a:lnSpc>
                <a:spcPct val="100000"/>
              </a:lnSpc>
              <a:spcBef>
                <a:spcPts val="0"/>
              </a:spcBef>
              <a:spcAft>
                <a:spcPts val="0"/>
              </a:spcAft>
              <a:buNone/>
            </a:pPr>
            <a:r>
              <a:rPr lang="en">
                <a:solidFill>
                  <a:schemeClr val="accent1"/>
                </a:solidFill>
              </a:rPr>
              <a:t>06</a:t>
            </a:r>
            <a:endParaRPr>
              <a:solidFill>
                <a:schemeClr val="accent1"/>
              </a:solidFill>
            </a:endParaRPr>
          </a:p>
        </p:txBody>
      </p:sp>
      <p:sp>
        <p:nvSpPr>
          <p:cNvPr id="10235" name="Google Shape;10235;p43"/>
          <p:cNvSpPr txBox="1">
            <a:spLocks noGrp="1"/>
          </p:cNvSpPr>
          <p:nvPr>
            <p:ph type="subTitle" idx="20"/>
          </p:nvPr>
        </p:nvSpPr>
        <p:spPr>
          <a:xfrm>
            <a:off x="6133950" y="3699325"/>
            <a:ext cx="170490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dk1"/>
                </a:solidFill>
              </a:rPr>
              <a:t>Wrap Up</a:t>
            </a:r>
            <a:endParaRPr>
              <a:solidFill>
                <a:schemeClr val="dk1"/>
              </a:solidFill>
            </a:endParaRPr>
          </a:p>
        </p:txBody>
      </p:sp>
      <p:sp>
        <p:nvSpPr>
          <p:cNvPr id="10236" name="Google Shape;10236;p43"/>
          <p:cNvSpPr txBox="1">
            <a:spLocks noGrp="1"/>
          </p:cNvSpPr>
          <p:nvPr>
            <p:ph type="subTitle" idx="21"/>
          </p:nvPr>
        </p:nvSpPr>
        <p:spPr>
          <a:xfrm>
            <a:off x="5875500" y="4046275"/>
            <a:ext cx="2288700" cy="596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sz="1400"/>
              <a:t>This is just the beginning!</a:t>
            </a:r>
            <a:endParaRPr>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21">
                                            <p:txEl>
                                              <p:pRg st="0" end="0"/>
                                            </p:txEl>
                                          </p:spTgt>
                                        </p:tgtEl>
                                        <p:attrNameLst>
                                          <p:attrName>style.visibility</p:attrName>
                                        </p:attrNameLst>
                                      </p:cBhvr>
                                      <p:to>
                                        <p:strVal val="visible"/>
                                      </p:to>
                                    </p:set>
                                    <p:anim calcmode="lin" valueType="num">
                                      <p:cBhvr additive="base">
                                        <p:cTn id="7" dur="500" fill="hold"/>
                                        <p:tgtEl>
                                          <p:spTgt spid="10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2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20">
                                            <p:txEl>
                                              <p:pRg st="0" end="0"/>
                                            </p:txEl>
                                          </p:spTgt>
                                        </p:tgtEl>
                                        <p:attrNameLst>
                                          <p:attrName>style.visibility</p:attrName>
                                        </p:attrNameLst>
                                      </p:cBhvr>
                                      <p:to>
                                        <p:strVal val="visible"/>
                                      </p:to>
                                    </p:set>
                                    <p:anim calcmode="lin" valueType="num">
                                      <p:cBhvr additive="base">
                                        <p:cTn id="11" dur="500" fill="hold"/>
                                        <p:tgtEl>
                                          <p:spTgt spid="102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2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19"/>
                                        </p:tgtEl>
                                        <p:attrNameLst>
                                          <p:attrName>style.visibility</p:attrName>
                                        </p:attrNameLst>
                                      </p:cBhvr>
                                      <p:to>
                                        <p:strVal val="visible"/>
                                      </p:to>
                                    </p:set>
                                    <p:anim calcmode="lin" valueType="num">
                                      <p:cBhvr additive="base">
                                        <p:cTn id="15" dur="500" fill="hold"/>
                                        <p:tgtEl>
                                          <p:spTgt spid="10219"/>
                                        </p:tgtEl>
                                        <p:attrNameLst>
                                          <p:attrName>ppt_x</p:attrName>
                                        </p:attrNameLst>
                                      </p:cBhvr>
                                      <p:tavLst>
                                        <p:tav tm="0">
                                          <p:val>
                                            <p:strVal val="#ppt_x"/>
                                          </p:val>
                                        </p:tav>
                                        <p:tav tm="100000">
                                          <p:val>
                                            <p:strVal val="#ppt_x"/>
                                          </p:val>
                                        </p:tav>
                                      </p:tavLst>
                                    </p:anim>
                                    <p:anim calcmode="lin" valueType="num">
                                      <p:cBhvr additive="base">
                                        <p:cTn id="16" dur="500" fill="hold"/>
                                        <p:tgtEl>
                                          <p:spTgt spid="102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224">
                                            <p:txEl>
                                              <p:pRg st="0" end="0"/>
                                            </p:txEl>
                                          </p:spTgt>
                                        </p:tgtEl>
                                        <p:attrNameLst>
                                          <p:attrName>style.visibility</p:attrName>
                                        </p:attrNameLst>
                                      </p:cBhvr>
                                      <p:to>
                                        <p:strVal val="visible"/>
                                      </p:to>
                                    </p:set>
                                    <p:anim calcmode="lin" valueType="num">
                                      <p:cBhvr additive="base">
                                        <p:cTn id="21" dur="500" fill="hold"/>
                                        <p:tgtEl>
                                          <p:spTgt spid="1022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224">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223">
                                            <p:txEl>
                                              <p:pRg st="0" end="0"/>
                                            </p:txEl>
                                          </p:spTgt>
                                        </p:tgtEl>
                                        <p:attrNameLst>
                                          <p:attrName>style.visibility</p:attrName>
                                        </p:attrNameLst>
                                      </p:cBhvr>
                                      <p:to>
                                        <p:strVal val="visible"/>
                                      </p:to>
                                    </p:set>
                                    <p:anim calcmode="lin" valueType="num">
                                      <p:cBhvr additive="base">
                                        <p:cTn id="25" dur="500" fill="hold"/>
                                        <p:tgtEl>
                                          <p:spTgt spid="1022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23">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22"/>
                                        </p:tgtEl>
                                        <p:attrNameLst>
                                          <p:attrName>style.visibility</p:attrName>
                                        </p:attrNameLst>
                                      </p:cBhvr>
                                      <p:to>
                                        <p:strVal val="visible"/>
                                      </p:to>
                                    </p:set>
                                    <p:anim calcmode="lin" valueType="num">
                                      <p:cBhvr additive="base">
                                        <p:cTn id="29" dur="500" fill="hold"/>
                                        <p:tgtEl>
                                          <p:spTgt spid="10222"/>
                                        </p:tgtEl>
                                        <p:attrNameLst>
                                          <p:attrName>ppt_x</p:attrName>
                                        </p:attrNameLst>
                                      </p:cBhvr>
                                      <p:tavLst>
                                        <p:tav tm="0">
                                          <p:val>
                                            <p:strVal val="#ppt_x"/>
                                          </p:val>
                                        </p:tav>
                                        <p:tav tm="100000">
                                          <p:val>
                                            <p:strVal val="#ppt_x"/>
                                          </p:val>
                                        </p:tav>
                                      </p:tavLst>
                                    </p:anim>
                                    <p:anim calcmode="lin" valueType="num">
                                      <p:cBhvr additive="base">
                                        <p:cTn id="30" dur="500" fill="hold"/>
                                        <p:tgtEl>
                                          <p:spTgt spid="102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227">
                                            <p:txEl>
                                              <p:pRg st="0" end="0"/>
                                            </p:txEl>
                                          </p:spTgt>
                                        </p:tgtEl>
                                        <p:attrNameLst>
                                          <p:attrName>style.visibility</p:attrName>
                                        </p:attrNameLst>
                                      </p:cBhvr>
                                      <p:to>
                                        <p:strVal val="visible"/>
                                      </p:to>
                                    </p:set>
                                    <p:anim calcmode="lin" valueType="num">
                                      <p:cBhvr additive="base">
                                        <p:cTn id="35" dur="500" fill="hold"/>
                                        <p:tgtEl>
                                          <p:spTgt spid="1022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22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226">
                                            <p:txEl>
                                              <p:pRg st="0" end="0"/>
                                            </p:txEl>
                                          </p:spTgt>
                                        </p:tgtEl>
                                        <p:attrNameLst>
                                          <p:attrName>style.visibility</p:attrName>
                                        </p:attrNameLst>
                                      </p:cBhvr>
                                      <p:to>
                                        <p:strVal val="visible"/>
                                      </p:to>
                                    </p:set>
                                    <p:anim calcmode="lin" valueType="num">
                                      <p:cBhvr additive="base">
                                        <p:cTn id="39" dur="500" fill="hold"/>
                                        <p:tgtEl>
                                          <p:spTgt spid="1022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226">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225"/>
                                        </p:tgtEl>
                                        <p:attrNameLst>
                                          <p:attrName>style.visibility</p:attrName>
                                        </p:attrNameLst>
                                      </p:cBhvr>
                                      <p:to>
                                        <p:strVal val="visible"/>
                                      </p:to>
                                    </p:set>
                                    <p:anim calcmode="lin" valueType="num">
                                      <p:cBhvr additive="base">
                                        <p:cTn id="43" dur="500" fill="hold"/>
                                        <p:tgtEl>
                                          <p:spTgt spid="10225"/>
                                        </p:tgtEl>
                                        <p:attrNameLst>
                                          <p:attrName>ppt_x</p:attrName>
                                        </p:attrNameLst>
                                      </p:cBhvr>
                                      <p:tavLst>
                                        <p:tav tm="0">
                                          <p:val>
                                            <p:strVal val="#ppt_x"/>
                                          </p:val>
                                        </p:tav>
                                        <p:tav tm="100000">
                                          <p:val>
                                            <p:strVal val="#ppt_x"/>
                                          </p:val>
                                        </p:tav>
                                      </p:tavLst>
                                    </p:anim>
                                    <p:anim calcmode="lin" valueType="num">
                                      <p:cBhvr additive="base">
                                        <p:cTn id="44" dur="500" fill="hold"/>
                                        <p:tgtEl>
                                          <p:spTgt spid="102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230">
                                            <p:txEl>
                                              <p:pRg st="0" end="0"/>
                                            </p:txEl>
                                          </p:spTgt>
                                        </p:tgtEl>
                                        <p:attrNameLst>
                                          <p:attrName>style.visibility</p:attrName>
                                        </p:attrNameLst>
                                      </p:cBhvr>
                                      <p:to>
                                        <p:strVal val="visible"/>
                                      </p:to>
                                    </p:set>
                                    <p:anim calcmode="lin" valueType="num">
                                      <p:cBhvr additive="base">
                                        <p:cTn id="49" dur="500" fill="hold"/>
                                        <p:tgtEl>
                                          <p:spTgt spid="10230">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30">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229">
                                            <p:txEl>
                                              <p:pRg st="0" end="0"/>
                                            </p:txEl>
                                          </p:spTgt>
                                        </p:tgtEl>
                                        <p:attrNameLst>
                                          <p:attrName>style.visibility</p:attrName>
                                        </p:attrNameLst>
                                      </p:cBhvr>
                                      <p:to>
                                        <p:strVal val="visible"/>
                                      </p:to>
                                    </p:set>
                                    <p:anim calcmode="lin" valueType="num">
                                      <p:cBhvr additive="base">
                                        <p:cTn id="53" dur="500" fill="hold"/>
                                        <p:tgtEl>
                                          <p:spTgt spid="10229">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229">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228"/>
                                        </p:tgtEl>
                                        <p:attrNameLst>
                                          <p:attrName>style.visibility</p:attrName>
                                        </p:attrNameLst>
                                      </p:cBhvr>
                                      <p:to>
                                        <p:strVal val="visible"/>
                                      </p:to>
                                    </p:set>
                                    <p:anim calcmode="lin" valueType="num">
                                      <p:cBhvr additive="base">
                                        <p:cTn id="57" dur="500" fill="hold"/>
                                        <p:tgtEl>
                                          <p:spTgt spid="10228"/>
                                        </p:tgtEl>
                                        <p:attrNameLst>
                                          <p:attrName>ppt_x</p:attrName>
                                        </p:attrNameLst>
                                      </p:cBhvr>
                                      <p:tavLst>
                                        <p:tav tm="0">
                                          <p:val>
                                            <p:strVal val="#ppt_x"/>
                                          </p:val>
                                        </p:tav>
                                        <p:tav tm="100000">
                                          <p:val>
                                            <p:strVal val="#ppt_x"/>
                                          </p:val>
                                        </p:tav>
                                      </p:tavLst>
                                    </p:anim>
                                    <p:anim calcmode="lin" valueType="num">
                                      <p:cBhvr additive="base">
                                        <p:cTn id="58" dur="500" fill="hold"/>
                                        <p:tgtEl>
                                          <p:spTgt spid="102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233">
                                            <p:txEl>
                                              <p:pRg st="0" end="0"/>
                                            </p:txEl>
                                          </p:spTgt>
                                        </p:tgtEl>
                                        <p:attrNameLst>
                                          <p:attrName>style.visibility</p:attrName>
                                        </p:attrNameLst>
                                      </p:cBhvr>
                                      <p:to>
                                        <p:strVal val="visible"/>
                                      </p:to>
                                    </p:set>
                                    <p:anim calcmode="lin" valueType="num">
                                      <p:cBhvr additive="base">
                                        <p:cTn id="63" dur="500" fill="hold"/>
                                        <p:tgtEl>
                                          <p:spTgt spid="10233">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0233">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232">
                                            <p:txEl>
                                              <p:pRg st="0" end="0"/>
                                            </p:txEl>
                                          </p:spTgt>
                                        </p:tgtEl>
                                        <p:attrNameLst>
                                          <p:attrName>style.visibility</p:attrName>
                                        </p:attrNameLst>
                                      </p:cBhvr>
                                      <p:to>
                                        <p:strVal val="visible"/>
                                      </p:to>
                                    </p:set>
                                    <p:anim calcmode="lin" valueType="num">
                                      <p:cBhvr additive="base">
                                        <p:cTn id="67" dur="500" fill="hold"/>
                                        <p:tgtEl>
                                          <p:spTgt spid="10232">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232">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0231"/>
                                        </p:tgtEl>
                                        <p:attrNameLst>
                                          <p:attrName>style.visibility</p:attrName>
                                        </p:attrNameLst>
                                      </p:cBhvr>
                                      <p:to>
                                        <p:strVal val="visible"/>
                                      </p:to>
                                    </p:set>
                                    <p:anim calcmode="lin" valueType="num">
                                      <p:cBhvr additive="base">
                                        <p:cTn id="71" dur="500" fill="hold"/>
                                        <p:tgtEl>
                                          <p:spTgt spid="10231"/>
                                        </p:tgtEl>
                                        <p:attrNameLst>
                                          <p:attrName>ppt_x</p:attrName>
                                        </p:attrNameLst>
                                      </p:cBhvr>
                                      <p:tavLst>
                                        <p:tav tm="0">
                                          <p:val>
                                            <p:strVal val="#ppt_x"/>
                                          </p:val>
                                        </p:tav>
                                        <p:tav tm="100000">
                                          <p:val>
                                            <p:strVal val="#ppt_x"/>
                                          </p:val>
                                        </p:tav>
                                      </p:tavLst>
                                    </p:anim>
                                    <p:anim calcmode="lin" valueType="num">
                                      <p:cBhvr additive="base">
                                        <p:cTn id="72" dur="500" fill="hold"/>
                                        <p:tgtEl>
                                          <p:spTgt spid="102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0236">
                                            <p:txEl>
                                              <p:pRg st="0" end="0"/>
                                            </p:txEl>
                                          </p:spTgt>
                                        </p:tgtEl>
                                        <p:attrNameLst>
                                          <p:attrName>style.visibility</p:attrName>
                                        </p:attrNameLst>
                                      </p:cBhvr>
                                      <p:to>
                                        <p:strVal val="visible"/>
                                      </p:to>
                                    </p:set>
                                    <p:anim calcmode="lin" valueType="num">
                                      <p:cBhvr additive="base">
                                        <p:cTn id="77" dur="500" fill="hold"/>
                                        <p:tgtEl>
                                          <p:spTgt spid="1023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0236">
                                            <p:txEl>
                                              <p:pRg st="0" end="0"/>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0235">
                                            <p:txEl>
                                              <p:pRg st="0" end="0"/>
                                            </p:txEl>
                                          </p:spTgt>
                                        </p:tgtEl>
                                        <p:attrNameLst>
                                          <p:attrName>style.visibility</p:attrName>
                                        </p:attrNameLst>
                                      </p:cBhvr>
                                      <p:to>
                                        <p:strVal val="visible"/>
                                      </p:to>
                                    </p:set>
                                    <p:anim calcmode="lin" valueType="num">
                                      <p:cBhvr additive="base">
                                        <p:cTn id="81" dur="500" fill="hold"/>
                                        <p:tgtEl>
                                          <p:spTgt spid="10235">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0235">
                                            <p:txEl>
                                              <p:pRg st="0" end="0"/>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0234"/>
                                        </p:tgtEl>
                                        <p:attrNameLst>
                                          <p:attrName>style.visibility</p:attrName>
                                        </p:attrNameLst>
                                      </p:cBhvr>
                                      <p:to>
                                        <p:strVal val="visible"/>
                                      </p:to>
                                    </p:set>
                                    <p:anim calcmode="lin" valueType="num">
                                      <p:cBhvr additive="base">
                                        <p:cTn id="85" dur="500" fill="hold"/>
                                        <p:tgtEl>
                                          <p:spTgt spid="10234"/>
                                        </p:tgtEl>
                                        <p:attrNameLst>
                                          <p:attrName>ppt_x</p:attrName>
                                        </p:attrNameLst>
                                      </p:cBhvr>
                                      <p:tavLst>
                                        <p:tav tm="0">
                                          <p:val>
                                            <p:strVal val="#ppt_x"/>
                                          </p:val>
                                        </p:tav>
                                        <p:tav tm="100000">
                                          <p:val>
                                            <p:strVal val="#ppt_x"/>
                                          </p:val>
                                        </p:tav>
                                      </p:tavLst>
                                    </p:anim>
                                    <p:anim calcmode="lin" valueType="num">
                                      <p:cBhvr additive="base">
                                        <p:cTn id="86" dur="500" fill="hold"/>
                                        <p:tgtEl>
                                          <p:spTgt spid="10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 grpId="0"/>
      <p:bldP spid="10220" grpId="0" build="p"/>
      <p:bldP spid="10221" grpId="0" build="p"/>
      <p:bldP spid="10222" grpId="0"/>
      <p:bldP spid="10223" grpId="0" build="p"/>
      <p:bldP spid="10224" grpId="0" build="p"/>
      <p:bldP spid="10225" grpId="0"/>
      <p:bldP spid="10226" grpId="0" build="p"/>
      <p:bldP spid="10227" grpId="0" build="p"/>
      <p:bldP spid="10228" grpId="0"/>
      <p:bldP spid="10229" grpId="0" build="p"/>
      <p:bldP spid="10230" grpId="0" build="p"/>
      <p:bldP spid="10231" grpId="0"/>
      <p:bldP spid="10232" grpId="0" build="p"/>
      <p:bldP spid="10233" grpId="0" build="p"/>
      <p:bldP spid="10234" grpId="0"/>
      <p:bldP spid="10235" grpId="0" build="p"/>
      <p:bldP spid="1023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04"/>
        <p:cNvGrpSpPr/>
        <p:nvPr/>
      </p:nvGrpSpPr>
      <p:grpSpPr>
        <a:xfrm>
          <a:off x="0" y="0"/>
          <a:ext cx="0" cy="0"/>
          <a:chOff x="0" y="0"/>
          <a:chExt cx="0" cy="0"/>
        </a:xfrm>
      </p:grpSpPr>
      <p:sp>
        <p:nvSpPr>
          <p:cNvPr id="10605" name="Google Shape;10605;p57"/>
          <p:cNvSpPr/>
          <p:nvPr/>
        </p:nvSpPr>
        <p:spPr>
          <a:xfrm flipH="1">
            <a:off x="1002477" y="742950"/>
            <a:ext cx="6886469" cy="3952856"/>
          </a:xfrm>
          <a:custGeom>
            <a:avLst/>
            <a:gdLst/>
            <a:ahLst/>
            <a:cxnLst/>
            <a:rect l="l" t="t" r="r" b="b"/>
            <a:pathLst>
              <a:path w="251079" h="144780" extrusionOk="0">
                <a:moveTo>
                  <a:pt x="0" y="4191"/>
                </a:moveTo>
                <a:lnTo>
                  <a:pt x="251079" y="0"/>
                </a:lnTo>
                <a:lnTo>
                  <a:pt x="241935" y="113919"/>
                </a:lnTo>
                <a:lnTo>
                  <a:pt x="222504" y="113919"/>
                </a:lnTo>
                <a:lnTo>
                  <a:pt x="212979" y="144780"/>
                </a:lnTo>
                <a:lnTo>
                  <a:pt x="195834" y="115824"/>
                </a:lnTo>
                <a:lnTo>
                  <a:pt x="762" y="106680"/>
                </a:lnTo>
                <a:close/>
              </a:path>
            </a:pathLst>
          </a:custGeom>
          <a:solidFill>
            <a:schemeClr val="lt1"/>
          </a:solidFill>
          <a:ln w="38100" cap="flat" cmpd="sng">
            <a:solidFill>
              <a:schemeClr val="dk1"/>
            </a:solidFill>
            <a:prstDash val="solid"/>
            <a:round/>
            <a:headEnd type="none" w="med" len="med"/>
            <a:tailEnd type="none" w="med" len="med"/>
          </a:ln>
        </p:spPr>
      </p:sp>
      <p:sp>
        <p:nvSpPr>
          <p:cNvPr id="10606" name="Google Shape;10606;p57"/>
          <p:cNvSpPr txBox="1">
            <a:spLocks noGrp="1"/>
          </p:cNvSpPr>
          <p:nvPr>
            <p:ph type="title"/>
          </p:nvPr>
        </p:nvSpPr>
        <p:spPr>
          <a:xfrm>
            <a:off x="1792961" y="1263540"/>
            <a:ext cx="5305500" cy="2060105"/>
          </a:xfrm>
          <a:prstGeom prst="rect">
            <a:avLst/>
          </a:prstGeom>
        </p:spPr>
        <p:txBody>
          <a:bodyPr spcFirstLastPara="1" wrap="square" lIns="91425" tIns="91425" rIns="91425" bIns="91425" anchor="t" anchorCtr="0">
            <a:noAutofit/>
          </a:bodyPr>
          <a:lstStyle/>
          <a:p>
            <a:r>
              <a:rPr lang="cs-CZ" dirty="0"/>
              <a:t>By default, a Y </a:t>
            </a:r>
            <a:r>
              <a:rPr lang="cs-CZ" dirty="0" err="1"/>
              <a:t>Softer</a:t>
            </a:r>
            <a:r>
              <a:rPr lang="cs-CZ" dirty="0"/>
              <a:t> </a:t>
            </a:r>
            <a:r>
              <a:rPr lang="cs-CZ" dirty="0" err="1"/>
              <a:t>can</a:t>
            </a:r>
            <a:r>
              <a:rPr lang="cs-CZ" dirty="0"/>
              <a:t> </a:t>
            </a:r>
            <a:r>
              <a:rPr lang="cs-CZ" dirty="0" err="1"/>
              <a:t>apply</a:t>
            </a:r>
            <a:r>
              <a:rPr lang="cs-CZ" dirty="0"/>
              <a:t> to any open </a:t>
            </a:r>
            <a:r>
              <a:rPr lang="cs-CZ" dirty="0" err="1"/>
              <a:t>position</a:t>
            </a:r>
            <a:r>
              <a:rPr lang="cs-CZ" dirty="0"/>
              <a:t>.</a:t>
            </a:r>
            <a:br>
              <a:rPr lang="cs-CZ" dirty="0"/>
            </a:br>
            <a:br>
              <a:rPr lang="cs-CZ" dirty="0"/>
            </a:br>
            <a:r>
              <a:rPr lang="cs-CZ" dirty="0" err="1"/>
              <a:t>There</a:t>
            </a:r>
            <a:r>
              <a:rPr lang="cs-CZ" dirty="0"/>
              <a:t> </a:t>
            </a:r>
            <a:r>
              <a:rPr lang="cs-CZ" dirty="0" err="1"/>
              <a:t>never</a:t>
            </a:r>
            <a:r>
              <a:rPr lang="cs-CZ" dirty="0"/>
              <a:t> </a:t>
            </a:r>
            <a:r>
              <a:rPr lang="cs-CZ" dirty="0" err="1"/>
              <a:t>will</a:t>
            </a:r>
            <a:r>
              <a:rPr lang="cs-CZ" dirty="0"/>
              <a:t> </a:t>
            </a:r>
            <a:r>
              <a:rPr lang="cs-CZ" dirty="0" err="1"/>
              <a:t>be</a:t>
            </a:r>
            <a:r>
              <a:rPr lang="cs-CZ" dirty="0"/>
              <a:t> </a:t>
            </a:r>
            <a:r>
              <a:rPr lang="cs-CZ" dirty="0" err="1"/>
              <a:t>only</a:t>
            </a:r>
            <a:r>
              <a:rPr lang="cs-CZ" dirty="0"/>
              <a:t>  "</a:t>
            </a:r>
            <a:r>
              <a:rPr lang="cs-CZ" dirty="0" err="1"/>
              <a:t>externally</a:t>
            </a:r>
            <a:r>
              <a:rPr lang="cs-CZ" dirty="0"/>
              <a:t>" </a:t>
            </a:r>
            <a:r>
              <a:rPr lang="cs-CZ" dirty="0" err="1"/>
              <a:t>opened</a:t>
            </a:r>
            <a:r>
              <a:rPr lang="cs-CZ" dirty="0"/>
              <a:t> </a:t>
            </a:r>
            <a:r>
              <a:rPr lang="cs-CZ" dirty="0" err="1"/>
              <a:t>roles</a:t>
            </a:r>
            <a:r>
              <a:rPr lang="cs-CZ" dirty="0"/>
              <a:t>.</a:t>
            </a:r>
            <a:endParaRPr sz="2200" dirty="0">
              <a:solidFill>
                <a:schemeClr val="accent1"/>
              </a:solidFill>
            </a:endParaRPr>
          </a:p>
        </p:txBody>
      </p:sp>
    </p:spTree>
    <p:extLst>
      <p:ext uri="{BB962C8B-B14F-4D97-AF65-F5344CB8AC3E}">
        <p14:creationId xmlns:p14="http://schemas.microsoft.com/office/powerpoint/2010/main" val="1585533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62"/>
        <p:cNvGrpSpPr/>
        <p:nvPr/>
      </p:nvGrpSpPr>
      <p:grpSpPr>
        <a:xfrm>
          <a:off x="0" y="0"/>
          <a:ext cx="0" cy="0"/>
          <a:chOff x="0" y="0"/>
          <a:chExt cx="0" cy="0"/>
        </a:xfrm>
      </p:grpSpPr>
      <p:sp>
        <p:nvSpPr>
          <p:cNvPr id="10463" name="Google Shape;10463;p51"/>
          <p:cNvSpPr txBox="1">
            <a:spLocks noGrp="1"/>
          </p:cNvSpPr>
          <p:nvPr>
            <p:ph type="title"/>
          </p:nvPr>
        </p:nvSpPr>
        <p:spPr>
          <a:xfrm>
            <a:off x="1049089" y="352798"/>
            <a:ext cx="6738625" cy="99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t>INTERNAL HIRING SHOULD BE EASY... ONLY THAT IT'S NOT</a:t>
            </a:r>
            <a:endParaRPr dirty="0"/>
          </a:p>
        </p:txBody>
      </p:sp>
      <p:sp>
        <p:nvSpPr>
          <p:cNvPr id="10464" name="Google Shape;10464;p51"/>
          <p:cNvSpPr/>
          <p:nvPr/>
        </p:nvSpPr>
        <p:spPr>
          <a:xfrm>
            <a:off x="4862534" y="1922052"/>
            <a:ext cx="3346683" cy="2878150"/>
          </a:xfrm>
          <a:custGeom>
            <a:avLst/>
            <a:gdLst/>
            <a:ahLst/>
            <a:cxnLst/>
            <a:rect l="l" t="t" r="r" b="b"/>
            <a:pathLst>
              <a:path w="152834" h="115126" extrusionOk="0">
                <a:moveTo>
                  <a:pt x="148670" y="2312"/>
                </a:moveTo>
                <a:lnTo>
                  <a:pt x="0" y="0"/>
                </a:lnTo>
                <a:lnTo>
                  <a:pt x="1275" y="107331"/>
                </a:lnTo>
                <a:lnTo>
                  <a:pt x="152834" y="115126"/>
                </a:lnTo>
                <a:lnTo>
                  <a:pt x="152511" y="106172"/>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a:p>
        </p:txBody>
      </p:sp>
      <p:sp>
        <p:nvSpPr>
          <p:cNvPr id="10465" name="Google Shape;10465;p51"/>
          <p:cNvSpPr/>
          <p:nvPr/>
        </p:nvSpPr>
        <p:spPr>
          <a:xfrm>
            <a:off x="934775" y="1873850"/>
            <a:ext cx="3405650" cy="2852650"/>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466" name="Google Shape;10466;p51"/>
          <p:cNvSpPr txBox="1">
            <a:spLocks noGrp="1"/>
          </p:cNvSpPr>
          <p:nvPr>
            <p:ph type="subTitle" idx="1"/>
          </p:nvPr>
        </p:nvSpPr>
        <p:spPr>
          <a:xfrm>
            <a:off x="5534900" y="2095900"/>
            <a:ext cx="2004300" cy="304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RISKS</a:t>
            </a:r>
            <a:endParaRPr>
              <a:solidFill>
                <a:schemeClr val="accent1"/>
              </a:solidFill>
            </a:endParaRPr>
          </a:p>
        </p:txBody>
      </p:sp>
      <p:sp>
        <p:nvSpPr>
          <p:cNvPr id="10467" name="Google Shape;10467;p51"/>
          <p:cNvSpPr txBox="1">
            <a:spLocks noGrp="1"/>
          </p:cNvSpPr>
          <p:nvPr>
            <p:ph type="subTitle" idx="2"/>
          </p:nvPr>
        </p:nvSpPr>
        <p:spPr>
          <a:xfrm>
            <a:off x="5033176" y="2542842"/>
            <a:ext cx="3101008" cy="23478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dk1"/>
                </a:solidFill>
              </a:rPr>
              <a:t>DISAPPOINTMENT</a:t>
            </a:r>
            <a:br>
              <a:rPr lang="cs-CZ">
                <a:solidFill>
                  <a:schemeClr val="dk1"/>
                </a:solidFill>
              </a:rPr>
            </a:br>
            <a:r>
              <a:rPr lang="cs-CZ">
                <a:solidFill>
                  <a:schemeClr val="dk1"/>
                </a:solidFill>
              </a:rPr>
              <a:t>IF NOT SUCCESFUL</a:t>
            </a:r>
          </a:p>
          <a:p>
            <a:pPr marL="0" lvl="0" indent="0" algn="ctr" rtl="0">
              <a:lnSpc>
                <a:spcPct val="100000"/>
              </a:lnSpc>
              <a:spcBef>
                <a:spcPts val="0"/>
              </a:spcBef>
              <a:spcAft>
                <a:spcPts val="1600"/>
              </a:spcAft>
              <a:buNone/>
            </a:pPr>
            <a:r>
              <a:rPr lang="cs-CZ">
                <a:solidFill>
                  <a:schemeClr val="dk1"/>
                </a:solidFill>
              </a:rPr>
              <a:t>MISHANDLED FEEDBACK WILL BACKFIRE ON MANY LEVELS</a:t>
            </a:r>
          </a:p>
          <a:p>
            <a:pPr marL="0" lvl="0" indent="0" algn="ctr" rtl="0">
              <a:lnSpc>
                <a:spcPct val="100000"/>
              </a:lnSpc>
              <a:spcBef>
                <a:spcPts val="0"/>
              </a:spcBef>
              <a:spcAft>
                <a:spcPts val="1600"/>
              </a:spcAft>
              <a:buNone/>
            </a:pPr>
            <a:r>
              <a:rPr lang="cs-CZ"/>
              <a:t>CROSS-TEAM CAPACITIES</a:t>
            </a:r>
          </a:p>
        </p:txBody>
      </p:sp>
      <p:sp>
        <p:nvSpPr>
          <p:cNvPr id="10470" name="Google Shape;10470;p51"/>
          <p:cNvSpPr txBox="1">
            <a:spLocks noGrp="1"/>
          </p:cNvSpPr>
          <p:nvPr>
            <p:ph type="subTitle" idx="5"/>
          </p:nvPr>
        </p:nvSpPr>
        <p:spPr>
          <a:xfrm>
            <a:off x="1049089" y="2095900"/>
            <a:ext cx="3143428" cy="304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solidFill>
                  <a:schemeClr val="accent1"/>
                </a:solidFill>
              </a:rPr>
              <a:t>BRIGHT SIDES</a:t>
            </a:r>
            <a:endParaRPr>
              <a:solidFill>
                <a:schemeClr val="accent1"/>
              </a:solidFill>
            </a:endParaRPr>
          </a:p>
        </p:txBody>
      </p:sp>
      <p:sp>
        <p:nvSpPr>
          <p:cNvPr id="10471" name="Google Shape;10471;p51"/>
          <p:cNvSpPr txBox="1">
            <a:spLocks noGrp="1"/>
          </p:cNvSpPr>
          <p:nvPr>
            <p:ph type="subTitle" idx="6"/>
          </p:nvPr>
        </p:nvSpPr>
        <p:spPr>
          <a:xfrm>
            <a:off x="1323920" y="2542842"/>
            <a:ext cx="2627359" cy="2191135"/>
          </a:xfrm>
          <a:prstGeom prst="rect">
            <a:avLst/>
          </a:prstGeom>
        </p:spPr>
        <p:txBody>
          <a:bodyPr spcFirstLastPara="1" wrap="square" lIns="91425" tIns="91425" rIns="91425" bIns="91425" anchor="t" anchorCtr="0">
            <a:noAutofit/>
          </a:bodyPr>
          <a:lstStyle/>
          <a:p>
            <a:pPr marL="0" lvl="0" indent="0">
              <a:spcAft>
                <a:spcPts val="1600"/>
              </a:spcAft>
            </a:pPr>
            <a:r>
              <a:rPr lang="cs-CZ"/>
              <a:t>INTERNAL MOBILITY</a:t>
            </a:r>
          </a:p>
          <a:p>
            <a:pPr marL="0" lvl="0" indent="0">
              <a:spcAft>
                <a:spcPts val="1600"/>
              </a:spcAft>
            </a:pPr>
            <a:r>
              <a:rPr lang="cs-CZ"/>
              <a:t>EASY ONBOARDING</a:t>
            </a:r>
            <a:br>
              <a:rPr lang="cs-CZ"/>
            </a:br>
            <a:br>
              <a:rPr lang="cs-CZ"/>
            </a:br>
            <a:r>
              <a:rPr lang="cs-CZ"/>
              <a:t>CANDIDATES EASY TO REACH</a:t>
            </a:r>
            <a:br>
              <a:rPr lang="cs-CZ"/>
            </a:br>
            <a:br>
              <a:rPr lang="cs-CZ"/>
            </a:br>
            <a:r>
              <a:rPr lang="cs-CZ"/>
              <a:t>TONS OF REFERENCES</a:t>
            </a:r>
            <a:endParaRPr>
              <a:solidFill>
                <a:schemeClr val="dk1"/>
              </a:solidFill>
            </a:endParaRPr>
          </a:p>
        </p:txBody>
      </p:sp>
      <p:grpSp>
        <p:nvGrpSpPr>
          <p:cNvPr id="10474" name="Google Shape;10474;p51"/>
          <p:cNvGrpSpPr/>
          <p:nvPr/>
        </p:nvGrpSpPr>
        <p:grpSpPr>
          <a:xfrm>
            <a:off x="167714" y="932554"/>
            <a:ext cx="959930" cy="672888"/>
            <a:chOff x="236653" y="347946"/>
            <a:chExt cx="1315875" cy="922396"/>
          </a:xfrm>
        </p:grpSpPr>
        <p:grpSp>
          <p:nvGrpSpPr>
            <p:cNvPr id="10475" name="Google Shape;10475;p51"/>
            <p:cNvGrpSpPr/>
            <p:nvPr/>
          </p:nvGrpSpPr>
          <p:grpSpPr>
            <a:xfrm>
              <a:off x="236653" y="347946"/>
              <a:ext cx="397188" cy="852814"/>
              <a:chOff x="-136747" y="475983"/>
              <a:chExt cx="397188" cy="852814"/>
            </a:xfrm>
          </p:grpSpPr>
          <p:sp>
            <p:nvSpPr>
              <p:cNvPr id="10476" name="Google Shape;10476;p51"/>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51"/>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8" name="Google Shape;10478;p51"/>
            <p:cNvGrpSpPr/>
            <p:nvPr/>
          </p:nvGrpSpPr>
          <p:grpSpPr>
            <a:xfrm>
              <a:off x="633840" y="437170"/>
              <a:ext cx="918687" cy="833172"/>
              <a:chOff x="7317151" y="266325"/>
              <a:chExt cx="1443569" cy="1309196"/>
            </a:xfrm>
          </p:grpSpPr>
          <p:sp>
            <p:nvSpPr>
              <p:cNvPr id="10479" name="Google Shape;10479;p51"/>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51"/>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1" name="Google Shape;10481;p51"/>
          <p:cNvGrpSpPr/>
          <p:nvPr/>
        </p:nvGrpSpPr>
        <p:grpSpPr>
          <a:xfrm rot="10800000">
            <a:off x="7787714" y="208654"/>
            <a:ext cx="959930" cy="672888"/>
            <a:chOff x="236653" y="347946"/>
            <a:chExt cx="1315875" cy="922396"/>
          </a:xfrm>
        </p:grpSpPr>
        <p:grpSp>
          <p:nvGrpSpPr>
            <p:cNvPr id="10482" name="Google Shape;10482;p51"/>
            <p:cNvGrpSpPr/>
            <p:nvPr/>
          </p:nvGrpSpPr>
          <p:grpSpPr>
            <a:xfrm>
              <a:off x="236653" y="347946"/>
              <a:ext cx="397188" cy="852814"/>
              <a:chOff x="-136747" y="475983"/>
              <a:chExt cx="397188" cy="852814"/>
            </a:xfrm>
          </p:grpSpPr>
          <p:sp>
            <p:nvSpPr>
              <p:cNvPr id="10483" name="Google Shape;10483;p51"/>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p51"/>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5" name="Google Shape;10485;p51"/>
            <p:cNvGrpSpPr/>
            <p:nvPr/>
          </p:nvGrpSpPr>
          <p:grpSpPr>
            <a:xfrm>
              <a:off x="633840" y="437170"/>
              <a:ext cx="918687" cy="833172"/>
              <a:chOff x="7317151" y="266325"/>
              <a:chExt cx="1443569" cy="1309196"/>
            </a:xfrm>
          </p:grpSpPr>
          <p:sp>
            <p:nvSpPr>
              <p:cNvPr id="10486" name="Google Shape;10486;p51"/>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51"/>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744946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42"/>
        <p:cNvGrpSpPr/>
        <p:nvPr/>
      </p:nvGrpSpPr>
      <p:grpSpPr>
        <a:xfrm>
          <a:off x="0" y="0"/>
          <a:ext cx="0" cy="0"/>
          <a:chOff x="0" y="0"/>
          <a:chExt cx="0" cy="0"/>
        </a:xfrm>
      </p:grpSpPr>
      <p:sp>
        <p:nvSpPr>
          <p:cNvPr id="10843" name="Google Shape;10843;p66"/>
          <p:cNvSpPr/>
          <p:nvPr/>
        </p:nvSpPr>
        <p:spPr>
          <a:xfrm rot="10800000">
            <a:off x="1400220" y="2976537"/>
            <a:ext cx="3095580" cy="1757388"/>
          </a:xfrm>
          <a:custGeom>
            <a:avLst/>
            <a:gdLst/>
            <a:ahLst/>
            <a:cxnLst/>
            <a:rect l="l" t="t" r="r" b="b"/>
            <a:pathLst>
              <a:path w="152887" h="106299" extrusionOk="0">
                <a:moveTo>
                  <a:pt x="0" y="2667"/>
                </a:moveTo>
                <a:lnTo>
                  <a:pt x="6477" y="106299"/>
                </a:lnTo>
                <a:lnTo>
                  <a:pt x="152887" y="101727"/>
                </a:lnTo>
                <a:lnTo>
                  <a:pt x="137547" y="0"/>
                </a:lnTo>
                <a:close/>
              </a:path>
            </a:pathLst>
          </a:custGeom>
          <a:solidFill>
            <a:schemeClr val="lt1"/>
          </a:solidFill>
          <a:ln w="38100" cap="flat" cmpd="sng">
            <a:solidFill>
              <a:schemeClr val="dk1"/>
            </a:solidFill>
            <a:prstDash val="solid"/>
            <a:round/>
            <a:headEnd type="none" w="med" len="med"/>
            <a:tailEnd type="none" w="med" len="med"/>
          </a:ln>
        </p:spPr>
      </p:sp>
      <p:sp>
        <p:nvSpPr>
          <p:cNvPr id="10844" name="Google Shape;10844;p66"/>
          <p:cNvSpPr/>
          <p:nvPr/>
        </p:nvSpPr>
        <p:spPr>
          <a:xfrm rot="10800000" flipH="1">
            <a:off x="4974402" y="974510"/>
            <a:ext cx="3467095" cy="1757388"/>
          </a:xfrm>
          <a:custGeom>
            <a:avLst/>
            <a:gdLst/>
            <a:ahLst/>
            <a:cxnLst/>
            <a:rect l="l" t="t" r="r" b="b"/>
            <a:pathLst>
              <a:path w="152887" h="106299" extrusionOk="0">
                <a:moveTo>
                  <a:pt x="0" y="2667"/>
                </a:moveTo>
                <a:lnTo>
                  <a:pt x="6477" y="106299"/>
                </a:lnTo>
                <a:lnTo>
                  <a:pt x="152887" y="101727"/>
                </a:lnTo>
                <a:lnTo>
                  <a:pt x="137547" y="0"/>
                </a:lnTo>
                <a:close/>
              </a:path>
            </a:pathLst>
          </a:custGeom>
          <a:solidFill>
            <a:schemeClr val="lt1"/>
          </a:solidFill>
          <a:ln w="38100" cap="flat" cmpd="sng">
            <a:solidFill>
              <a:schemeClr val="dk1"/>
            </a:solidFill>
            <a:prstDash val="solid"/>
            <a:round/>
            <a:headEnd type="none" w="med" len="med"/>
            <a:tailEnd type="none" w="med" len="med"/>
          </a:ln>
        </p:spPr>
      </p:sp>
      <p:sp>
        <p:nvSpPr>
          <p:cNvPr id="10845" name="Google Shape;10845;p66"/>
          <p:cNvSpPr/>
          <p:nvPr/>
        </p:nvSpPr>
        <p:spPr>
          <a:xfrm>
            <a:off x="952500" y="590550"/>
            <a:ext cx="3384154" cy="1705036"/>
          </a:xfrm>
          <a:custGeom>
            <a:avLst/>
            <a:gdLst/>
            <a:ahLst/>
            <a:cxnLst/>
            <a:rect l="l" t="t" r="r" b="b"/>
            <a:pathLst>
              <a:path w="152887" h="106299" extrusionOk="0">
                <a:moveTo>
                  <a:pt x="0" y="2667"/>
                </a:moveTo>
                <a:lnTo>
                  <a:pt x="6477" y="106299"/>
                </a:lnTo>
                <a:lnTo>
                  <a:pt x="152887" y="101727"/>
                </a:lnTo>
                <a:lnTo>
                  <a:pt x="137547" y="0"/>
                </a:lnTo>
                <a:close/>
              </a:path>
            </a:pathLst>
          </a:custGeom>
          <a:solidFill>
            <a:schemeClr val="lt1"/>
          </a:solidFill>
          <a:ln w="38100" cap="flat" cmpd="sng">
            <a:solidFill>
              <a:schemeClr val="dk1"/>
            </a:solidFill>
            <a:prstDash val="solid"/>
            <a:round/>
            <a:headEnd type="none" w="med" len="med"/>
            <a:tailEnd type="none" w="med" len="med"/>
          </a:ln>
        </p:spPr>
      </p:sp>
      <p:sp>
        <p:nvSpPr>
          <p:cNvPr id="10846" name="Google Shape;10846;p66"/>
          <p:cNvSpPr txBox="1">
            <a:spLocks noGrp="1"/>
          </p:cNvSpPr>
          <p:nvPr>
            <p:ph type="subTitle" idx="1"/>
          </p:nvPr>
        </p:nvSpPr>
        <p:spPr>
          <a:xfrm>
            <a:off x="5295429" y="1721341"/>
            <a:ext cx="2660104" cy="72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t>F2</a:t>
            </a:r>
            <a:r>
              <a:rPr lang="en-US" dirty="0"/>
              <a:t>F</a:t>
            </a:r>
            <a:br>
              <a:rPr lang="cs-CZ" dirty="0"/>
            </a:br>
            <a:r>
              <a:rPr lang="cs-CZ" dirty="0"/>
              <a:t>FAIRNESS &amp; FEEDBACK</a:t>
            </a:r>
            <a:endParaRPr dirty="0">
              <a:solidFill>
                <a:schemeClr val="dk1"/>
              </a:solidFill>
            </a:endParaRPr>
          </a:p>
        </p:txBody>
      </p:sp>
      <p:sp>
        <p:nvSpPr>
          <p:cNvPr id="10847" name="Google Shape;10847;p66"/>
          <p:cNvSpPr txBox="1">
            <a:spLocks noGrp="1"/>
          </p:cNvSpPr>
          <p:nvPr>
            <p:ph type="subTitle" idx="2"/>
          </p:nvPr>
        </p:nvSpPr>
        <p:spPr>
          <a:xfrm>
            <a:off x="1712725" y="3821026"/>
            <a:ext cx="2623929" cy="770971"/>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dk1"/>
                </a:solidFill>
              </a:rPr>
              <a:t>Trust HR and the internal hiring process.</a:t>
            </a:r>
            <a:endParaRPr>
              <a:solidFill>
                <a:schemeClr val="dk1"/>
              </a:solidFill>
            </a:endParaRPr>
          </a:p>
        </p:txBody>
      </p:sp>
      <p:sp>
        <p:nvSpPr>
          <p:cNvPr id="10848" name="Google Shape;10848;p66"/>
          <p:cNvSpPr txBox="1">
            <a:spLocks noGrp="1"/>
          </p:cNvSpPr>
          <p:nvPr>
            <p:ph type="subTitle" idx="3"/>
          </p:nvPr>
        </p:nvSpPr>
        <p:spPr>
          <a:xfrm>
            <a:off x="1082837" y="1290832"/>
            <a:ext cx="3123753" cy="836455"/>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err="1"/>
              <a:t>Stick</a:t>
            </a:r>
            <a:r>
              <a:rPr lang="cs-CZ" dirty="0"/>
              <a:t> to </a:t>
            </a:r>
            <a:r>
              <a:rPr lang="cs-CZ" dirty="0" err="1"/>
              <a:t>hiring</a:t>
            </a:r>
            <a:r>
              <a:rPr lang="cs-CZ" dirty="0"/>
              <a:t> </a:t>
            </a:r>
            <a:r>
              <a:rPr lang="cs-CZ" dirty="0" err="1"/>
              <a:t>principles</a:t>
            </a:r>
            <a:r>
              <a:rPr lang="cs-CZ" dirty="0"/>
              <a:t> and </a:t>
            </a:r>
            <a:r>
              <a:rPr lang="cs-CZ" dirty="0" err="1"/>
              <a:t>best</a:t>
            </a:r>
            <a:r>
              <a:rPr lang="cs-CZ" dirty="0"/>
              <a:t> </a:t>
            </a:r>
            <a:r>
              <a:rPr lang="cs-CZ" dirty="0" err="1"/>
              <a:t>practices</a:t>
            </a:r>
            <a:r>
              <a:rPr lang="cs-CZ" dirty="0"/>
              <a:t> </a:t>
            </a:r>
            <a:r>
              <a:rPr lang="cs-CZ" dirty="0" err="1"/>
              <a:t>twice</a:t>
            </a:r>
            <a:r>
              <a:rPr lang="cs-CZ" dirty="0"/>
              <a:t> as much as </a:t>
            </a:r>
            <a:r>
              <a:rPr lang="cs-CZ" dirty="0" err="1"/>
              <a:t>when</a:t>
            </a:r>
            <a:r>
              <a:rPr lang="cs-CZ" dirty="0"/>
              <a:t> </a:t>
            </a:r>
            <a:r>
              <a:rPr lang="cs-CZ" dirty="0" err="1"/>
              <a:t>hiring</a:t>
            </a:r>
            <a:r>
              <a:rPr lang="cs-CZ" dirty="0"/>
              <a:t> </a:t>
            </a:r>
            <a:r>
              <a:rPr lang="cs-CZ" dirty="0" err="1"/>
              <a:t>externally</a:t>
            </a:r>
            <a:r>
              <a:rPr lang="cs-CZ" dirty="0"/>
              <a:t>.</a:t>
            </a:r>
            <a:endParaRPr dirty="0"/>
          </a:p>
        </p:txBody>
      </p:sp>
      <p:sp>
        <p:nvSpPr>
          <p:cNvPr id="10849" name="Google Shape;10849;p66"/>
          <p:cNvSpPr txBox="1">
            <a:spLocks noGrp="1"/>
          </p:cNvSpPr>
          <p:nvPr>
            <p:ph type="title"/>
          </p:nvPr>
        </p:nvSpPr>
        <p:spPr>
          <a:xfrm>
            <a:off x="1225924" y="859874"/>
            <a:ext cx="2727801" cy="723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sz="1600"/>
              <a:t>LIFE SAVING TIP #1</a:t>
            </a:r>
            <a:endParaRPr sz="1600"/>
          </a:p>
        </p:txBody>
      </p:sp>
      <p:sp>
        <p:nvSpPr>
          <p:cNvPr id="14" name="Google Shape;10849;p66">
            <a:extLst>
              <a:ext uri="{FF2B5EF4-FFF2-40B4-BE49-F238E27FC236}">
                <a16:creationId xmlns:a16="http://schemas.microsoft.com/office/drawing/2014/main" id="{02F9D5F9-8E7B-4D3B-B338-6FA7DD227CB2}"/>
              </a:ext>
            </a:extLst>
          </p:cNvPr>
          <p:cNvSpPr txBox="1">
            <a:spLocks/>
          </p:cNvSpPr>
          <p:nvPr/>
        </p:nvSpPr>
        <p:spPr>
          <a:xfrm>
            <a:off x="5332701" y="1286646"/>
            <a:ext cx="2727801"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800"/>
              <a:buFont typeface="Slackey"/>
              <a:buNone/>
              <a:defRPr sz="4800" b="0" i="0" u="none" strike="noStrike" cap="none">
                <a:solidFill>
                  <a:schemeClr val="accent1"/>
                </a:solidFill>
                <a:latin typeface="Slackey"/>
                <a:ea typeface="Slackey"/>
                <a:cs typeface="Slackey"/>
                <a:sym typeface="Slackey"/>
              </a:defRPr>
            </a:lvl1pPr>
            <a:lvl2pPr marR="0" lvl="1"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6pPr>
            <a:lvl7pPr marR="0" lvl="6"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7pPr>
            <a:lvl8pPr marR="0" lvl="7"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8pPr>
            <a:lvl9pPr marR="0" lvl="8"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9pPr>
          </a:lstStyle>
          <a:p>
            <a:r>
              <a:rPr lang="cs-CZ" sz="1600"/>
              <a:t>LIFE SAVING TIP #2</a:t>
            </a:r>
          </a:p>
        </p:txBody>
      </p:sp>
      <p:sp>
        <p:nvSpPr>
          <p:cNvPr id="17" name="Google Shape;10849;p66">
            <a:extLst>
              <a:ext uri="{FF2B5EF4-FFF2-40B4-BE49-F238E27FC236}">
                <a16:creationId xmlns:a16="http://schemas.microsoft.com/office/drawing/2014/main" id="{C2C97F63-13D7-4E87-A7DD-E08316B08928}"/>
              </a:ext>
            </a:extLst>
          </p:cNvPr>
          <p:cNvSpPr txBox="1">
            <a:spLocks/>
          </p:cNvSpPr>
          <p:nvPr/>
        </p:nvSpPr>
        <p:spPr>
          <a:xfrm>
            <a:off x="1608853" y="3277079"/>
            <a:ext cx="2727801"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800"/>
              <a:buFont typeface="Slackey"/>
              <a:buNone/>
              <a:defRPr sz="4800" b="0" i="0" u="none" strike="noStrike" cap="none">
                <a:solidFill>
                  <a:schemeClr val="accent1"/>
                </a:solidFill>
                <a:latin typeface="Slackey"/>
                <a:ea typeface="Slackey"/>
                <a:cs typeface="Slackey"/>
                <a:sym typeface="Slackey"/>
              </a:defRPr>
            </a:lvl1pPr>
            <a:lvl2pPr marR="0" lvl="1"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6pPr>
            <a:lvl7pPr marR="0" lvl="6"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7pPr>
            <a:lvl8pPr marR="0" lvl="7"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8pPr>
            <a:lvl9pPr marR="0" lvl="8"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9pPr>
          </a:lstStyle>
          <a:p>
            <a:r>
              <a:rPr lang="cs-CZ" sz="1600"/>
              <a:t>LIFE SAVING TIP #3</a:t>
            </a:r>
          </a:p>
        </p:txBody>
      </p:sp>
      <p:sp>
        <p:nvSpPr>
          <p:cNvPr id="20" name="Google Shape;10845;p66">
            <a:extLst>
              <a:ext uri="{FF2B5EF4-FFF2-40B4-BE49-F238E27FC236}">
                <a16:creationId xmlns:a16="http://schemas.microsoft.com/office/drawing/2014/main" id="{70450EB3-4B34-4365-AF98-128391B0BCCC}"/>
              </a:ext>
            </a:extLst>
          </p:cNvPr>
          <p:cNvSpPr/>
          <p:nvPr/>
        </p:nvSpPr>
        <p:spPr>
          <a:xfrm>
            <a:off x="5295429" y="3102824"/>
            <a:ext cx="3384154" cy="1705036"/>
          </a:xfrm>
          <a:custGeom>
            <a:avLst/>
            <a:gdLst/>
            <a:ahLst/>
            <a:cxnLst/>
            <a:rect l="l" t="t" r="r" b="b"/>
            <a:pathLst>
              <a:path w="152887" h="106299" extrusionOk="0">
                <a:moveTo>
                  <a:pt x="0" y="2667"/>
                </a:moveTo>
                <a:lnTo>
                  <a:pt x="6477" y="106299"/>
                </a:lnTo>
                <a:lnTo>
                  <a:pt x="152887" y="101727"/>
                </a:lnTo>
                <a:lnTo>
                  <a:pt x="137547" y="0"/>
                </a:lnTo>
                <a:close/>
              </a:path>
            </a:pathLst>
          </a:custGeom>
          <a:solidFill>
            <a:schemeClr val="lt1"/>
          </a:solidFill>
          <a:ln w="38100" cap="flat" cmpd="sng">
            <a:solidFill>
              <a:schemeClr val="dk1"/>
            </a:solidFill>
            <a:prstDash val="solid"/>
            <a:round/>
            <a:headEnd type="none" w="med" len="med"/>
            <a:tailEnd type="none" w="med" len="med"/>
          </a:ln>
        </p:spPr>
      </p:sp>
      <p:sp>
        <p:nvSpPr>
          <p:cNvPr id="21" name="Google Shape;10848;p66">
            <a:extLst>
              <a:ext uri="{FF2B5EF4-FFF2-40B4-BE49-F238E27FC236}">
                <a16:creationId xmlns:a16="http://schemas.microsoft.com/office/drawing/2014/main" id="{E9B7DAFD-D1ED-46EA-AADD-2439DE0208FE}"/>
              </a:ext>
            </a:extLst>
          </p:cNvPr>
          <p:cNvSpPr txBox="1">
            <a:spLocks/>
          </p:cNvSpPr>
          <p:nvPr/>
        </p:nvSpPr>
        <p:spPr>
          <a:xfrm>
            <a:off x="5479544" y="3854079"/>
            <a:ext cx="3015923" cy="8472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00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00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spcAft>
                <a:spcPts val="1600"/>
              </a:spcAft>
            </a:pPr>
            <a:r>
              <a:rPr lang="cs-CZ"/>
              <a:t>Overcommunicate &amp; be even swifter than you usually are.</a:t>
            </a:r>
            <a:endParaRPr lang="en-US"/>
          </a:p>
        </p:txBody>
      </p:sp>
      <p:sp>
        <p:nvSpPr>
          <p:cNvPr id="22" name="Google Shape;10849;p66">
            <a:extLst>
              <a:ext uri="{FF2B5EF4-FFF2-40B4-BE49-F238E27FC236}">
                <a16:creationId xmlns:a16="http://schemas.microsoft.com/office/drawing/2014/main" id="{A2698058-8655-4634-886A-EEF4E283DB8E}"/>
              </a:ext>
            </a:extLst>
          </p:cNvPr>
          <p:cNvSpPr txBox="1">
            <a:spLocks/>
          </p:cNvSpPr>
          <p:nvPr/>
        </p:nvSpPr>
        <p:spPr>
          <a:xfrm>
            <a:off x="5552042" y="3382574"/>
            <a:ext cx="2727801" cy="72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800"/>
              <a:buFont typeface="Slackey"/>
              <a:buNone/>
              <a:defRPr sz="4800" b="0" i="0" u="none" strike="noStrike" cap="none">
                <a:solidFill>
                  <a:schemeClr val="accent1"/>
                </a:solidFill>
                <a:latin typeface="Slackey"/>
                <a:ea typeface="Slackey"/>
                <a:cs typeface="Slackey"/>
                <a:sym typeface="Slackey"/>
              </a:defRPr>
            </a:lvl1pPr>
            <a:lvl2pPr marR="0" lvl="1"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6pPr>
            <a:lvl7pPr marR="0" lvl="6"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7pPr>
            <a:lvl8pPr marR="0" lvl="7"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8pPr>
            <a:lvl9pPr marR="0" lvl="8" algn="ctr" rtl="0">
              <a:lnSpc>
                <a:spcPct val="100000"/>
              </a:lnSpc>
              <a:spcBef>
                <a:spcPts val="0"/>
              </a:spcBef>
              <a:spcAft>
                <a:spcPts val="0"/>
              </a:spcAft>
              <a:buClr>
                <a:schemeClr val="accent1"/>
              </a:buClr>
              <a:buSzPts val="12000"/>
              <a:buFont typeface="Arial"/>
              <a:buNone/>
              <a:defRPr sz="12000" b="0" i="0" u="none" strike="noStrike" cap="none">
                <a:solidFill>
                  <a:schemeClr val="accent1"/>
                </a:solidFill>
                <a:latin typeface="Arial"/>
                <a:ea typeface="Arial"/>
                <a:cs typeface="Arial"/>
                <a:sym typeface="Arial"/>
              </a:defRPr>
            </a:lvl9pPr>
          </a:lstStyle>
          <a:p>
            <a:r>
              <a:rPr lang="cs-CZ" sz="1600"/>
              <a:t>LIFE SAVING TIP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4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84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4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6" grpId="0" build="p"/>
      <p:bldP spid="10847" grpId="0" build="p"/>
      <p:bldP spid="10848" grpId="0" build="p"/>
      <p:bldP spid="10849" grpId="0"/>
      <p:bldP spid="14" grpId="0"/>
      <p:bldP spid="17"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1029900" y="355008"/>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245748" y="1902471"/>
            <a:ext cx="4973505" cy="114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t>TOOLING</a:t>
            </a:r>
            <a:endParaRPr>
              <a:solidFill>
                <a:schemeClr val="dk1"/>
              </a:solidFill>
            </a:endParaRPr>
          </a:p>
        </p:txBody>
      </p:sp>
      <p:sp>
        <p:nvSpPr>
          <p:cNvPr id="10837" name="Google Shape;10837;p65"/>
          <p:cNvSpPr txBox="1">
            <a:spLocks noGrp="1"/>
          </p:cNvSpPr>
          <p:nvPr>
            <p:ph type="title" idx="2"/>
          </p:nvPr>
        </p:nvSpPr>
        <p:spPr>
          <a:xfrm>
            <a:off x="1966264" y="748516"/>
            <a:ext cx="3477207"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cs-CZ" sz="3200" b="1"/>
              <a:t>03 PROCESS</a:t>
            </a:r>
            <a:endParaRPr sz="3200" b="1"/>
          </a:p>
        </p:txBody>
      </p:sp>
      <p:sp>
        <p:nvSpPr>
          <p:cNvPr id="10838" name="Google Shape;10838;p65"/>
          <p:cNvSpPr txBox="1">
            <a:spLocks noGrp="1"/>
          </p:cNvSpPr>
          <p:nvPr>
            <p:ph type="subTitle" idx="1"/>
          </p:nvPr>
        </p:nvSpPr>
        <p:spPr>
          <a:xfrm>
            <a:off x="1557581" y="2947131"/>
            <a:ext cx="4661672" cy="919695"/>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If the only tool in your toolbox is a hammer, everything looks like a nail.</a:t>
            </a:r>
            <a:br>
              <a:rPr lang="cs-CZ"/>
            </a:br>
            <a:r>
              <a:rPr lang="cs-CZ"/>
              <a:t>- some smart &amp; observant guy or girl -</a:t>
            </a:r>
            <a:endParaRPr/>
          </a:p>
        </p:txBody>
      </p:sp>
    </p:spTree>
    <p:extLst>
      <p:ext uri="{BB962C8B-B14F-4D97-AF65-F5344CB8AC3E}">
        <p14:creationId xmlns:p14="http://schemas.microsoft.com/office/powerpoint/2010/main" val="3424441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61"/>
        <p:cNvGrpSpPr/>
        <p:nvPr/>
      </p:nvGrpSpPr>
      <p:grpSpPr>
        <a:xfrm>
          <a:off x="0" y="0"/>
          <a:ext cx="0" cy="0"/>
          <a:chOff x="0" y="0"/>
          <a:chExt cx="0" cy="0"/>
        </a:xfrm>
      </p:grpSpPr>
      <p:sp>
        <p:nvSpPr>
          <p:cNvPr id="10962" name="Google Shape;10962;p73"/>
          <p:cNvSpPr/>
          <p:nvPr/>
        </p:nvSpPr>
        <p:spPr>
          <a:xfrm>
            <a:off x="5339105" y="990910"/>
            <a:ext cx="3200400" cy="3530351"/>
          </a:xfrm>
          <a:custGeom>
            <a:avLst/>
            <a:gdLst/>
            <a:ahLst/>
            <a:cxnLst/>
            <a:rect l="l" t="t" r="r" b="b"/>
            <a:pathLst>
              <a:path w="128016" h="84391" extrusionOk="0">
                <a:moveTo>
                  <a:pt x="0" y="84391"/>
                </a:moveTo>
                <a:lnTo>
                  <a:pt x="128016" y="79819"/>
                </a:lnTo>
                <a:lnTo>
                  <a:pt x="127841" y="0"/>
                </a:lnTo>
                <a:lnTo>
                  <a:pt x="2787" y="3876"/>
                </a:lnTo>
                <a:close/>
              </a:path>
            </a:pathLst>
          </a:custGeom>
          <a:solidFill>
            <a:schemeClr val="lt1"/>
          </a:solidFill>
          <a:ln w="38100" cap="flat" cmpd="sng">
            <a:solidFill>
              <a:schemeClr val="dk1"/>
            </a:solidFill>
            <a:prstDash val="solid"/>
            <a:round/>
            <a:headEnd type="none" w="med" len="med"/>
            <a:tailEnd type="none" w="med" len="med"/>
          </a:ln>
        </p:spPr>
      </p:sp>
      <p:sp>
        <p:nvSpPr>
          <p:cNvPr id="10963" name="Google Shape;10963;p73"/>
          <p:cNvSpPr txBox="1">
            <a:spLocks noGrp="1"/>
          </p:cNvSpPr>
          <p:nvPr>
            <p:ph type="title"/>
          </p:nvPr>
        </p:nvSpPr>
        <p:spPr>
          <a:xfrm>
            <a:off x="956810" y="273976"/>
            <a:ext cx="7469790" cy="7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a:solidFill>
                  <a:schemeClr val="dk1"/>
                </a:solidFill>
              </a:rPr>
              <a:t>TOOLS SHOU</a:t>
            </a:r>
            <a:r>
              <a:rPr lang="cs-CZ"/>
              <a:t>LD WORK FOR YOU</a:t>
            </a:r>
            <a:endParaRPr>
              <a:solidFill>
                <a:schemeClr val="dk1"/>
              </a:solidFill>
            </a:endParaRPr>
          </a:p>
        </p:txBody>
      </p:sp>
      <p:sp>
        <p:nvSpPr>
          <p:cNvPr id="10964" name="Google Shape;10964;p73"/>
          <p:cNvSpPr txBox="1">
            <a:spLocks noGrp="1"/>
          </p:cNvSpPr>
          <p:nvPr>
            <p:ph type="subTitle" idx="1"/>
          </p:nvPr>
        </p:nvSpPr>
        <p:spPr>
          <a:xfrm>
            <a:off x="5654900" y="1490324"/>
            <a:ext cx="2771700" cy="2662266"/>
          </a:xfrm>
          <a:prstGeom prst="rect">
            <a:avLst/>
          </a:prstGeom>
        </p:spPr>
        <p:txBody>
          <a:bodyPr spcFirstLastPara="1" wrap="square" lIns="91425" tIns="91425" rIns="91425" bIns="91425" anchor="t" anchorCtr="0">
            <a:noAutofit/>
          </a:bodyPr>
          <a:lstStyle/>
          <a:p>
            <a:pPr marL="0" lvl="0" indent="0">
              <a:spcAft>
                <a:spcPts val="1600"/>
              </a:spcAft>
            </a:pPr>
            <a:r>
              <a:rPr lang="cs-CZ" b="1">
                <a:hlinkClick r:id="rId3"/>
              </a:rPr>
              <a:t>GREENHOUSE</a:t>
            </a:r>
            <a:r>
              <a:rPr lang="cs-CZ"/>
              <a:t> is where</a:t>
            </a:r>
            <a:br>
              <a:rPr lang="cs-CZ"/>
            </a:br>
            <a:r>
              <a:rPr lang="cs-CZ"/>
              <a:t>Y Soft grows its talent.</a:t>
            </a:r>
          </a:p>
          <a:p>
            <a:pPr marL="0" lvl="0" indent="0">
              <a:spcAft>
                <a:spcPts val="1600"/>
              </a:spcAft>
            </a:pPr>
            <a:r>
              <a:rPr lang="cs-CZ"/>
              <a:t>Combine with whatever works for your squad (Webex, Teams, emails) while </a:t>
            </a:r>
            <a:r>
              <a:rPr lang="cs-CZ" b="1"/>
              <a:t>avoiding unnecessary double work</a:t>
            </a:r>
            <a:r>
              <a:rPr lang="cs-CZ"/>
              <a:t>.</a:t>
            </a:r>
          </a:p>
        </p:txBody>
      </p:sp>
      <p:grpSp>
        <p:nvGrpSpPr>
          <p:cNvPr id="10965" name="Google Shape;10965;p73"/>
          <p:cNvGrpSpPr/>
          <p:nvPr/>
        </p:nvGrpSpPr>
        <p:grpSpPr>
          <a:xfrm>
            <a:off x="640172" y="990910"/>
            <a:ext cx="3931821" cy="3590248"/>
            <a:chOff x="640172" y="990910"/>
            <a:chExt cx="3931821" cy="3590248"/>
          </a:xfrm>
        </p:grpSpPr>
        <p:sp>
          <p:nvSpPr>
            <p:cNvPr id="10966" name="Google Shape;10966;p73"/>
            <p:cNvSpPr/>
            <p:nvPr/>
          </p:nvSpPr>
          <p:spPr>
            <a:xfrm>
              <a:off x="4374378" y="2990123"/>
              <a:ext cx="31571" cy="60778"/>
            </a:xfrm>
            <a:custGeom>
              <a:avLst/>
              <a:gdLst/>
              <a:ahLst/>
              <a:cxnLst/>
              <a:rect l="l" t="t" r="r" b="b"/>
              <a:pathLst>
                <a:path w="1002" h="1929" extrusionOk="0">
                  <a:moveTo>
                    <a:pt x="746" y="1"/>
                  </a:moveTo>
                  <a:cubicBezTo>
                    <a:pt x="668" y="1"/>
                    <a:pt x="592" y="55"/>
                    <a:pt x="568" y="127"/>
                  </a:cubicBezTo>
                  <a:lnTo>
                    <a:pt x="34" y="1662"/>
                  </a:lnTo>
                  <a:cubicBezTo>
                    <a:pt x="0" y="1762"/>
                    <a:pt x="67" y="1895"/>
                    <a:pt x="167" y="1929"/>
                  </a:cubicBezTo>
                  <a:lnTo>
                    <a:pt x="234" y="1929"/>
                  </a:lnTo>
                  <a:cubicBezTo>
                    <a:pt x="301" y="1929"/>
                    <a:pt x="401" y="1895"/>
                    <a:pt x="434" y="1795"/>
                  </a:cubicBezTo>
                  <a:lnTo>
                    <a:pt x="968" y="294"/>
                  </a:lnTo>
                  <a:cubicBezTo>
                    <a:pt x="1001" y="161"/>
                    <a:pt x="968" y="61"/>
                    <a:pt x="834" y="27"/>
                  </a:cubicBezTo>
                  <a:cubicBezTo>
                    <a:pt x="806" y="9"/>
                    <a:pt x="776" y="1"/>
                    <a:pt x="746" y="1"/>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7" name="Google Shape;10967;p73"/>
            <p:cNvSpPr/>
            <p:nvPr/>
          </p:nvSpPr>
          <p:spPr>
            <a:xfrm>
              <a:off x="4424821" y="3314871"/>
              <a:ext cx="130347" cy="70262"/>
            </a:xfrm>
            <a:custGeom>
              <a:avLst/>
              <a:gdLst/>
              <a:ahLst/>
              <a:cxnLst/>
              <a:rect l="l" t="t" r="r" b="b"/>
              <a:pathLst>
                <a:path w="4137" h="2230" extrusionOk="0">
                  <a:moveTo>
                    <a:pt x="245" y="1"/>
                  </a:moveTo>
                  <a:cubicBezTo>
                    <a:pt x="167" y="1"/>
                    <a:pt x="91" y="56"/>
                    <a:pt x="67" y="128"/>
                  </a:cubicBezTo>
                  <a:cubicBezTo>
                    <a:pt x="1" y="228"/>
                    <a:pt x="34" y="361"/>
                    <a:pt x="134" y="395"/>
                  </a:cubicBezTo>
                  <a:cubicBezTo>
                    <a:pt x="1969" y="1295"/>
                    <a:pt x="3737" y="2196"/>
                    <a:pt x="3737" y="2196"/>
                  </a:cubicBezTo>
                  <a:cubicBezTo>
                    <a:pt x="3770" y="2229"/>
                    <a:pt x="3803" y="2229"/>
                    <a:pt x="3837" y="2229"/>
                  </a:cubicBezTo>
                  <a:cubicBezTo>
                    <a:pt x="4037" y="2229"/>
                    <a:pt x="4137" y="1929"/>
                    <a:pt x="3937" y="1829"/>
                  </a:cubicBezTo>
                  <a:cubicBezTo>
                    <a:pt x="3937" y="1829"/>
                    <a:pt x="2135" y="928"/>
                    <a:pt x="334" y="28"/>
                  </a:cubicBezTo>
                  <a:cubicBezTo>
                    <a:pt x="306" y="9"/>
                    <a:pt x="276" y="1"/>
                    <a:pt x="245" y="1"/>
                  </a:cubicBezTo>
                  <a:close/>
                </a:path>
              </a:pathLst>
            </a:custGeom>
            <a:solidFill>
              <a:srgbClr val="26323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73"/>
            <p:cNvSpPr/>
            <p:nvPr/>
          </p:nvSpPr>
          <p:spPr>
            <a:xfrm>
              <a:off x="1972844" y="3831783"/>
              <a:ext cx="1267547" cy="682106"/>
            </a:xfrm>
            <a:custGeom>
              <a:avLst/>
              <a:gdLst/>
              <a:ahLst/>
              <a:cxnLst/>
              <a:rect l="l" t="t" r="r" b="b"/>
              <a:pathLst>
                <a:path w="40230" h="21649" extrusionOk="0">
                  <a:moveTo>
                    <a:pt x="4637" y="0"/>
                  </a:moveTo>
                  <a:lnTo>
                    <a:pt x="4637" y="10508"/>
                  </a:lnTo>
                  <a:cubicBezTo>
                    <a:pt x="4637" y="13943"/>
                    <a:pt x="3470" y="17279"/>
                    <a:pt x="1368" y="19948"/>
                  </a:cubicBezTo>
                  <a:lnTo>
                    <a:pt x="0" y="21649"/>
                  </a:lnTo>
                  <a:lnTo>
                    <a:pt x="40229" y="21649"/>
                  </a:lnTo>
                  <a:lnTo>
                    <a:pt x="38861" y="19948"/>
                  </a:lnTo>
                  <a:cubicBezTo>
                    <a:pt x="36727" y="17279"/>
                    <a:pt x="35559" y="13943"/>
                    <a:pt x="35592" y="10508"/>
                  </a:cubicBezTo>
                  <a:lnTo>
                    <a:pt x="35592"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73"/>
            <p:cNvSpPr/>
            <p:nvPr/>
          </p:nvSpPr>
          <p:spPr>
            <a:xfrm>
              <a:off x="1965472" y="3824411"/>
              <a:ext cx="1282261" cy="696851"/>
            </a:xfrm>
            <a:custGeom>
              <a:avLst/>
              <a:gdLst/>
              <a:ahLst/>
              <a:cxnLst/>
              <a:rect l="l" t="t" r="r" b="b"/>
              <a:pathLst>
                <a:path w="40697" h="22117" extrusionOk="0">
                  <a:moveTo>
                    <a:pt x="35593" y="468"/>
                  </a:moveTo>
                  <a:lnTo>
                    <a:pt x="35593" y="10742"/>
                  </a:lnTo>
                  <a:cubicBezTo>
                    <a:pt x="35593" y="14211"/>
                    <a:pt x="36760" y="17580"/>
                    <a:pt x="38929" y="20315"/>
                  </a:cubicBezTo>
                  <a:lnTo>
                    <a:pt x="39963" y="21683"/>
                  </a:lnTo>
                  <a:lnTo>
                    <a:pt x="701" y="21683"/>
                  </a:lnTo>
                  <a:lnTo>
                    <a:pt x="1769" y="20349"/>
                  </a:lnTo>
                  <a:cubicBezTo>
                    <a:pt x="3904" y="17613"/>
                    <a:pt x="5105" y="14211"/>
                    <a:pt x="5105" y="10742"/>
                  </a:cubicBezTo>
                  <a:lnTo>
                    <a:pt x="5105" y="468"/>
                  </a:lnTo>
                  <a:close/>
                  <a:moveTo>
                    <a:pt x="4871" y="1"/>
                  </a:moveTo>
                  <a:cubicBezTo>
                    <a:pt x="4738" y="1"/>
                    <a:pt x="4638" y="101"/>
                    <a:pt x="4638" y="234"/>
                  </a:cubicBezTo>
                  <a:lnTo>
                    <a:pt x="4638" y="10742"/>
                  </a:lnTo>
                  <a:cubicBezTo>
                    <a:pt x="4638" y="14111"/>
                    <a:pt x="3503" y="17380"/>
                    <a:pt x="1402" y="20048"/>
                  </a:cubicBezTo>
                  <a:lnTo>
                    <a:pt x="68" y="21750"/>
                  </a:lnTo>
                  <a:cubicBezTo>
                    <a:pt x="1" y="21816"/>
                    <a:pt x="1" y="21916"/>
                    <a:pt x="34" y="21983"/>
                  </a:cubicBezTo>
                  <a:cubicBezTo>
                    <a:pt x="68" y="22083"/>
                    <a:pt x="134" y="22116"/>
                    <a:pt x="234" y="22116"/>
                  </a:cubicBezTo>
                  <a:lnTo>
                    <a:pt x="40463" y="22116"/>
                  </a:lnTo>
                  <a:cubicBezTo>
                    <a:pt x="40530" y="22116"/>
                    <a:pt x="40630" y="22083"/>
                    <a:pt x="40663" y="21983"/>
                  </a:cubicBezTo>
                  <a:cubicBezTo>
                    <a:pt x="40697" y="21916"/>
                    <a:pt x="40663" y="21816"/>
                    <a:pt x="40630" y="21750"/>
                  </a:cubicBezTo>
                  <a:lnTo>
                    <a:pt x="39262" y="20048"/>
                  </a:lnTo>
                  <a:cubicBezTo>
                    <a:pt x="37161" y="17380"/>
                    <a:pt x="36027" y="14111"/>
                    <a:pt x="36027" y="10742"/>
                  </a:cubicBezTo>
                  <a:lnTo>
                    <a:pt x="36027" y="234"/>
                  </a:lnTo>
                  <a:cubicBezTo>
                    <a:pt x="36027" y="101"/>
                    <a:pt x="35927" y="1"/>
                    <a:pt x="357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73"/>
            <p:cNvSpPr/>
            <p:nvPr/>
          </p:nvSpPr>
          <p:spPr>
            <a:xfrm>
              <a:off x="2059017" y="3831783"/>
              <a:ext cx="1094129" cy="563354"/>
            </a:xfrm>
            <a:custGeom>
              <a:avLst/>
              <a:gdLst/>
              <a:ahLst/>
              <a:cxnLst/>
              <a:rect l="l" t="t" r="r" b="b"/>
              <a:pathLst>
                <a:path w="34726" h="17880" extrusionOk="0">
                  <a:moveTo>
                    <a:pt x="1902" y="0"/>
                  </a:moveTo>
                  <a:lnTo>
                    <a:pt x="1902" y="10508"/>
                  </a:lnTo>
                  <a:cubicBezTo>
                    <a:pt x="1902" y="13076"/>
                    <a:pt x="1235" y="15611"/>
                    <a:pt x="1" y="17880"/>
                  </a:cubicBezTo>
                  <a:lnTo>
                    <a:pt x="34725" y="17880"/>
                  </a:lnTo>
                  <a:cubicBezTo>
                    <a:pt x="33491" y="15611"/>
                    <a:pt x="32824" y="13076"/>
                    <a:pt x="32857" y="10508"/>
                  </a:cubicBezTo>
                  <a:lnTo>
                    <a:pt x="32857" y="0"/>
                  </a:ln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73"/>
            <p:cNvSpPr/>
            <p:nvPr/>
          </p:nvSpPr>
          <p:spPr>
            <a:xfrm>
              <a:off x="2118945" y="3881156"/>
              <a:ext cx="974306" cy="139830"/>
            </a:xfrm>
            <a:custGeom>
              <a:avLst/>
              <a:gdLst/>
              <a:ahLst/>
              <a:cxnLst/>
              <a:rect l="l" t="t" r="r" b="b"/>
              <a:pathLst>
                <a:path w="30923" h="4438" extrusionOk="0">
                  <a:moveTo>
                    <a:pt x="0" y="1"/>
                  </a:moveTo>
                  <a:lnTo>
                    <a:pt x="0" y="4437"/>
                  </a:lnTo>
                  <a:lnTo>
                    <a:pt x="30922" y="4437"/>
                  </a:lnTo>
                  <a:lnTo>
                    <a:pt x="309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73"/>
            <p:cNvSpPr/>
            <p:nvPr/>
          </p:nvSpPr>
          <p:spPr>
            <a:xfrm>
              <a:off x="2111572" y="3874854"/>
              <a:ext cx="990060" cy="153473"/>
            </a:xfrm>
            <a:custGeom>
              <a:avLst/>
              <a:gdLst/>
              <a:ahLst/>
              <a:cxnLst/>
              <a:rect l="l" t="t" r="r" b="b"/>
              <a:pathLst>
                <a:path w="31423" h="4871" extrusionOk="0">
                  <a:moveTo>
                    <a:pt x="30956" y="468"/>
                  </a:moveTo>
                  <a:lnTo>
                    <a:pt x="30956" y="4437"/>
                  </a:lnTo>
                  <a:lnTo>
                    <a:pt x="468" y="4437"/>
                  </a:lnTo>
                  <a:lnTo>
                    <a:pt x="468" y="468"/>
                  </a:lnTo>
                  <a:close/>
                  <a:moveTo>
                    <a:pt x="234" y="1"/>
                  </a:moveTo>
                  <a:cubicBezTo>
                    <a:pt x="101" y="1"/>
                    <a:pt x="1" y="101"/>
                    <a:pt x="1" y="201"/>
                  </a:cubicBezTo>
                  <a:lnTo>
                    <a:pt x="1" y="4637"/>
                  </a:lnTo>
                  <a:cubicBezTo>
                    <a:pt x="1" y="4771"/>
                    <a:pt x="101" y="4871"/>
                    <a:pt x="234" y="4871"/>
                  </a:cubicBezTo>
                  <a:lnTo>
                    <a:pt x="31189" y="4871"/>
                  </a:lnTo>
                  <a:cubicBezTo>
                    <a:pt x="31290" y="4871"/>
                    <a:pt x="31423" y="4771"/>
                    <a:pt x="31390" y="4637"/>
                  </a:cubicBezTo>
                  <a:lnTo>
                    <a:pt x="31390" y="201"/>
                  </a:lnTo>
                  <a:cubicBezTo>
                    <a:pt x="31390" y="101"/>
                    <a:pt x="31290" y="1"/>
                    <a:pt x="3115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73"/>
            <p:cNvSpPr/>
            <p:nvPr/>
          </p:nvSpPr>
          <p:spPr>
            <a:xfrm>
              <a:off x="647544" y="998282"/>
              <a:ext cx="3917107" cy="2938610"/>
            </a:xfrm>
            <a:custGeom>
              <a:avLst/>
              <a:gdLst/>
              <a:ahLst/>
              <a:cxnLst/>
              <a:rect l="l" t="t" r="r" b="b"/>
              <a:pathLst>
                <a:path w="124323" h="93267" extrusionOk="0">
                  <a:moveTo>
                    <a:pt x="3869" y="0"/>
                  </a:moveTo>
                  <a:cubicBezTo>
                    <a:pt x="1735" y="0"/>
                    <a:pt x="0" y="1735"/>
                    <a:pt x="0" y="3870"/>
                  </a:cubicBezTo>
                  <a:lnTo>
                    <a:pt x="0" y="89364"/>
                  </a:lnTo>
                  <a:cubicBezTo>
                    <a:pt x="0" y="91532"/>
                    <a:pt x="1735" y="93267"/>
                    <a:pt x="3869" y="93267"/>
                  </a:cubicBezTo>
                  <a:lnTo>
                    <a:pt x="120453" y="93267"/>
                  </a:lnTo>
                  <a:cubicBezTo>
                    <a:pt x="122621" y="93267"/>
                    <a:pt x="124322" y="91532"/>
                    <a:pt x="124322" y="89364"/>
                  </a:cubicBezTo>
                  <a:lnTo>
                    <a:pt x="124322" y="3870"/>
                  </a:lnTo>
                  <a:cubicBezTo>
                    <a:pt x="124322" y="1735"/>
                    <a:pt x="122621" y="0"/>
                    <a:pt x="120453"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73"/>
            <p:cNvSpPr/>
            <p:nvPr/>
          </p:nvSpPr>
          <p:spPr>
            <a:xfrm>
              <a:off x="640172" y="990910"/>
              <a:ext cx="3931821" cy="2952284"/>
            </a:xfrm>
            <a:custGeom>
              <a:avLst/>
              <a:gdLst/>
              <a:ahLst/>
              <a:cxnLst/>
              <a:rect l="l" t="t" r="r" b="b"/>
              <a:pathLst>
                <a:path w="124790" h="93701" extrusionOk="0">
                  <a:moveTo>
                    <a:pt x="120687" y="468"/>
                  </a:moveTo>
                  <a:cubicBezTo>
                    <a:pt x="122721" y="468"/>
                    <a:pt x="124356" y="2102"/>
                    <a:pt x="124356" y="4104"/>
                  </a:cubicBezTo>
                  <a:lnTo>
                    <a:pt x="124356" y="89598"/>
                  </a:lnTo>
                  <a:cubicBezTo>
                    <a:pt x="124356" y="91633"/>
                    <a:pt x="122721" y="93234"/>
                    <a:pt x="120687" y="93267"/>
                  </a:cubicBezTo>
                  <a:lnTo>
                    <a:pt x="4103" y="93267"/>
                  </a:lnTo>
                  <a:cubicBezTo>
                    <a:pt x="2102" y="93267"/>
                    <a:pt x="468" y="91633"/>
                    <a:pt x="468" y="89598"/>
                  </a:cubicBezTo>
                  <a:lnTo>
                    <a:pt x="468" y="4104"/>
                  </a:lnTo>
                  <a:cubicBezTo>
                    <a:pt x="468" y="2069"/>
                    <a:pt x="2102" y="468"/>
                    <a:pt x="4103" y="468"/>
                  </a:cubicBezTo>
                  <a:close/>
                  <a:moveTo>
                    <a:pt x="4103" y="1"/>
                  </a:moveTo>
                  <a:cubicBezTo>
                    <a:pt x="1835" y="1"/>
                    <a:pt x="1" y="1835"/>
                    <a:pt x="1" y="4104"/>
                  </a:cubicBezTo>
                  <a:lnTo>
                    <a:pt x="1" y="89598"/>
                  </a:lnTo>
                  <a:cubicBezTo>
                    <a:pt x="1" y="91866"/>
                    <a:pt x="1835" y="93701"/>
                    <a:pt x="4103" y="93701"/>
                  </a:cubicBezTo>
                  <a:lnTo>
                    <a:pt x="120687" y="93701"/>
                  </a:lnTo>
                  <a:cubicBezTo>
                    <a:pt x="122955" y="93701"/>
                    <a:pt x="124790" y="91866"/>
                    <a:pt x="124790" y="89598"/>
                  </a:cubicBezTo>
                  <a:lnTo>
                    <a:pt x="124790" y="4104"/>
                  </a:lnTo>
                  <a:cubicBezTo>
                    <a:pt x="124790" y="1835"/>
                    <a:pt x="122955" y="1"/>
                    <a:pt x="120687"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5" name="Google Shape;10975;p73"/>
            <p:cNvSpPr/>
            <p:nvPr/>
          </p:nvSpPr>
          <p:spPr>
            <a:xfrm>
              <a:off x="647544" y="3479687"/>
              <a:ext cx="3918147" cy="456166"/>
            </a:xfrm>
            <a:custGeom>
              <a:avLst/>
              <a:gdLst/>
              <a:ahLst/>
              <a:cxnLst/>
              <a:rect l="l" t="t" r="r" b="b"/>
              <a:pathLst>
                <a:path w="124356" h="14478" extrusionOk="0">
                  <a:moveTo>
                    <a:pt x="0" y="0"/>
                  </a:moveTo>
                  <a:lnTo>
                    <a:pt x="0" y="10608"/>
                  </a:lnTo>
                  <a:cubicBezTo>
                    <a:pt x="0" y="12743"/>
                    <a:pt x="1735" y="14477"/>
                    <a:pt x="3869" y="14477"/>
                  </a:cubicBezTo>
                  <a:lnTo>
                    <a:pt x="120453" y="14477"/>
                  </a:lnTo>
                  <a:cubicBezTo>
                    <a:pt x="122621" y="14477"/>
                    <a:pt x="124322" y="12743"/>
                    <a:pt x="124355" y="10608"/>
                  </a:cubicBezTo>
                  <a:lnTo>
                    <a:pt x="124355"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6" name="Google Shape;10976;p73"/>
            <p:cNvSpPr/>
            <p:nvPr/>
          </p:nvSpPr>
          <p:spPr>
            <a:xfrm>
              <a:off x="640172" y="3472314"/>
              <a:ext cx="3931821" cy="470880"/>
            </a:xfrm>
            <a:custGeom>
              <a:avLst/>
              <a:gdLst/>
              <a:ahLst/>
              <a:cxnLst/>
              <a:rect l="l" t="t" r="r" b="b"/>
              <a:pathLst>
                <a:path w="124790" h="14945" extrusionOk="0">
                  <a:moveTo>
                    <a:pt x="124356" y="468"/>
                  </a:moveTo>
                  <a:lnTo>
                    <a:pt x="124356" y="10842"/>
                  </a:lnTo>
                  <a:cubicBezTo>
                    <a:pt x="124356" y="12877"/>
                    <a:pt x="122721" y="14478"/>
                    <a:pt x="120687" y="14511"/>
                  </a:cubicBezTo>
                  <a:lnTo>
                    <a:pt x="4103" y="14511"/>
                  </a:lnTo>
                  <a:cubicBezTo>
                    <a:pt x="2102" y="14511"/>
                    <a:pt x="468" y="12877"/>
                    <a:pt x="468" y="10842"/>
                  </a:cubicBezTo>
                  <a:lnTo>
                    <a:pt x="468" y="468"/>
                  </a:lnTo>
                  <a:close/>
                  <a:moveTo>
                    <a:pt x="234" y="1"/>
                  </a:moveTo>
                  <a:cubicBezTo>
                    <a:pt x="101" y="1"/>
                    <a:pt x="1" y="101"/>
                    <a:pt x="1" y="234"/>
                  </a:cubicBezTo>
                  <a:lnTo>
                    <a:pt x="1" y="10842"/>
                  </a:lnTo>
                  <a:cubicBezTo>
                    <a:pt x="1" y="13110"/>
                    <a:pt x="1835" y="14945"/>
                    <a:pt x="4103" y="14945"/>
                  </a:cubicBezTo>
                  <a:lnTo>
                    <a:pt x="120687" y="14945"/>
                  </a:lnTo>
                  <a:cubicBezTo>
                    <a:pt x="122955" y="14945"/>
                    <a:pt x="124790" y="13110"/>
                    <a:pt x="124790" y="10842"/>
                  </a:cubicBezTo>
                  <a:lnTo>
                    <a:pt x="124790" y="234"/>
                  </a:lnTo>
                  <a:cubicBezTo>
                    <a:pt x="124790" y="101"/>
                    <a:pt x="124690" y="1"/>
                    <a:pt x="1245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73"/>
            <p:cNvSpPr/>
            <p:nvPr/>
          </p:nvSpPr>
          <p:spPr>
            <a:xfrm>
              <a:off x="2509890" y="3635586"/>
              <a:ext cx="169258" cy="144714"/>
            </a:xfrm>
            <a:custGeom>
              <a:avLst/>
              <a:gdLst/>
              <a:ahLst/>
              <a:cxnLst/>
              <a:rect l="l" t="t" r="r" b="b"/>
              <a:pathLst>
                <a:path w="5372" h="4593" extrusionOk="0">
                  <a:moveTo>
                    <a:pt x="3050" y="0"/>
                  </a:moveTo>
                  <a:cubicBezTo>
                    <a:pt x="2480" y="0"/>
                    <a:pt x="1901" y="213"/>
                    <a:pt x="1435" y="690"/>
                  </a:cubicBezTo>
                  <a:cubicBezTo>
                    <a:pt x="1" y="2124"/>
                    <a:pt x="1002" y="4593"/>
                    <a:pt x="3070" y="4593"/>
                  </a:cubicBezTo>
                  <a:cubicBezTo>
                    <a:pt x="4337" y="4593"/>
                    <a:pt x="5371" y="3559"/>
                    <a:pt x="5371" y="2291"/>
                  </a:cubicBezTo>
                  <a:cubicBezTo>
                    <a:pt x="5371" y="918"/>
                    <a:pt x="4232" y="0"/>
                    <a:pt x="3050"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73"/>
            <p:cNvSpPr/>
            <p:nvPr/>
          </p:nvSpPr>
          <p:spPr>
            <a:xfrm>
              <a:off x="2500437" y="3628402"/>
              <a:ext cx="185012" cy="159270"/>
            </a:xfrm>
            <a:custGeom>
              <a:avLst/>
              <a:gdLst/>
              <a:ahLst/>
              <a:cxnLst/>
              <a:rect l="l" t="t" r="r" b="b"/>
              <a:pathLst>
                <a:path w="5872" h="5055" extrusionOk="0">
                  <a:moveTo>
                    <a:pt x="3370" y="451"/>
                  </a:moveTo>
                  <a:cubicBezTo>
                    <a:pt x="4504" y="451"/>
                    <a:pt x="5438" y="1385"/>
                    <a:pt x="5438" y="2519"/>
                  </a:cubicBezTo>
                  <a:cubicBezTo>
                    <a:pt x="5438" y="3763"/>
                    <a:pt x="4426" y="4593"/>
                    <a:pt x="3369" y="4593"/>
                  </a:cubicBezTo>
                  <a:cubicBezTo>
                    <a:pt x="2867" y="4593"/>
                    <a:pt x="2354" y="4406"/>
                    <a:pt x="1935" y="3987"/>
                  </a:cubicBezTo>
                  <a:cubicBezTo>
                    <a:pt x="634" y="2686"/>
                    <a:pt x="1535" y="484"/>
                    <a:pt x="3370" y="451"/>
                  </a:cubicBezTo>
                  <a:close/>
                  <a:moveTo>
                    <a:pt x="3342" y="1"/>
                  </a:moveTo>
                  <a:cubicBezTo>
                    <a:pt x="2722" y="1"/>
                    <a:pt x="2087" y="232"/>
                    <a:pt x="1568" y="751"/>
                  </a:cubicBezTo>
                  <a:cubicBezTo>
                    <a:pt x="1" y="2319"/>
                    <a:pt x="1101" y="5054"/>
                    <a:pt x="3370" y="5054"/>
                  </a:cubicBezTo>
                  <a:cubicBezTo>
                    <a:pt x="4771" y="5054"/>
                    <a:pt x="5872" y="3920"/>
                    <a:pt x="5872" y="2519"/>
                  </a:cubicBezTo>
                  <a:cubicBezTo>
                    <a:pt x="5872" y="1008"/>
                    <a:pt x="4637" y="1"/>
                    <a:pt x="334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9" name="Google Shape;10979;p73"/>
            <p:cNvSpPr/>
            <p:nvPr/>
          </p:nvSpPr>
          <p:spPr>
            <a:xfrm>
              <a:off x="1972844" y="4513858"/>
              <a:ext cx="1267547" cy="59959"/>
            </a:xfrm>
            <a:custGeom>
              <a:avLst/>
              <a:gdLst/>
              <a:ahLst/>
              <a:cxnLst/>
              <a:rect l="l" t="t" r="r" b="b"/>
              <a:pathLst>
                <a:path w="40230" h="1903" extrusionOk="0">
                  <a:moveTo>
                    <a:pt x="0" y="1"/>
                  </a:moveTo>
                  <a:lnTo>
                    <a:pt x="0" y="1902"/>
                  </a:lnTo>
                  <a:lnTo>
                    <a:pt x="40229" y="1902"/>
                  </a:lnTo>
                  <a:lnTo>
                    <a:pt x="40229"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p73"/>
            <p:cNvSpPr/>
            <p:nvPr/>
          </p:nvSpPr>
          <p:spPr>
            <a:xfrm>
              <a:off x="1965472" y="4507399"/>
              <a:ext cx="1282261" cy="73759"/>
            </a:xfrm>
            <a:custGeom>
              <a:avLst/>
              <a:gdLst/>
              <a:ahLst/>
              <a:cxnLst/>
              <a:rect l="l" t="t" r="r" b="b"/>
              <a:pathLst>
                <a:path w="40697" h="2341" extrusionOk="0">
                  <a:moveTo>
                    <a:pt x="40230" y="439"/>
                  </a:moveTo>
                  <a:lnTo>
                    <a:pt x="40230" y="1874"/>
                  </a:lnTo>
                  <a:lnTo>
                    <a:pt x="468" y="1874"/>
                  </a:lnTo>
                  <a:lnTo>
                    <a:pt x="468" y="439"/>
                  </a:lnTo>
                  <a:close/>
                  <a:moveTo>
                    <a:pt x="40505" y="1"/>
                  </a:moveTo>
                  <a:cubicBezTo>
                    <a:pt x="40491" y="1"/>
                    <a:pt x="40477" y="2"/>
                    <a:pt x="40463" y="6"/>
                  </a:cubicBezTo>
                  <a:lnTo>
                    <a:pt x="234" y="6"/>
                  </a:lnTo>
                  <a:cubicBezTo>
                    <a:pt x="101" y="6"/>
                    <a:pt x="1" y="106"/>
                    <a:pt x="1" y="206"/>
                  </a:cubicBezTo>
                  <a:lnTo>
                    <a:pt x="1" y="2107"/>
                  </a:lnTo>
                  <a:cubicBezTo>
                    <a:pt x="1" y="2207"/>
                    <a:pt x="101" y="2341"/>
                    <a:pt x="234" y="2341"/>
                  </a:cubicBezTo>
                  <a:lnTo>
                    <a:pt x="40463" y="2341"/>
                  </a:lnTo>
                  <a:cubicBezTo>
                    <a:pt x="40597" y="2341"/>
                    <a:pt x="40697" y="2207"/>
                    <a:pt x="40697" y="2107"/>
                  </a:cubicBezTo>
                  <a:lnTo>
                    <a:pt x="40697" y="206"/>
                  </a:lnTo>
                  <a:cubicBezTo>
                    <a:pt x="40697" y="117"/>
                    <a:pt x="40617" y="1"/>
                    <a:pt x="40505"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981" name="Google Shape;10981;p73"/>
          <p:cNvPicPr preferRelativeResize="0"/>
          <p:nvPr/>
        </p:nvPicPr>
        <p:blipFill rotWithShape="1">
          <a:blip r:embed="rId4">
            <a:alphaModFix/>
          </a:blip>
          <a:srcRect t="5822" b="5822"/>
          <a:stretch/>
        </p:blipFill>
        <p:spPr>
          <a:xfrm>
            <a:off x="830918" y="1220894"/>
            <a:ext cx="3524049" cy="2075750"/>
          </a:xfrm>
          <a:prstGeom prst="rect">
            <a:avLst/>
          </a:prstGeom>
          <a:noFill/>
          <a:ln w="28575" cap="flat" cmpd="sng">
            <a:solidFill>
              <a:schemeClr val="dk1"/>
            </a:solidFill>
            <a:prstDash val="solid"/>
            <a:round/>
            <a:headEnd type="none" w="sm" len="sm"/>
            <a:tailEnd type="none" w="sm" len="sm"/>
          </a:ln>
        </p:spPr>
      </p:pic>
      <p:pic>
        <p:nvPicPr>
          <p:cNvPr id="5" name="Picture 4" descr="Graphical user interface, website&#10;&#10;Description automatically generated">
            <a:extLst>
              <a:ext uri="{FF2B5EF4-FFF2-40B4-BE49-F238E27FC236}">
                <a16:creationId xmlns:a16="http://schemas.microsoft.com/office/drawing/2014/main" id="{6BC24443-49AD-4C93-8A9C-5BA12713DDD5}"/>
              </a:ext>
            </a:extLst>
          </p:cNvPr>
          <p:cNvPicPr>
            <a:picLocks noChangeAspect="1"/>
          </p:cNvPicPr>
          <p:nvPr/>
        </p:nvPicPr>
        <p:blipFill>
          <a:blip r:embed="rId5"/>
          <a:stretch>
            <a:fillRect/>
          </a:stretch>
        </p:blipFill>
        <p:spPr>
          <a:xfrm>
            <a:off x="830918" y="1214591"/>
            <a:ext cx="3524049" cy="20768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Lunch</a:t>
            </a:r>
            <a:endParaRPr>
              <a:solidFill>
                <a:schemeClr val="dk1"/>
              </a:solidFill>
            </a:endParaRPr>
          </a:p>
        </p:txBody>
      </p:sp>
    </p:spTree>
    <p:extLst>
      <p:ext uri="{BB962C8B-B14F-4D97-AF65-F5344CB8AC3E}">
        <p14:creationId xmlns:p14="http://schemas.microsoft.com/office/powerpoint/2010/main" val="4202418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071297" y="2225610"/>
            <a:ext cx="484880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2800" dirty="0"/>
              <a:t>BEST PRACTICES</a:t>
            </a:r>
            <a:endParaRPr sz="2800" dirty="0" err="1">
              <a:solidFill>
                <a:schemeClr val="dk1"/>
              </a:solidFill>
            </a:endParaRPr>
          </a:p>
        </p:txBody>
      </p:sp>
      <p:sp>
        <p:nvSpPr>
          <p:cNvPr id="10285" name="Google Shape;10285;p44"/>
          <p:cNvSpPr txBox="1">
            <a:spLocks noGrp="1"/>
          </p:cNvSpPr>
          <p:nvPr>
            <p:ph type="title" idx="2"/>
          </p:nvPr>
        </p:nvSpPr>
        <p:spPr>
          <a:xfrm>
            <a:off x="3484800" y="1462650"/>
            <a:ext cx="21744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a:t>
            </a:r>
            <a:r>
              <a:rPr lang="cs-CZ"/>
              <a:t>4</a:t>
            </a:r>
            <a:endParaRPr/>
          </a:p>
        </p:txBody>
      </p:sp>
      <p:sp>
        <p:nvSpPr>
          <p:cNvPr id="10286" name="Google Shape;10286;p44"/>
          <p:cNvSpPr txBox="1">
            <a:spLocks noGrp="1"/>
          </p:cNvSpPr>
          <p:nvPr>
            <p:ph type="subTitle" idx="1"/>
          </p:nvPr>
        </p:nvSpPr>
        <p:spPr>
          <a:xfrm>
            <a:off x="3194100" y="2905375"/>
            <a:ext cx="2755800" cy="599400"/>
          </a:xfrm>
          <a:prstGeom prst="rect">
            <a:avLst/>
          </a:prstGeom>
        </p:spPr>
        <p:txBody>
          <a:bodyPr spcFirstLastPara="1" wrap="square" lIns="91425" tIns="91425" rIns="91425" bIns="91425" anchor="t" anchorCtr="0">
            <a:noAutofit/>
          </a:bodyPr>
          <a:lstStyle/>
          <a:p>
            <a:pPr marL="0" indent="0">
              <a:spcAft>
                <a:spcPts val="1600"/>
              </a:spcAft>
            </a:pPr>
            <a:r>
              <a:rPr lang="cs-CZ" sz="1600"/>
              <a:t>Candidate requirements, interviewing, bias</a:t>
            </a:r>
            <a:endParaRPr lang="cs-CZ">
              <a:solidFill>
                <a:schemeClr val="dk1"/>
              </a:solidFill>
            </a:endParaRPr>
          </a:p>
        </p:txBody>
      </p:sp>
    </p:spTree>
    <p:extLst>
      <p:ext uri="{BB962C8B-B14F-4D97-AF65-F5344CB8AC3E}">
        <p14:creationId xmlns:p14="http://schemas.microsoft.com/office/powerpoint/2010/main" val="3242100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869318" y="447795"/>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057533" y="1951269"/>
            <a:ext cx="4973505" cy="1006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CANDIDATE REQUIREMENTS</a:t>
            </a:r>
            <a:endParaRPr>
              <a:solidFill>
                <a:schemeClr val="dk1"/>
              </a:solidFill>
            </a:endParaRPr>
          </a:p>
        </p:txBody>
      </p:sp>
      <p:sp>
        <p:nvSpPr>
          <p:cNvPr id="6" name="Google Shape;10837;p65">
            <a:extLst>
              <a:ext uri="{FF2B5EF4-FFF2-40B4-BE49-F238E27FC236}">
                <a16:creationId xmlns:a16="http://schemas.microsoft.com/office/drawing/2014/main" id="{F248D6E6-308E-4752-94FB-F7690A556DC5}"/>
              </a:ext>
            </a:extLst>
          </p:cNvPr>
          <p:cNvSpPr txBox="1">
            <a:spLocks/>
          </p:cNvSpPr>
          <p:nvPr/>
        </p:nvSpPr>
        <p:spPr>
          <a:xfrm>
            <a:off x="1612445" y="1139776"/>
            <a:ext cx="3863682" cy="6519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7200"/>
              <a:buFont typeface="Slackey"/>
              <a:buNone/>
              <a:defRPr sz="7200" b="0" i="0" u="none" strike="noStrike" cap="none">
                <a:solidFill>
                  <a:schemeClr val="accent1"/>
                </a:solidFill>
                <a:latin typeface="Slackey"/>
                <a:ea typeface="Slackey"/>
                <a:cs typeface="Slackey"/>
                <a:sym typeface="Slackey"/>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rPr lang="cs-CZ" sz="2400" b="1" dirty="0"/>
              <a:t>O4 BEST PRACTICES</a:t>
            </a:r>
          </a:p>
        </p:txBody>
      </p:sp>
      <p:sp>
        <p:nvSpPr>
          <p:cNvPr id="5" name="Subtitle 4">
            <a:extLst>
              <a:ext uri="{FF2B5EF4-FFF2-40B4-BE49-F238E27FC236}">
                <a16:creationId xmlns:a16="http://schemas.microsoft.com/office/drawing/2014/main" id="{58D8B0E8-1B36-4BD7-AD5D-63B0A351A42F}"/>
              </a:ext>
            </a:extLst>
          </p:cNvPr>
          <p:cNvSpPr>
            <a:spLocks noGrp="1"/>
          </p:cNvSpPr>
          <p:nvPr>
            <p:ph type="subTitle" idx="1"/>
          </p:nvPr>
        </p:nvSpPr>
        <p:spPr>
          <a:xfrm>
            <a:off x="1294418" y="3109612"/>
            <a:ext cx="4499734" cy="599400"/>
          </a:xfrm>
        </p:spPr>
        <p:txBody>
          <a:bodyPr/>
          <a:lstStyle/>
          <a:p>
            <a:r>
              <a:rPr lang="cs-CZ"/>
              <a:t>What do we say to change in requirements? Not today!</a:t>
            </a:r>
            <a:br>
              <a:rPr lang="cs-CZ"/>
            </a:br>
            <a:r>
              <a:rPr lang="cs-CZ"/>
              <a:t>- Arya Stark (almost) - </a:t>
            </a:r>
            <a:endParaRPr lang="en-US"/>
          </a:p>
        </p:txBody>
      </p:sp>
    </p:spTree>
    <p:extLst>
      <p:ext uri="{BB962C8B-B14F-4D97-AF65-F5344CB8AC3E}">
        <p14:creationId xmlns:p14="http://schemas.microsoft.com/office/powerpoint/2010/main" val="3534811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462"/>
        <p:cNvGrpSpPr/>
        <p:nvPr/>
      </p:nvGrpSpPr>
      <p:grpSpPr>
        <a:xfrm>
          <a:off x="0" y="0"/>
          <a:ext cx="0" cy="0"/>
          <a:chOff x="0" y="0"/>
          <a:chExt cx="0" cy="0"/>
        </a:xfrm>
      </p:grpSpPr>
      <p:sp>
        <p:nvSpPr>
          <p:cNvPr id="10463" name="Google Shape;10463;p51"/>
          <p:cNvSpPr txBox="1">
            <a:spLocks noGrp="1"/>
          </p:cNvSpPr>
          <p:nvPr>
            <p:ph type="title"/>
          </p:nvPr>
        </p:nvSpPr>
        <p:spPr>
          <a:xfrm>
            <a:off x="1049089" y="352798"/>
            <a:ext cx="6738625" cy="992400"/>
          </a:xfrm>
          <a:prstGeom prst="rect">
            <a:avLst/>
          </a:prstGeom>
        </p:spPr>
        <p:txBody>
          <a:bodyPr spcFirstLastPara="1" wrap="square" lIns="91425" tIns="91425" rIns="91425" bIns="91425" anchor="t" anchorCtr="0">
            <a:noAutofit/>
          </a:bodyPr>
          <a:lstStyle/>
          <a:p>
            <a:r>
              <a:rPr lang="cs-CZ" dirty="0"/>
              <a:t>DON'T YOU DARE MIX A JOB DESCRIPTION WITH A JOB AD</a:t>
            </a:r>
            <a:endParaRPr dirty="0">
              <a:solidFill>
                <a:schemeClr val="dk1"/>
              </a:solidFill>
            </a:endParaRPr>
          </a:p>
        </p:txBody>
      </p:sp>
      <p:sp>
        <p:nvSpPr>
          <p:cNvPr id="10464" name="Google Shape;10464;p51"/>
          <p:cNvSpPr/>
          <p:nvPr/>
        </p:nvSpPr>
        <p:spPr>
          <a:xfrm>
            <a:off x="4862534" y="1906150"/>
            <a:ext cx="3346683" cy="2878150"/>
          </a:xfrm>
          <a:custGeom>
            <a:avLst/>
            <a:gdLst/>
            <a:ahLst/>
            <a:cxnLst/>
            <a:rect l="l" t="t" r="r" b="b"/>
            <a:pathLst>
              <a:path w="152834" h="115126" extrusionOk="0">
                <a:moveTo>
                  <a:pt x="148670" y="2312"/>
                </a:moveTo>
                <a:lnTo>
                  <a:pt x="0" y="0"/>
                </a:lnTo>
                <a:lnTo>
                  <a:pt x="1275" y="107331"/>
                </a:lnTo>
                <a:lnTo>
                  <a:pt x="152834" y="115126"/>
                </a:lnTo>
                <a:lnTo>
                  <a:pt x="152511" y="106172"/>
                </a:lnTo>
                <a:close/>
              </a:path>
            </a:pathLst>
          </a:custGeom>
          <a:solidFill>
            <a:schemeClr val="lt1"/>
          </a:solidFill>
          <a:ln w="38100" cap="flat" cmpd="sng">
            <a:solidFill>
              <a:schemeClr val="dk1"/>
            </a:solidFill>
            <a:prstDash val="solid"/>
            <a:round/>
            <a:headEnd type="none" w="med" len="med"/>
            <a:tailEnd type="none" w="med" len="med"/>
          </a:ln>
        </p:spPr>
      </p:sp>
      <p:sp>
        <p:nvSpPr>
          <p:cNvPr id="10465" name="Google Shape;10465;p51"/>
          <p:cNvSpPr/>
          <p:nvPr/>
        </p:nvSpPr>
        <p:spPr>
          <a:xfrm>
            <a:off x="934775" y="1873850"/>
            <a:ext cx="3405650" cy="2852650"/>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466" name="Google Shape;10466;p51"/>
          <p:cNvSpPr txBox="1">
            <a:spLocks noGrp="1"/>
          </p:cNvSpPr>
          <p:nvPr>
            <p:ph type="subTitle" idx="1"/>
          </p:nvPr>
        </p:nvSpPr>
        <p:spPr>
          <a:xfrm>
            <a:off x="5534900" y="2095900"/>
            <a:ext cx="2004300" cy="304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JOB AD</a:t>
            </a:r>
            <a:endParaRPr>
              <a:solidFill>
                <a:schemeClr val="accent1"/>
              </a:solidFill>
            </a:endParaRPr>
          </a:p>
        </p:txBody>
      </p:sp>
      <p:sp>
        <p:nvSpPr>
          <p:cNvPr id="10467" name="Google Shape;10467;p51"/>
          <p:cNvSpPr txBox="1">
            <a:spLocks noGrp="1"/>
          </p:cNvSpPr>
          <p:nvPr>
            <p:ph type="subTitle" idx="2"/>
          </p:nvPr>
        </p:nvSpPr>
        <p:spPr>
          <a:xfrm>
            <a:off x="5409468" y="2542842"/>
            <a:ext cx="2252814" cy="2347844"/>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t>SELLS</a:t>
            </a:r>
            <a:br>
              <a:rPr lang="cs-CZ"/>
            </a:br>
            <a:br>
              <a:rPr lang="cs-CZ"/>
            </a:br>
            <a:r>
              <a:rPr lang="cs-CZ"/>
              <a:t>EXTERNAL AUDIENCE</a:t>
            </a:r>
          </a:p>
          <a:p>
            <a:pPr marL="0" lvl="0" indent="0" algn="ctr" rtl="0">
              <a:lnSpc>
                <a:spcPct val="100000"/>
              </a:lnSpc>
              <a:spcBef>
                <a:spcPts val="0"/>
              </a:spcBef>
              <a:spcAft>
                <a:spcPts val="1600"/>
              </a:spcAft>
              <a:buNone/>
            </a:pPr>
            <a:r>
              <a:rPr lang="cs-CZ">
                <a:solidFill>
                  <a:schemeClr val="dk1"/>
                </a:solidFill>
              </a:rPr>
              <a:t>DESCRIBES THE ROLE IN BRIGHT BUT TRUE COLORS</a:t>
            </a:r>
          </a:p>
        </p:txBody>
      </p:sp>
      <p:sp>
        <p:nvSpPr>
          <p:cNvPr id="10470" name="Google Shape;10470;p51"/>
          <p:cNvSpPr txBox="1">
            <a:spLocks noGrp="1"/>
          </p:cNvSpPr>
          <p:nvPr>
            <p:ph type="subTitle" idx="5"/>
          </p:nvPr>
        </p:nvSpPr>
        <p:spPr>
          <a:xfrm>
            <a:off x="1049089" y="2095900"/>
            <a:ext cx="3143428" cy="304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solidFill>
                  <a:schemeClr val="accent1"/>
                </a:solidFill>
              </a:rPr>
              <a:t>JOB DESCRIPTION</a:t>
            </a:r>
            <a:endParaRPr>
              <a:solidFill>
                <a:schemeClr val="accent1"/>
              </a:solidFill>
            </a:endParaRPr>
          </a:p>
        </p:txBody>
      </p:sp>
      <p:sp>
        <p:nvSpPr>
          <p:cNvPr id="10471" name="Google Shape;10471;p51"/>
          <p:cNvSpPr txBox="1">
            <a:spLocks noGrp="1"/>
          </p:cNvSpPr>
          <p:nvPr>
            <p:ph type="subTitle" idx="6"/>
          </p:nvPr>
        </p:nvSpPr>
        <p:spPr>
          <a:xfrm>
            <a:off x="1520197" y="2542842"/>
            <a:ext cx="2234806" cy="2191135"/>
          </a:xfrm>
          <a:prstGeom prst="rect">
            <a:avLst/>
          </a:prstGeom>
        </p:spPr>
        <p:txBody>
          <a:bodyPr spcFirstLastPara="1" wrap="square" lIns="91425" tIns="91425" rIns="91425" bIns="91425" anchor="t" anchorCtr="0">
            <a:noAutofit/>
          </a:bodyPr>
          <a:lstStyle/>
          <a:p>
            <a:pPr marL="0" lvl="0" indent="0">
              <a:spcAft>
                <a:spcPts val="1600"/>
              </a:spcAft>
            </a:pPr>
            <a:r>
              <a:rPr lang="cs-CZ"/>
              <a:t>TELLS</a:t>
            </a:r>
          </a:p>
          <a:p>
            <a:pPr marL="0" lvl="0" indent="0">
              <a:spcAft>
                <a:spcPts val="1600"/>
              </a:spcAft>
            </a:pPr>
            <a:r>
              <a:rPr lang="cs-CZ"/>
              <a:t>INTERNAL AUDIENCE</a:t>
            </a:r>
            <a:br>
              <a:rPr lang="cs-CZ"/>
            </a:br>
            <a:br>
              <a:rPr lang="cs-CZ"/>
            </a:br>
            <a:r>
              <a:rPr lang="cs-CZ"/>
              <a:t>DEFINES THE ROLE AND REQUIREMENTS, NO EMOTIONS</a:t>
            </a:r>
            <a:endParaRPr>
              <a:solidFill>
                <a:schemeClr val="dk1"/>
              </a:solidFill>
            </a:endParaRPr>
          </a:p>
        </p:txBody>
      </p:sp>
      <p:grpSp>
        <p:nvGrpSpPr>
          <p:cNvPr id="10474" name="Google Shape;10474;p51"/>
          <p:cNvGrpSpPr/>
          <p:nvPr/>
        </p:nvGrpSpPr>
        <p:grpSpPr>
          <a:xfrm>
            <a:off x="167714" y="932554"/>
            <a:ext cx="959930" cy="672888"/>
            <a:chOff x="236653" y="347946"/>
            <a:chExt cx="1315875" cy="922396"/>
          </a:xfrm>
        </p:grpSpPr>
        <p:grpSp>
          <p:nvGrpSpPr>
            <p:cNvPr id="10475" name="Google Shape;10475;p51"/>
            <p:cNvGrpSpPr/>
            <p:nvPr/>
          </p:nvGrpSpPr>
          <p:grpSpPr>
            <a:xfrm>
              <a:off x="236653" y="347946"/>
              <a:ext cx="397188" cy="852814"/>
              <a:chOff x="-136747" y="475983"/>
              <a:chExt cx="397188" cy="852814"/>
            </a:xfrm>
          </p:grpSpPr>
          <p:sp>
            <p:nvSpPr>
              <p:cNvPr id="10476" name="Google Shape;10476;p51"/>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51"/>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8" name="Google Shape;10478;p51"/>
            <p:cNvGrpSpPr/>
            <p:nvPr/>
          </p:nvGrpSpPr>
          <p:grpSpPr>
            <a:xfrm>
              <a:off x="633840" y="437170"/>
              <a:ext cx="918687" cy="833172"/>
              <a:chOff x="7317151" y="266325"/>
              <a:chExt cx="1443569" cy="1309196"/>
            </a:xfrm>
          </p:grpSpPr>
          <p:sp>
            <p:nvSpPr>
              <p:cNvPr id="10479" name="Google Shape;10479;p51"/>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51"/>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81" name="Google Shape;10481;p51"/>
          <p:cNvGrpSpPr/>
          <p:nvPr/>
        </p:nvGrpSpPr>
        <p:grpSpPr>
          <a:xfrm rot="10800000">
            <a:off x="7787714" y="208654"/>
            <a:ext cx="959930" cy="672888"/>
            <a:chOff x="236653" y="347946"/>
            <a:chExt cx="1315875" cy="922396"/>
          </a:xfrm>
        </p:grpSpPr>
        <p:grpSp>
          <p:nvGrpSpPr>
            <p:cNvPr id="10482" name="Google Shape;10482;p51"/>
            <p:cNvGrpSpPr/>
            <p:nvPr/>
          </p:nvGrpSpPr>
          <p:grpSpPr>
            <a:xfrm>
              <a:off x="236653" y="347946"/>
              <a:ext cx="397188" cy="852814"/>
              <a:chOff x="-136747" y="475983"/>
              <a:chExt cx="397188" cy="852814"/>
            </a:xfrm>
          </p:grpSpPr>
          <p:sp>
            <p:nvSpPr>
              <p:cNvPr id="10483" name="Google Shape;10483;p51"/>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p51"/>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5" name="Google Shape;10485;p51"/>
            <p:cNvGrpSpPr/>
            <p:nvPr/>
          </p:nvGrpSpPr>
          <p:grpSpPr>
            <a:xfrm>
              <a:off x="633840" y="437170"/>
              <a:ext cx="918687" cy="833172"/>
              <a:chOff x="7317151" y="266325"/>
              <a:chExt cx="1443569" cy="1309196"/>
            </a:xfrm>
          </p:grpSpPr>
          <p:sp>
            <p:nvSpPr>
              <p:cNvPr id="10486" name="Google Shape;10486;p51"/>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51"/>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29"/>
        <p:cNvGrpSpPr/>
        <p:nvPr/>
      </p:nvGrpSpPr>
      <p:grpSpPr>
        <a:xfrm>
          <a:off x="0" y="0"/>
          <a:ext cx="0" cy="0"/>
          <a:chOff x="0" y="0"/>
          <a:chExt cx="0" cy="0"/>
        </a:xfrm>
      </p:grpSpPr>
      <p:sp>
        <p:nvSpPr>
          <p:cNvPr id="10930" name="Google Shape;10930;p71"/>
          <p:cNvSpPr/>
          <p:nvPr/>
        </p:nvSpPr>
        <p:spPr>
          <a:xfrm flipH="1">
            <a:off x="5107226" y="1738325"/>
            <a:ext cx="3538749" cy="2095374"/>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sp>
      <p:sp>
        <p:nvSpPr>
          <p:cNvPr id="10931" name="Google Shape;10931;p71"/>
          <p:cNvSpPr txBox="1">
            <a:spLocks noGrp="1"/>
          </p:cNvSpPr>
          <p:nvPr>
            <p:ph type="title"/>
          </p:nvPr>
        </p:nvSpPr>
        <p:spPr>
          <a:xfrm>
            <a:off x="4434656" y="540000"/>
            <a:ext cx="3981544" cy="73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cs-CZ"/>
              <a:t>NOT A WISH LIST</a:t>
            </a:r>
            <a:endParaRPr>
              <a:solidFill>
                <a:schemeClr val="dk1"/>
              </a:solidFill>
            </a:endParaRPr>
          </a:p>
        </p:txBody>
      </p:sp>
      <p:sp>
        <p:nvSpPr>
          <p:cNvPr id="10932" name="Google Shape;10932;p71"/>
          <p:cNvSpPr txBox="1">
            <a:spLocks noGrp="1"/>
          </p:cNvSpPr>
          <p:nvPr>
            <p:ph type="subTitle" idx="1"/>
          </p:nvPr>
        </p:nvSpPr>
        <p:spPr>
          <a:xfrm>
            <a:off x="5463559" y="2017084"/>
            <a:ext cx="2952641" cy="140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a:t>"5 </a:t>
            </a:r>
            <a:r>
              <a:rPr lang="cs-CZ" dirty="0" err="1"/>
              <a:t>years</a:t>
            </a:r>
            <a:r>
              <a:rPr lang="cs-CZ" dirty="0"/>
              <a:t> Java, 7 </a:t>
            </a:r>
            <a:r>
              <a:rPr lang="cs-CZ" dirty="0" err="1"/>
              <a:t>years</a:t>
            </a:r>
            <a:r>
              <a:rPr lang="cs-CZ" dirty="0"/>
              <a:t> Python, business </a:t>
            </a:r>
            <a:r>
              <a:rPr lang="cs-CZ" dirty="0" err="1"/>
              <a:t>acumen</a:t>
            </a:r>
            <a:r>
              <a:rPr lang="cs-CZ" dirty="0"/>
              <a:t>, PhD in </a:t>
            </a:r>
            <a:r>
              <a:rPr lang="cs-CZ" dirty="0" err="1"/>
              <a:t>Economy</a:t>
            </a:r>
            <a:r>
              <a:rPr lang="cs-CZ" dirty="0"/>
              <a:t>, </a:t>
            </a:r>
            <a:r>
              <a:rPr lang="cs-CZ" dirty="0" err="1"/>
              <a:t>great</a:t>
            </a:r>
            <a:r>
              <a:rPr lang="cs-CZ" dirty="0"/>
              <a:t> </a:t>
            </a:r>
            <a:r>
              <a:rPr lang="cs-CZ" dirty="0" err="1"/>
              <a:t>negotiator</a:t>
            </a:r>
            <a:r>
              <a:rPr lang="cs-CZ" dirty="0"/>
              <a:t>, ACCA Master Finance, </a:t>
            </a:r>
            <a:r>
              <a:rPr lang="cs-CZ" dirty="0" err="1"/>
              <a:t>saved</a:t>
            </a:r>
            <a:r>
              <a:rPr lang="cs-CZ" dirty="0"/>
              <a:t> </a:t>
            </a:r>
            <a:r>
              <a:rPr lang="cs-CZ" dirty="0" err="1"/>
              <a:t>the</a:t>
            </a:r>
            <a:r>
              <a:rPr lang="cs-CZ" dirty="0"/>
              <a:t> </a:t>
            </a:r>
            <a:r>
              <a:rPr lang="cs-CZ" dirty="0" err="1"/>
              <a:t>world</a:t>
            </a:r>
            <a:r>
              <a:rPr lang="cs-CZ" dirty="0"/>
              <a:t> </a:t>
            </a:r>
            <a:r>
              <a:rPr lang="cs-CZ" dirty="0" err="1"/>
              <a:t>twice</a:t>
            </a:r>
            <a:r>
              <a:rPr lang="cs-CZ" dirty="0"/>
              <a:t> </a:t>
            </a:r>
            <a:r>
              <a:rPr lang="cs-CZ" dirty="0" err="1"/>
              <a:t>already</a:t>
            </a:r>
            <a:r>
              <a:rPr lang="cs-CZ" dirty="0"/>
              <a:t>...“</a:t>
            </a:r>
            <a:endParaRPr dirty="0">
              <a:solidFill>
                <a:schemeClr val="dk1"/>
              </a:solidFill>
            </a:endParaRPr>
          </a:p>
        </p:txBody>
      </p:sp>
      <p:sp>
        <p:nvSpPr>
          <p:cNvPr id="10933" name="Google Shape;10933;p71"/>
          <p:cNvSpPr/>
          <p:nvPr/>
        </p:nvSpPr>
        <p:spPr>
          <a:xfrm>
            <a:off x="4314743" y="3333666"/>
            <a:ext cx="86992" cy="49215"/>
          </a:xfrm>
          <a:custGeom>
            <a:avLst/>
            <a:gdLst/>
            <a:ahLst/>
            <a:cxnLst/>
            <a:rect l="l" t="t" r="r" b="b"/>
            <a:pathLst>
              <a:path w="2761" h="1562" extrusionOk="0">
                <a:moveTo>
                  <a:pt x="328" y="0"/>
                </a:moveTo>
                <a:cubicBezTo>
                  <a:pt x="137" y="0"/>
                  <a:pt x="0" y="308"/>
                  <a:pt x="258" y="394"/>
                </a:cubicBezTo>
                <a:lnTo>
                  <a:pt x="2360" y="1528"/>
                </a:lnTo>
                <a:cubicBezTo>
                  <a:pt x="2393" y="1528"/>
                  <a:pt x="2427" y="1528"/>
                  <a:pt x="2460" y="1562"/>
                </a:cubicBezTo>
                <a:cubicBezTo>
                  <a:pt x="2693" y="1528"/>
                  <a:pt x="2760" y="1261"/>
                  <a:pt x="2560" y="1161"/>
                </a:cubicBezTo>
                <a:lnTo>
                  <a:pt x="425" y="27"/>
                </a:lnTo>
                <a:cubicBezTo>
                  <a:pt x="392" y="8"/>
                  <a:pt x="360" y="0"/>
                  <a:pt x="32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71"/>
          <p:cNvSpPr/>
          <p:nvPr/>
        </p:nvSpPr>
        <p:spPr>
          <a:xfrm>
            <a:off x="4373315" y="3269548"/>
            <a:ext cx="31571" cy="60778"/>
          </a:xfrm>
          <a:custGeom>
            <a:avLst/>
            <a:gdLst/>
            <a:ahLst/>
            <a:cxnLst/>
            <a:rect l="l" t="t" r="r" b="b"/>
            <a:pathLst>
              <a:path w="1002" h="1929" extrusionOk="0">
                <a:moveTo>
                  <a:pt x="746" y="1"/>
                </a:moveTo>
                <a:cubicBezTo>
                  <a:pt x="668" y="1"/>
                  <a:pt x="592" y="55"/>
                  <a:pt x="568" y="127"/>
                </a:cubicBezTo>
                <a:lnTo>
                  <a:pt x="34" y="1662"/>
                </a:lnTo>
                <a:cubicBezTo>
                  <a:pt x="0" y="1762"/>
                  <a:pt x="67" y="1895"/>
                  <a:pt x="167" y="1929"/>
                </a:cubicBezTo>
                <a:lnTo>
                  <a:pt x="234" y="1929"/>
                </a:lnTo>
                <a:cubicBezTo>
                  <a:pt x="301" y="1929"/>
                  <a:pt x="401" y="1895"/>
                  <a:pt x="434" y="1795"/>
                </a:cubicBezTo>
                <a:lnTo>
                  <a:pt x="968" y="294"/>
                </a:lnTo>
                <a:cubicBezTo>
                  <a:pt x="1001" y="161"/>
                  <a:pt x="968" y="61"/>
                  <a:pt x="834" y="27"/>
                </a:cubicBezTo>
                <a:cubicBezTo>
                  <a:pt x="806" y="9"/>
                  <a:pt x="776" y="1"/>
                  <a:pt x="74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35" name="Google Shape;10935;p71"/>
          <p:cNvGrpSpPr/>
          <p:nvPr/>
        </p:nvGrpSpPr>
        <p:grpSpPr>
          <a:xfrm>
            <a:off x="646488" y="1277701"/>
            <a:ext cx="3917107" cy="2637358"/>
            <a:chOff x="646488" y="1277701"/>
            <a:chExt cx="3917107" cy="2637358"/>
          </a:xfrm>
        </p:grpSpPr>
        <p:sp>
          <p:nvSpPr>
            <p:cNvPr id="10936" name="Google Shape;10936;p71"/>
            <p:cNvSpPr/>
            <p:nvPr/>
          </p:nvSpPr>
          <p:spPr>
            <a:xfrm>
              <a:off x="646488" y="1277701"/>
              <a:ext cx="3917107" cy="2637358"/>
            </a:xfrm>
            <a:custGeom>
              <a:avLst/>
              <a:gdLst/>
              <a:ahLst/>
              <a:cxnLst/>
              <a:rect l="l" t="t" r="r" b="b"/>
              <a:pathLst>
                <a:path w="124323" h="93267" extrusionOk="0">
                  <a:moveTo>
                    <a:pt x="3869" y="0"/>
                  </a:moveTo>
                  <a:cubicBezTo>
                    <a:pt x="1735" y="0"/>
                    <a:pt x="0" y="1735"/>
                    <a:pt x="0" y="3870"/>
                  </a:cubicBezTo>
                  <a:lnTo>
                    <a:pt x="0" y="89364"/>
                  </a:lnTo>
                  <a:cubicBezTo>
                    <a:pt x="0" y="91532"/>
                    <a:pt x="1735" y="93267"/>
                    <a:pt x="3869" y="93267"/>
                  </a:cubicBezTo>
                  <a:lnTo>
                    <a:pt x="120453" y="93267"/>
                  </a:lnTo>
                  <a:cubicBezTo>
                    <a:pt x="122621" y="93267"/>
                    <a:pt x="124322" y="91532"/>
                    <a:pt x="124322" y="89364"/>
                  </a:cubicBezTo>
                  <a:lnTo>
                    <a:pt x="124322" y="3870"/>
                  </a:lnTo>
                  <a:cubicBezTo>
                    <a:pt x="124322" y="1735"/>
                    <a:pt x="122621" y="0"/>
                    <a:pt x="120453"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71"/>
            <p:cNvSpPr/>
            <p:nvPr/>
          </p:nvSpPr>
          <p:spPr>
            <a:xfrm>
              <a:off x="2517350" y="3617275"/>
              <a:ext cx="185899" cy="159266"/>
            </a:xfrm>
            <a:custGeom>
              <a:avLst/>
              <a:gdLst/>
              <a:ahLst/>
              <a:cxnLst/>
              <a:rect l="l" t="t" r="r" b="b"/>
              <a:pathLst>
                <a:path w="8340" h="7146" extrusionOk="0">
                  <a:moveTo>
                    <a:pt x="4743" y="0"/>
                  </a:moveTo>
                  <a:cubicBezTo>
                    <a:pt x="3873" y="0"/>
                    <a:pt x="2988" y="322"/>
                    <a:pt x="2268" y="1042"/>
                  </a:cubicBezTo>
                  <a:cubicBezTo>
                    <a:pt x="0" y="3310"/>
                    <a:pt x="1601" y="7146"/>
                    <a:pt x="4770" y="7146"/>
                  </a:cubicBezTo>
                  <a:cubicBezTo>
                    <a:pt x="6738" y="7146"/>
                    <a:pt x="8339" y="5545"/>
                    <a:pt x="8339" y="3577"/>
                  </a:cubicBezTo>
                  <a:cubicBezTo>
                    <a:pt x="8339" y="1428"/>
                    <a:pt x="6576" y="0"/>
                    <a:pt x="47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F6F4C01E-8776-4343-A04E-1ECFEEAFF64F}"/>
              </a:ext>
            </a:extLst>
          </p:cNvPr>
          <p:cNvPicPr>
            <a:picLocks noChangeAspect="1"/>
          </p:cNvPicPr>
          <p:nvPr/>
        </p:nvPicPr>
        <p:blipFill>
          <a:blip r:embed="rId3"/>
          <a:stretch>
            <a:fillRect/>
          </a:stretch>
        </p:blipFill>
        <p:spPr>
          <a:xfrm>
            <a:off x="970942" y="1584317"/>
            <a:ext cx="3340650" cy="1798564"/>
          </a:xfrm>
          <a:prstGeom prst="rect">
            <a:avLst/>
          </a:prstGeom>
        </p:spPr>
      </p:pic>
    </p:spTree>
    <p:extLst>
      <p:ext uri="{BB962C8B-B14F-4D97-AF65-F5344CB8AC3E}">
        <p14:creationId xmlns:p14="http://schemas.microsoft.com/office/powerpoint/2010/main" val="720081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t>INTRO</a:t>
            </a:r>
            <a:endParaRPr>
              <a:solidFill>
                <a:schemeClr val="dk1"/>
              </a:solidFill>
            </a:endParaRPr>
          </a:p>
        </p:txBody>
      </p:sp>
      <p:sp>
        <p:nvSpPr>
          <p:cNvPr id="10285" name="Google Shape;10285;p44"/>
          <p:cNvSpPr txBox="1">
            <a:spLocks noGrp="1"/>
          </p:cNvSpPr>
          <p:nvPr>
            <p:ph type="title" idx="2"/>
          </p:nvPr>
        </p:nvSpPr>
        <p:spPr>
          <a:xfrm>
            <a:off x="3484800" y="1462650"/>
            <a:ext cx="21744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01</a:t>
            </a:r>
            <a:endParaRPr/>
          </a:p>
        </p:txBody>
      </p:sp>
      <p:sp>
        <p:nvSpPr>
          <p:cNvPr id="10286" name="Google Shape;10286;p44"/>
          <p:cNvSpPr txBox="1">
            <a:spLocks noGrp="1"/>
          </p:cNvSpPr>
          <p:nvPr>
            <p:ph type="subTitle" idx="1"/>
          </p:nvPr>
        </p:nvSpPr>
        <p:spPr>
          <a:xfrm>
            <a:off x="3194100" y="2905375"/>
            <a:ext cx="2755800" cy="59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a:solidFill>
                  <a:schemeClr val="dk1"/>
                </a:solidFill>
              </a:rPr>
              <a:t>Breaking the ice</a:t>
            </a:r>
            <a:endParaRPr>
              <a:solidFill>
                <a:schemeClr val="dk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29"/>
        <p:cNvGrpSpPr/>
        <p:nvPr/>
      </p:nvGrpSpPr>
      <p:grpSpPr>
        <a:xfrm>
          <a:off x="0" y="0"/>
          <a:ext cx="0" cy="0"/>
          <a:chOff x="0" y="0"/>
          <a:chExt cx="0" cy="0"/>
        </a:xfrm>
      </p:grpSpPr>
      <p:sp>
        <p:nvSpPr>
          <p:cNvPr id="10930" name="Google Shape;10930;p71"/>
          <p:cNvSpPr/>
          <p:nvPr/>
        </p:nvSpPr>
        <p:spPr>
          <a:xfrm flipH="1">
            <a:off x="5107226" y="1738325"/>
            <a:ext cx="3538749" cy="2095374"/>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sp>
      <p:sp>
        <p:nvSpPr>
          <p:cNvPr id="10931" name="Google Shape;10931;p71"/>
          <p:cNvSpPr txBox="1">
            <a:spLocks noGrp="1"/>
          </p:cNvSpPr>
          <p:nvPr>
            <p:ph type="title"/>
          </p:nvPr>
        </p:nvSpPr>
        <p:spPr>
          <a:xfrm>
            <a:off x="4434656" y="540000"/>
            <a:ext cx="3981544" cy="73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cs-CZ"/>
              <a:t>BE SPECIFIC</a:t>
            </a:r>
            <a:endParaRPr>
              <a:solidFill>
                <a:schemeClr val="dk1"/>
              </a:solidFill>
            </a:endParaRPr>
          </a:p>
        </p:txBody>
      </p:sp>
      <p:sp>
        <p:nvSpPr>
          <p:cNvPr id="10932" name="Google Shape;10932;p71"/>
          <p:cNvSpPr txBox="1">
            <a:spLocks noGrp="1"/>
          </p:cNvSpPr>
          <p:nvPr>
            <p:ph type="subTitle" idx="1"/>
          </p:nvPr>
        </p:nvSpPr>
        <p:spPr>
          <a:xfrm>
            <a:off x="5463559" y="2433599"/>
            <a:ext cx="2952641" cy="140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a:t>"</a:t>
            </a:r>
            <a:r>
              <a:rPr lang="cs-CZ" dirty="0" err="1"/>
              <a:t>The</a:t>
            </a:r>
            <a:r>
              <a:rPr lang="cs-CZ" dirty="0"/>
              <a:t> </a:t>
            </a:r>
            <a:r>
              <a:rPr lang="cs-CZ" dirty="0" err="1"/>
              <a:t>main</a:t>
            </a:r>
            <a:r>
              <a:rPr lang="cs-CZ" dirty="0"/>
              <a:t> </a:t>
            </a:r>
            <a:r>
              <a:rPr lang="cs-CZ" dirty="0" err="1"/>
              <a:t>requirement</a:t>
            </a:r>
            <a:r>
              <a:rPr lang="cs-CZ" dirty="0"/>
              <a:t> </a:t>
            </a:r>
            <a:r>
              <a:rPr lang="cs-CZ" dirty="0" err="1"/>
              <a:t>for</a:t>
            </a:r>
            <a:r>
              <a:rPr lang="cs-CZ" dirty="0"/>
              <a:t> </a:t>
            </a:r>
            <a:r>
              <a:rPr lang="cs-CZ" dirty="0" err="1"/>
              <a:t>this</a:t>
            </a:r>
            <a:r>
              <a:rPr lang="cs-CZ" dirty="0"/>
              <a:t> role </a:t>
            </a:r>
            <a:r>
              <a:rPr lang="cs-CZ" dirty="0" err="1"/>
              <a:t>is</a:t>
            </a:r>
            <a:r>
              <a:rPr lang="cs-CZ" dirty="0"/>
              <a:t> FLEXIBILITY“.</a:t>
            </a:r>
            <a:endParaRPr dirty="0">
              <a:solidFill>
                <a:schemeClr val="dk1"/>
              </a:solidFill>
            </a:endParaRPr>
          </a:p>
        </p:txBody>
      </p:sp>
      <p:sp>
        <p:nvSpPr>
          <p:cNvPr id="10933" name="Google Shape;10933;p71"/>
          <p:cNvSpPr/>
          <p:nvPr/>
        </p:nvSpPr>
        <p:spPr>
          <a:xfrm>
            <a:off x="4314743" y="3333666"/>
            <a:ext cx="86992" cy="49215"/>
          </a:xfrm>
          <a:custGeom>
            <a:avLst/>
            <a:gdLst/>
            <a:ahLst/>
            <a:cxnLst/>
            <a:rect l="l" t="t" r="r" b="b"/>
            <a:pathLst>
              <a:path w="2761" h="1562" extrusionOk="0">
                <a:moveTo>
                  <a:pt x="328" y="0"/>
                </a:moveTo>
                <a:cubicBezTo>
                  <a:pt x="137" y="0"/>
                  <a:pt x="0" y="308"/>
                  <a:pt x="258" y="394"/>
                </a:cubicBezTo>
                <a:lnTo>
                  <a:pt x="2360" y="1528"/>
                </a:lnTo>
                <a:cubicBezTo>
                  <a:pt x="2393" y="1528"/>
                  <a:pt x="2427" y="1528"/>
                  <a:pt x="2460" y="1562"/>
                </a:cubicBezTo>
                <a:cubicBezTo>
                  <a:pt x="2693" y="1528"/>
                  <a:pt x="2760" y="1261"/>
                  <a:pt x="2560" y="1161"/>
                </a:cubicBezTo>
                <a:lnTo>
                  <a:pt x="425" y="27"/>
                </a:lnTo>
                <a:cubicBezTo>
                  <a:pt x="392" y="8"/>
                  <a:pt x="360" y="0"/>
                  <a:pt x="32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71"/>
          <p:cNvSpPr/>
          <p:nvPr/>
        </p:nvSpPr>
        <p:spPr>
          <a:xfrm>
            <a:off x="4373315" y="3269548"/>
            <a:ext cx="31571" cy="60778"/>
          </a:xfrm>
          <a:custGeom>
            <a:avLst/>
            <a:gdLst/>
            <a:ahLst/>
            <a:cxnLst/>
            <a:rect l="l" t="t" r="r" b="b"/>
            <a:pathLst>
              <a:path w="1002" h="1929" extrusionOk="0">
                <a:moveTo>
                  <a:pt x="746" y="1"/>
                </a:moveTo>
                <a:cubicBezTo>
                  <a:pt x="668" y="1"/>
                  <a:pt x="592" y="55"/>
                  <a:pt x="568" y="127"/>
                </a:cubicBezTo>
                <a:lnTo>
                  <a:pt x="34" y="1662"/>
                </a:lnTo>
                <a:cubicBezTo>
                  <a:pt x="0" y="1762"/>
                  <a:pt x="67" y="1895"/>
                  <a:pt x="167" y="1929"/>
                </a:cubicBezTo>
                <a:lnTo>
                  <a:pt x="234" y="1929"/>
                </a:lnTo>
                <a:cubicBezTo>
                  <a:pt x="301" y="1929"/>
                  <a:pt x="401" y="1895"/>
                  <a:pt x="434" y="1795"/>
                </a:cubicBezTo>
                <a:lnTo>
                  <a:pt x="968" y="294"/>
                </a:lnTo>
                <a:cubicBezTo>
                  <a:pt x="1001" y="161"/>
                  <a:pt x="968" y="61"/>
                  <a:pt x="834" y="27"/>
                </a:cubicBezTo>
                <a:cubicBezTo>
                  <a:pt x="806" y="9"/>
                  <a:pt x="776" y="1"/>
                  <a:pt x="74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35" name="Google Shape;10935;p71"/>
          <p:cNvGrpSpPr/>
          <p:nvPr/>
        </p:nvGrpSpPr>
        <p:grpSpPr>
          <a:xfrm>
            <a:off x="646488" y="1277701"/>
            <a:ext cx="3917107" cy="2637358"/>
            <a:chOff x="646488" y="1277701"/>
            <a:chExt cx="3917107" cy="2637358"/>
          </a:xfrm>
        </p:grpSpPr>
        <p:sp>
          <p:nvSpPr>
            <p:cNvPr id="10936" name="Google Shape;10936;p71"/>
            <p:cNvSpPr/>
            <p:nvPr/>
          </p:nvSpPr>
          <p:spPr>
            <a:xfrm>
              <a:off x="646488" y="1277701"/>
              <a:ext cx="3917107" cy="2637358"/>
            </a:xfrm>
            <a:custGeom>
              <a:avLst/>
              <a:gdLst/>
              <a:ahLst/>
              <a:cxnLst/>
              <a:rect l="l" t="t" r="r" b="b"/>
              <a:pathLst>
                <a:path w="124323" h="93267" extrusionOk="0">
                  <a:moveTo>
                    <a:pt x="3869" y="0"/>
                  </a:moveTo>
                  <a:cubicBezTo>
                    <a:pt x="1735" y="0"/>
                    <a:pt x="0" y="1735"/>
                    <a:pt x="0" y="3870"/>
                  </a:cubicBezTo>
                  <a:lnTo>
                    <a:pt x="0" y="89364"/>
                  </a:lnTo>
                  <a:cubicBezTo>
                    <a:pt x="0" y="91532"/>
                    <a:pt x="1735" y="93267"/>
                    <a:pt x="3869" y="93267"/>
                  </a:cubicBezTo>
                  <a:lnTo>
                    <a:pt x="120453" y="93267"/>
                  </a:lnTo>
                  <a:cubicBezTo>
                    <a:pt x="122621" y="93267"/>
                    <a:pt x="124322" y="91532"/>
                    <a:pt x="124322" y="89364"/>
                  </a:cubicBezTo>
                  <a:lnTo>
                    <a:pt x="124322" y="3870"/>
                  </a:lnTo>
                  <a:cubicBezTo>
                    <a:pt x="124322" y="1735"/>
                    <a:pt x="122621" y="0"/>
                    <a:pt x="120453"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71"/>
            <p:cNvSpPr/>
            <p:nvPr/>
          </p:nvSpPr>
          <p:spPr>
            <a:xfrm>
              <a:off x="2517350" y="3617275"/>
              <a:ext cx="185899" cy="159266"/>
            </a:xfrm>
            <a:custGeom>
              <a:avLst/>
              <a:gdLst/>
              <a:ahLst/>
              <a:cxnLst/>
              <a:rect l="l" t="t" r="r" b="b"/>
              <a:pathLst>
                <a:path w="8340" h="7146" extrusionOk="0">
                  <a:moveTo>
                    <a:pt x="4743" y="0"/>
                  </a:moveTo>
                  <a:cubicBezTo>
                    <a:pt x="3873" y="0"/>
                    <a:pt x="2988" y="322"/>
                    <a:pt x="2268" y="1042"/>
                  </a:cubicBezTo>
                  <a:cubicBezTo>
                    <a:pt x="0" y="3310"/>
                    <a:pt x="1601" y="7146"/>
                    <a:pt x="4770" y="7146"/>
                  </a:cubicBezTo>
                  <a:cubicBezTo>
                    <a:pt x="6738" y="7146"/>
                    <a:pt x="8339" y="5545"/>
                    <a:pt x="8339" y="3577"/>
                  </a:cubicBezTo>
                  <a:cubicBezTo>
                    <a:pt x="8339" y="1428"/>
                    <a:pt x="6576" y="0"/>
                    <a:pt x="47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B841F4B6-6CEF-4FB4-8D8C-4CE00AF78ACB}"/>
              </a:ext>
            </a:extLst>
          </p:cNvPr>
          <p:cNvPicPr>
            <a:picLocks noChangeAspect="1"/>
          </p:cNvPicPr>
          <p:nvPr/>
        </p:nvPicPr>
        <p:blipFill>
          <a:blip r:embed="rId3"/>
          <a:stretch>
            <a:fillRect/>
          </a:stretch>
        </p:blipFill>
        <p:spPr>
          <a:xfrm>
            <a:off x="900122" y="1533380"/>
            <a:ext cx="3385335" cy="1904251"/>
          </a:xfrm>
          <a:prstGeom prst="rect">
            <a:avLst/>
          </a:prstGeom>
        </p:spPr>
      </p:pic>
    </p:spTree>
    <p:extLst>
      <p:ext uri="{BB962C8B-B14F-4D97-AF65-F5344CB8AC3E}">
        <p14:creationId xmlns:p14="http://schemas.microsoft.com/office/powerpoint/2010/main" val="3608312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29"/>
        <p:cNvGrpSpPr/>
        <p:nvPr/>
      </p:nvGrpSpPr>
      <p:grpSpPr>
        <a:xfrm>
          <a:off x="0" y="0"/>
          <a:ext cx="0" cy="0"/>
          <a:chOff x="0" y="0"/>
          <a:chExt cx="0" cy="0"/>
        </a:xfrm>
      </p:grpSpPr>
      <p:sp>
        <p:nvSpPr>
          <p:cNvPr id="10930" name="Google Shape;10930;p71"/>
          <p:cNvSpPr/>
          <p:nvPr/>
        </p:nvSpPr>
        <p:spPr>
          <a:xfrm flipH="1">
            <a:off x="5107226" y="1738325"/>
            <a:ext cx="3538749" cy="2095374"/>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sp>
      <p:sp>
        <p:nvSpPr>
          <p:cNvPr id="10931" name="Google Shape;10931;p71"/>
          <p:cNvSpPr txBox="1">
            <a:spLocks noGrp="1"/>
          </p:cNvSpPr>
          <p:nvPr>
            <p:ph type="title"/>
          </p:nvPr>
        </p:nvSpPr>
        <p:spPr>
          <a:xfrm>
            <a:off x="232475" y="540000"/>
            <a:ext cx="8183726" cy="737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cs-CZ">
                <a:solidFill>
                  <a:schemeClr val="dk1"/>
                </a:solidFill>
              </a:rPr>
              <a:t>DIG DEEP SO YOU CAN MEASURE IT</a:t>
            </a:r>
            <a:endParaRPr>
              <a:solidFill>
                <a:schemeClr val="dk1"/>
              </a:solidFill>
            </a:endParaRPr>
          </a:p>
        </p:txBody>
      </p:sp>
      <p:sp>
        <p:nvSpPr>
          <p:cNvPr id="10932" name="Google Shape;10932;p71"/>
          <p:cNvSpPr txBox="1">
            <a:spLocks noGrp="1"/>
          </p:cNvSpPr>
          <p:nvPr>
            <p:ph type="subTitle" idx="1"/>
          </p:nvPr>
        </p:nvSpPr>
        <p:spPr>
          <a:xfrm>
            <a:off x="5463560" y="2630276"/>
            <a:ext cx="2952641" cy="1400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dirty="0"/>
              <a:t>"SENIOR FINANCE EXPERT“</a:t>
            </a:r>
            <a:endParaRPr dirty="0">
              <a:solidFill>
                <a:schemeClr val="dk1"/>
              </a:solidFill>
            </a:endParaRPr>
          </a:p>
        </p:txBody>
      </p:sp>
      <p:sp>
        <p:nvSpPr>
          <p:cNvPr id="10933" name="Google Shape;10933;p71"/>
          <p:cNvSpPr/>
          <p:nvPr/>
        </p:nvSpPr>
        <p:spPr>
          <a:xfrm>
            <a:off x="4314743" y="3333666"/>
            <a:ext cx="86992" cy="49215"/>
          </a:xfrm>
          <a:custGeom>
            <a:avLst/>
            <a:gdLst/>
            <a:ahLst/>
            <a:cxnLst/>
            <a:rect l="l" t="t" r="r" b="b"/>
            <a:pathLst>
              <a:path w="2761" h="1562" extrusionOk="0">
                <a:moveTo>
                  <a:pt x="328" y="0"/>
                </a:moveTo>
                <a:cubicBezTo>
                  <a:pt x="137" y="0"/>
                  <a:pt x="0" y="308"/>
                  <a:pt x="258" y="394"/>
                </a:cubicBezTo>
                <a:lnTo>
                  <a:pt x="2360" y="1528"/>
                </a:lnTo>
                <a:cubicBezTo>
                  <a:pt x="2393" y="1528"/>
                  <a:pt x="2427" y="1528"/>
                  <a:pt x="2460" y="1562"/>
                </a:cubicBezTo>
                <a:cubicBezTo>
                  <a:pt x="2693" y="1528"/>
                  <a:pt x="2760" y="1261"/>
                  <a:pt x="2560" y="1161"/>
                </a:cubicBezTo>
                <a:lnTo>
                  <a:pt x="425" y="27"/>
                </a:lnTo>
                <a:cubicBezTo>
                  <a:pt x="392" y="8"/>
                  <a:pt x="360" y="0"/>
                  <a:pt x="32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71"/>
          <p:cNvSpPr/>
          <p:nvPr/>
        </p:nvSpPr>
        <p:spPr>
          <a:xfrm>
            <a:off x="4373315" y="3269548"/>
            <a:ext cx="31571" cy="60778"/>
          </a:xfrm>
          <a:custGeom>
            <a:avLst/>
            <a:gdLst/>
            <a:ahLst/>
            <a:cxnLst/>
            <a:rect l="l" t="t" r="r" b="b"/>
            <a:pathLst>
              <a:path w="1002" h="1929" extrusionOk="0">
                <a:moveTo>
                  <a:pt x="746" y="1"/>
                </a:moveTo>
                <a:cubicBezTo>
                  <a:pt x="668" y="1"/>
                  <a:pt x="592" y="55"/>
                  <a:pt x="568" y="127"/>
                </a:cubicBezTo>
                <a:lnTo>
                  <a:pt x="34" y="1662"/>
                </a:lnTo>
                <a:cubicBezTo>
                  <a:pt x="0" y="1762"/>
                  <a:pt x="67" y="1895"/>
                  <a:pt x="167" y="1929"/>
                </a:cubicBezTo>
                <a:lnTo>
                  <a:pt x="234" y="1929"/>
                </a:lnTo>
                <a:cubicBezTo>
                  <a:pt x="301" y="1929"/>
                  <a:pt x="401" y="1895"/>
                  <a:pt x="434" y="1795"/>
                </a:cubicBezTo>
                <a:lnTo>
                  <a:pt x="968" y="294"/>
                </a:lnTo>
                <a:cubicBezTo>
                  <a:pt x="1001" y="161"/>
                  <a:pt x="968" y="61"/>
                  <a:pt x="834" y="27"/>
                </a:cubicBezTo>
                <a:cubicBezTo>
                  <a:pt x="806" y="9"/>
                  <a:pt x="776" y="1"/>
                  <a:pt x="74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35" name="Google Shape;10935;p71"/>
          <p:cNvGrpSpPr/>
          <p:nvPr/>
        </p:nvGrpSpPr>
        <p:grpSpPr>
          <a:xfrm>
            <a:off x="646488" y="1277701"/>
            <a:ext cx="3917107" cy="2637358"/>
            <a:chOff x="646488" y="1277701"/>
            <a:chExt cx="3917107" cy="2637358"/>
          </a:xfrm>
        </p:grpSpPr>
        <p:sp>
          <p:nvSpPr>
            <p:cNvPr id="10936" name="Google Shape;10936;p71"/>
            <p:cNvSpPr/>
            <p:nvPr/>
          </p:nvSpPr>
          <p:spPr>
            <a:xfrm>
              <a:off x="646488" y="1277701"/>
              <a:ext cx="3917107" cy="2637358"/>
            </a:xfrm>
            <a:custGeom>
              <a:avLst/>
              <a:gdLst/>
              <a:ahLst/>
              <a:cxnLst/>
              <a:rect l="l" t="t" r="r" b="b"/>
              <a:pathLst>
                <a:path w="124323" h="93267" extrusionOk="0">
                  <a:moveTo>
                    <a:pt x="3869" y="0"/>
                  </a:moveTo>
                  <a:cubicBezTo>
                    <a:pt x="1735" y="0"/>
                    <a:pt x="0" y="1735"/>
                    <a:pt x="0" y="3870"/>
                  </a:cubicBezTo>
                  <a:lnTo>
                    <a:pt x="0" y="89364"/>
                  </a:lnTo>
                  <a:cubicBezTo>
                    <a:pt x="0" y="91532"/>
                    <a:pt x="1735" y="93267"/>
                    <a:pt x="3869" y="93267"/>
                  </a:cubicBezTo>
                  <a:lnTo>
                    <a:pt x="120453" y="93267"/>
                  </a:lnTo>
                  <a:cubicBezTo>
                    <a:pt x="122621" y="93267"/>
                    <a:pt x="124322" y="91532"/>
                    <a:pt x="124322" y="89364"/>
                  </a:cubicBezTo>
                  <a:lnTo>
                    <a:pt x="124322" y="3870"/>
                  </a:lnTo>
                  <a:cubicBezTo>
                    <a:pt x="124322" y="1735"/>
                    <a:pt x="122621" y="0"/>
                    <a:pt x="120453"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p71"/>
            <p:cNvSpPr/>
            <p:nvPr/>
          </p:nvSpPr>
          <p:spPr>
            <a:xfrm>
              <a:off x="2517350" y="3617275"/>
              <a:ext cx="185899" cy="159266"/>
            </a:xfrm>
            <a:custGeom>
              <a:avLst/>
              <a:gdLst/>
              <a:ahLst/>
              <a:cxnLst/>
              <a:rect l="l" t="t" r="r" b="b"/>
              <a:pathLst>
                <a:path w="8340" h="7146" extrusionOk="0">
                  <a:moveTo>
                    <a:pt x="4743" y="0"/>
                  </a:moveTo>
                  <a:cubicBezTo>
                    <a:pt x="3873" y="0"/>
                    <a:pt x="2988" y="322"/>
                    <a:pt x="2268" y="1042"/>
                  </a:cubicBezTo>
                  <a:cubicBezTo>
                    <a:pt x="0" y="3310"/>
                    <a:pt x="1601" y="7146"/>
                    <a:pt x="4770" y="7146"/>
                  </a:cubicBezTo>
                  <a:cubicBezTo>
                    <a:pt x="6738" y="7146"/>
                    <a:pt x="8339" y="5545"/>
                    <a:pt x="8339" y="3577"/>
                  </a:cubicBezTo>
                  <a:cubicBezTo>
                    <a:pt x="8339" y="1428"/>
                    <a:pt x="6576" y="0"/>
                    <a:pt x="474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picture containing person, person, indoor&#10;&#10;Description automatically generated">
            <a:extLst>
              <a:ext uri="{FF2B5EF4-FFF2-40B4-BE49-F238E27FC236}">
                <a16:creationId xmlns:a16="http://schemas.microsoft.com/office/drawing/2014/main" id="{537562AA-F899-4769-83F8-B864D3FC4840}"/>
              </a:ext>
            </a:extLst>
          </p:cNvPr>
          <p:cNvPicPr>
            <a:picLocks noChangeAspect="1"/>
          </p:cNvPicPr>
          <p:nvPr/>
        </p:nvPicPr>
        <p:blipFill>
          <a:blip r:embed="rId3"/>
          <a:stretch>
            <a:fillRect/>
          </a:stretch>
        </p:blipFill>
        <p:spPr>
          <a:xfrm>
            <a:off x="940076" y="1484102"/>
            <a:ext cx="3384262" cy="1940334"/>
          </a:xfrm>
          <a:prstGeom prst="rect">
            <a:avLst/>
          </a:prstGeom>
        </p:spPr>
      </p:pic>
    </p:spTree>
    <p:extLst>
      <p:ext uri="{BB962C8B-B14F-4D97-AF65-F5344CB8AC3E}">
        <p14:creationId xmlns:p14="http://schemas.microsoft.com/office/powerpoint/2010/main" val="3097446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28"/>
        <p:cNvGrpSpPr/>
        <p:nvPr/>
      </p:nvGrpSpPr>
      <p:grpSpPr>
        <a:xfrm>
          <a:off x="0" y="0"/>
          <a:ext cx="0" cy="0"/>
          <a:chOff x="0" y="0"/>
          <a:chExt cx="0" cy="0"/>
        </a:xfrm>
      </p:grpSpPr>
      <p:sp>
        <p:nvSpPr>
          <p:cNvPr id="10529" name="Google Shape;10529;p54"/>
          <p:cNvSpPr/>
          <p:nvPr/>
        </p:nvSpPr>
        <p:spPr>
          <a:xfrm>
            <a:off x="828675" y="3220437"/>
            <a:ext cx="2647738" cy="1084863"/>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530" name="Google Shape;10530;p54"/>
          <p:cNvSpPr/>
          <p:nvPr/>
        </p:nvSpPr>
        <p:spPr>
          <a:xfrm>
            <a:off x="828675" y="1799400"/>
            <a:ext cx="2790930" cy="1084863"/>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531" name="Google Shape;10531;p54"/>
          <p:cNvSpPr txBox="1">
            <a:spLocks noGrp="1"/>
          </p:cNvSpPr>
          <p:nvPr>
            <p:ph type="title"/>
          </p:nvPr>
        </p:nvSpPr>
        <p:spPr>
          <a:xfrm>
            <a:off x="1262700" y="540000"/>
            <a:ext cx="6618600" cy="99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t>CANDIDATE REQUIREMENTS</a:t>
            </a:r>
            <a:endParaRPr>
              <a:solidFill>
                <a:schemeClr val="dk1"/>
              </a:solidFill>
            </a:endParaRPr>
          </a:p>
        </p:txBody>
      </p:sp>
      <p:sp>
        <p:nvSpPr>
          <p:cNvPr id="10563" name="Google Shape;10563;p54"/>
          <p:cNvSpPr txBox="1"/>
          <p:nvPr/>
        </p:nvSpPr>
        <p:spPr>
          <a:xfrm>
            <a:off x="969898" y="2105476"/>
            <a:ext cx="1617300" cy="600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HARD SKILLS</a:t>
            </a:r>
            <a:endParaRPr sz="1600">
              <a:solidFill>
                <a:schemeClr val="dk1"/>
              </a:solidFill>
              <a:latin typeface="Architects Daughter"/>
              <a:ea typeface="Architects Daughter"/>
              <a:cs typeface="Architects Daughter"/>
              <a:sym typeface="Architects Daughter"/>
            </a:endParaRPr>
          </a:p>
        </p:txBody>
      </p:sp>
      <p:sp>
        <p:nvSpPr>
          <p:cNvPr id="10564" name="Google Shape;10564;p54"/>
          <p:cNvSpPr txBox="1"/>
          <p:nvPr/>
        </p:nvSpPr>
        <p:spPr>
          <a:xfrm>
            <a:off x="2539300" y="2041825"/>
            <a:ext cx="733500" cy="600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1"/>
                </a:solidFill>
                <a:latin typeface="Slackey"/>
                <a:ea typeface="Slackey"/>
                <a:cs typeface="Slackey"/>
                <a:sym typeface="Slackey"/>
              </a:rPr>
              <a:t>01</a:t>
            </a:r>
            <a:endParaRPr sz="3000">
              <a:solidFill>
                <a:schemeClr val="accent1"/>
              </a:solidFill>
              <a:latin typeface="Slackey"/>
              <a:ea typeface="Slackey"/>
              <a:cs typeface="Slackey"/>
              <a:sym typeface="Slackey"/>
            </a:endParaRPr>
          </a:p>
        </p:txBody>
      </p:sp>
      <p:cxnSp>
        <p:nvCxnSpPr>
          <p:cNvPr id="10565" name="Google Shape;10565;p54"/>
          <p:cNvCxnSpPr/>
          <p:nvPr/>
        </p:nvCxnSpPr>
        <p:spPr>
          <a:xfrm>
            <a:off x="3569250" y="2307025"/>
            <a:ext cx="834600" cy="336600"/>
          </a:xfrm>
          <a:prstGeom prst="straightConnector1">
            <a:avLst/>
          </a:prstGeom>
          <a:noFill/>
          <a:ln w="28575" cap="flat" cmpd="sng">
            <a:solidFill>
              <a:schemeClr val="dk1"/>
            </a:solidFill>
            <a:prstDash val="solid"/>
            <a:round/>
            <a:headEnd type="none" w="med" len="med"/>
            <a:tailEnd type="oval" w="med" len="med"/>
          </a:ln>
        </p:spPr>
      </p:cxnSp>
      <p:cxnSp>
        <p:nvCxnSpPr>
          <p:cNvPr id="10566" name="Google Shape;10566;p54"/>
          <p:cNvCxnSpPr>
            <a:cxnSpLocks/>
          </p:cNvCxnSpPr>
          <p:nvPr/>
        </p:nvCxnSpPr>
        <p:spPr>
          <a:xfrm>
            <a:off x="3465830" y="3891800"/>
            <a:ext cx="689295" cy="336600"/>
          </a:xfrm>
          <a:prstGeom prst="straightConnector1">
            <a:avLst/>
          </a:prstGeom>
          <a:noFill/>
          <a:ln w="28575" cap="flat" cmpd="sng">
            <a:solidFill>
              <a:schemeClr val="dk1"/>
            </a:solidFill>
            <a:prstDash val="solid"/>
            <a:round/>
            <a:headEnd type="none" w="med" len="med"/>
            <a:tailEnd type="oval" w="med" len="med"/>
          </a:ln>
        </p:spPr>
      </p:cxnSp>
      <p:cxnSp>
        <p:nvCxnSpPr>
          <p:cNvPr id="10567" name="Google Shape;10567;p54"/>
          <p:cNvCxnSpPr/>
          <p:nvPr/>
        </p:nvCxnSpPr>
        <p:spPr>
          <a:xfrm flipH="1">
            <a:off x="4930800" y="2463425"/>
            <a:ext cx="834600" cy="336600"/>
          </a:xfrm>
          <a:prstGeom prst="straightConnector1">
            <a:avLst/>
          </a:prstGeom>
          <a:noFill/>
          <a:ln w="28575" cap="flat" cmpd="sng">
            <a:solidFill>
              <a:schemeClr val="dk1"/>
            </a:solidFill>
            <a:prstDash val="solid"/>
            <a:round/>
            <a:headEnd type="none" w="med" len="med"/>
            <a:tailEnd type="oval" w="med" len="med"/>
          </a:ln>
        </p:spPr>
      </p:cxnSp>
      <p:cxnSp>
        <p:nvCxnSpPr>
          <p:cNvPr id="10568" name="Google Shape;10568;p54"/>
          <p:cNvCxnSpPr/>
          <p:nvPr/>
        </p:nvCxnSpPr>
        <p:spPr>
          <a:xfrm flipH="1">
            <a:off x="4827825" y="3695700"/>
            <a:ext cx="1163400" cy="456000"/>
          </a:xfrm>
          <a:prstGeom prst="straightConnector1">
            <a:avLst/>
          </a:prstGeom>
          <a:noFill/>
          <a:ln w="28575" cap="flat" cmpd="sng">
            <a:solidFill>
              <a:schemeClr val="dk1"/>
            </a:solidFill>
            <a:prstDash val="solid"/>
            <a:round/>
            <a:headEnd type="none" w="med" len="med"/>
            <a:tailEnd type="oval" w="med" len="med"/>
          </a:ln>
        </p:spPr>
      </p:cxnSp>
      <p:sp>
        <p:nvSpPr>
          <p:cNvPr id="10569" name="Google Shape;10569;p54"/>
          <p:cNvSpPr txBox="1"/>
          <p:nvPr/>
        </p:nvSpPr>
        <p:spPr>
          <a:xfrm>
            <a:off x="922025" y="3462875"/>
            <a:ext cx="1362000"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CULTURE &amp; TEAM FIT</a:t>
            </a:r>
            <a:endParaRPr sz="1600">
              <a:solidFill>
                <a:schemeClr val="dk1"/>
              </a:solidFill>
              <a:latin typeface="Architects Daughter"/>
              <a:ea typeface="Architects Daughter"/>
              <a:cs typeface="Architects Daughter"/>
              <a:sym typeface="Architects Daughter"/>
            </a:endParaRPr>
          </a:p>
        </p:txBody>
      </p:sp>
      <p:sp>
        <p:nvSpPr>
          <p:cNvPr id="10570" name="Google Shape;10570;p54"/>
          <p:cNvSpPr txBox="1"/>
          <p:nvPr/>
        </p:nvSpPr>
        <p:spPr>
          <a:xfrm>
            <a:off x="2284025" y="3462875"/>
            <a:ext cx="733500" cy="600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000">
                <a:solidFill>
                  <a:schemeClr val="accent1"/>
                </a:solidFill>
                <a:latin typeface="Slackey"/>
                <a:ea typeface="Slackey"/>
                <a:cs typeface="Slackey"/>
                <a:sym typeface="Slackey"/>
              </a:rPr>
              <a:t>03</a:t>
            </a:r>
            <a:endParaRPr sz="3000">
              <a:solidFill>
                <a:schemeClr val="accent1"/>
              </a:solidFill>
              <a:latin typeface="Slackey"/>
              <a:ea typeface="Slackey"/>
              <a:cs typeface="Slackey"/>
              <a:sym typeface="Slackey"/>
            </a:endParaRPr>
          </a:p>
        </p:txBody>
      </p:sp>
      <p:sp>
        <p:nvSpPr>
          <p:cNvPr id="10571" name="Google Shape;10571;p54"/>
          <p:cNvSpPr/>
          <p:nvPr/>
        </p:nvSpPr>
        <p:spPr>
          <a:xfrm flipH="1">
            <a:off x="5963450" y="3220437"/>
            <a:ext cx="2790930" cy="1084863"/>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572" name="Google Shape;10572;p54"/>
          <p:cNvSpPr/>
          <p:nvPr/>
        </p:nvSpPr>
        <p:spPr>
          <a:xfrm flipH="1">
            <a:off x="5708150" y="1799400"/>
            <a:ext cx="2790930" cy="1084863"/>
          </a:xfrm>
          <a:custGeom>
            <a:avLst/>
            <a:gdLst/>
            <a:ahLst/>
            <a:cxnLst/>
            <a:rect l="l" t="t" r="r" b="b"/>
            <a:pathLst>
              <a:path w="136226" h="114106" extrusionOk="0">
                <a:moveTo>
                  <a:pt x="3626" y="1292"/>
                </a:moveTo>
                <a:lnTo>
                  <a:pt x="136226" y="0"/>
                </a:lnTo>
                <a:lnTo>
                  <a:pt x="132389" y="110131"/>
                </a:lnTo>
                <a:lnTo>
                  <a:pt x="0" y="114106"/>
                </a:lnTo>
                <a:lnTo>
                  <a:pt x="282" y="105152"/>
                </a:lnTo>
                <a:close/>
              </a:path>
            </a:pathLst>
          </a:custGeom>
          <a:solidFill>
            <a:schemeClr val="lt1"/>
          </a:solidFill>
          <a:ln w="38100" cap="flat" cmpd="sng">
            <a:solidFill>
              <a:schemeClr val="dk1"/>
            </a:solidFill>
            <a:prstDash val="solid"/>
            <a:round/>
            <a:headEnd type="none" w="med" len="med"/>
            <a:tailEnd type="none" w="med" len="med"/>
          </a:ln>
        </p:spPr>
      </p:sp>
      <p:sp>
        <p:nvSpPr>
          <p:cNvPr id="10573" name="Google Shape;10573;p54"/>
          <p:cNvSpPr txBox="1"/>
          <p:nvPr/>
        </p:nvSpPr>
        <p:spPr>
          <a:xfrm flipH="1">
            <a:off x="6054955" y="2041825"/>
            <a:ext cx="733500"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1"/>
                </a:solidFill>
                <a:latin typeface="Slackey"/>
                <a:ea typeface="Slackey"/>
                <a:cs typeface="Slackey"/>
                <a:sym typeface="Slackey"/>
              </a:rPr>
              <a:t>02</a:t>
            </a:r>
            <a:endParaRPr sz="3000">
              <a:solidFill>
                <a:schemeClr val="accent1"/>
              </a:solidFill>
              <a:latin typeface="Slackey"/>
              <a:ea typeface="Slackey"/>
              <a:cs typeface="Slackey"/>
              <a:sym typeface="Slackey"/>
            </a:endParaRPr>
          </a:p>
        </p:txBody>
      </p:sp>
      <p:sp>
        <p:nvSpPr>
          <p:cNvPr id="10574" name="Google Shape;10574;p54"/>
          <p:cNvSpPr txBox="1"/>
          <p:nvPr/>
        </p:nvSpPr>
        <p:spPr>
          <a:xfrm flipH="1">
            <a:off x="6310230" y="3462875"/>
            <a:ext cx="733500"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chemeClr val="accent1"/>
                </a:solidFill>
                <a:latin typeface="Slackey"/>
                <a:ea typeface="Slackey"/>
                <a:cs typeface="Slackey"/>
                <a:sym typeface="Slackey"/>
              </a:rPr>
              <a:t>04</a:t>
            </a:r>
            <a:endParaRPr sz="3000">
              <a:solidFill>
                <a:schemeClr val="accent1"/>
              </a:solidFill>
              <a:latin typeface="Slackey"/>
              <a:ea typeface="Slackey"/>
              <a:cs typeface="Slackey"/>
              <a:sym typeface="Slackey"/>
            </a:endParaRPr>
          </a:p>
        </p:txBody>
      </p:sp>
      <p:sp>
        <p:nvSpPr>
          <p:cNvPr id="10575" name="Google Shape;10575;p54"/>
          <p:cNvSpPr txBox="1"/>
          <p:nvPr/>
        </p:nvSpPr>
        <p:spPr>
          <a:xfrm>
            <a:off x="6788425" y="2041813"/>
            <a:ext cx="1526900" cy="6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SOFT SKILLS</a:t>
            </a:r>
            <a:endParaRPr sz="1600">
              <a:solidFill>
                <a:schemeClr val="dk1"/>
              </a:solidFill>
              <a:latin typeface="Architects Daughter"/>
              <a:ea typeface="Architects Daughter"/>
              <a:cs typeface="Architects Daughter"/>
              <a:sym typeface="Architects Daughter"/>
            </a:endParaRPr>
          </a:p>
        </p:txBody>
      </p:sp>
      <p:sp>
        <p:nvSpPr>
          <p:cNvPr id="10576" name="Google Shape;10576;p54"/>
          <p:cNvSpPr txBox="1"/>
          <p:nvPr/>
        </p:nvSpPr>
        <p:spPr>
          <a:xfrm>
            <a:off x="7043725" y="3462875"/>
            <a:ext cx="1362000"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PRACTICAL</a:t>
            </a:r>
            <a:br>
              <a:rPr lang="cs-CZ" sz="1600">
                <a:solidFill>
                  <a:schemeClr val="dk1"/>
                </a:solidFill>
                <a:latin typeface="Architects Daughter"/>
                <a:ea typeface="Architects Daughter"/>
                <a:cs typeface="Architects Daughter"/>
                <a:sym typeface="Architects Daughter"/>
              </a:rPr>
            </a:br>
            <a:r>
              <a:rPr lang="cs-CZ" sz="1600">
                <a:solidFill>
                  <a:schemeClr val="dk1"/>
                </a:solidFill>
                <a:latin typeface="Architects Daughter"/>
                <a:ea typeface="Architects Daughter"/>
                <a:cs typeface="Architects Daughter"/>
                <a:sym typeface="Architects Daughter"/>
              </a:rPr>
              <a:t>DETAILS</a:t>
            </a:r>
            <a:endParaRPr sz="1600">
              <a:solidFill>
                <a:schemeClr val="dk1"/>
              </a:solidFill>
              <a:latin typeface="Architects Daughter"/>
              <a:ea typeface="Architects Daughter"/>
              <a:cs typeface="Architects Daughter"/>
              <a:sym typeface="Architects Daughter"/>
            </a:endParaRPr>
          </a:p>
        </p:txBody>
      </p:sp>
      <p:pic>
        <p:nvPicPr>
          <p:cNvPr id="15" name="Picture 14">
            <a:extLst>
              <a:ext uri="{FF2B5EF4-FFF2-40B4-BE49-F238E27FC236}">
                <a16:creationId xmlns:a16="http://schemas.microsoft.com/office/drawing/2014/main" id="{7B2F0C66-B66F-4E38-9A7C-2204D5499B88}"/>
              </a:ext>
            </a:extLst>
          </p:cNvPr>
          <p:cNvPicPr>
            <a:picLocks noChangeAspect="1"/>
          </p:cNvPicPr>
          <p:nvPr/>
        </p:nvPicPr>
        <p:blipFill>
          <a:blip r:embed="rId3"/>
          <a:stretch>
            <a:fillRect/>
          </a:stretch>
        </p:blipFill>
        <p:spPr>
          <a:xfrm>
            <a:off x="3476413" y="1799400"/>
            <a:ext cx="2175279" cy="2938635"/>
          </a:xfrm>
          <a:prstGeom prst="rect">
            <a:avLst/>
          </a:prstGeom>
        </p:spPr>
      </p:pic>
      <p:grpSp>
        <p:nvGrpSpPr>
          <p:cNvPr id="65" name="Google Shape;11047;p75">
            <a:extLst>
              <a:ext uri="{FF2B5EF4-FFF2-40B4-BE49-F238E27FC236}">
                <a16:creationId xmlns:a16="http://schemas.microsoft.com/office/drawing/2014/main" id="{D94DF373-ACD3-49A0-A3CD-AEB7C59BAE0E}"/>
              </a:ext>
            </a:extLst>
          </p:cNvPr>
          <p:cNvGrpSpPr/>
          <p:nvPr/>
        </p:nvGrpSpPr>
        <p:grpSpPr>
          <a:xfrm>
            <a:off x="119749" y="1080625"/>
            <a:ext cx="1700297" cy="1082888"/>
            <a:chOff x="2331871" y="1422057"/>
            <a:chExt cx="1067489" cy="679864"/>
          </a:xfrm>
        </p:grpSpPr>
        <p:sp>
          <p:nvSpPr>
            <p:cNvPr id="66" name="Google Shape;11048;p75">
              <a:extLst>
                <a:ext uri="{FF2B5EF4-FFF2-40B4-BE49-F238E27FC236}">
                  <a16:creationId xmlns:a16="http://schemas.microsoft.com/office/drawing/2014/main" id="{5B54A4C7-415D-4F55-8B72-A1A73D1CAF6B}"/>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049;p75">
              <a:extLst>
                <a:ext uri="{FF2B5EF4-FFF2-40B4-BE49-F238E27FC236}">
                  <a16:creationId xmlns:a16="http://schemas.microsoft.com/office/drawing/2014/main" id="{B57E29C3-8466-4DF3-BA46-A1DD8B130F7E}"/>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050;p75">
              <a:extLst>
                <a:ext uri="{FF2B5EF4-FFF2-40B4-BE49-F238E27FC236}">
                  <a16:creationId xmlns:a16="http://schemas.microsoft.com/office/drawing/2014/main" id="{3834C1AB-98EF-4994-8284-A20D88F86088}"/>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2800">
                  <a:latin typeface="Slackey" panose="020B0604020202020204" charset="0"/>
                </a:rPr>
                <a:t>JD</a:t>
              </a:r>
              <a:endParaRPr sz="2800">
                <a:latin typeface="Slackey" panose="020B0604020202020204" charset="0"/>
              </a:endParaRPr>
            </a:p>
          </p:txBody>
        </p:sp>
      </p:grpSp>
      <p:grpSp>
        <p:nvGrpSpPr>
          <p:cNvPr id="70" name="Google Shape;11047;p75">
            <a:extLst>
              <a:ext uri="{FF2B5EF4-FFF2-40B4-BE49-F238E27FC236}">
                <a16:creationId xmlns:a16="http://schemas.microsoft.com/office/drawing/2014/main" id="{23D2F0B7-3880-4C91-8631-5639CE840B86}"/>
              </a:ext>
            </a:extLst>
          </p:cNvPr>
          <p:cNvGrpSpPr/>
          <p:nvPr/>
        </p:nvGrpSpPr>
        <p:grpSpPr>
          <a:xfrm>
            <a:off x="4893421" y="1015531"/>
            <a:ext cx="1700297" cy="1082888"/>
            <a:chOff x="2331871" y="1422057"/>
            <a:chExt cx="1067489" cy="679864"/>
          </a:xfrm>
        </p:grpSpPr>
        <p:sp>
          <p:nvSpPr>
            <p:cNvPr id="71" name="Google Shape;11048;p75">
              <a:extLst>
                <a:ext uri="{FF2B5EF4-FFF2-40B4-BE49-F238E27FC236}">
                  <a16:creationId xmlns:a16="http://schemas.microsoft.com/office/drawing/2014/main" id="{9914D173-91A2-4205-860F-A7A907524F5F}"/>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049;p75">
              <a:extLst>
                <a:ext uri="{FF2B5EF4-FFF2-40B4-BE49-F238E27FC236}">
                  <a16:creationId xmlns:a16="http://schemas.microsoft.com/office/drawing/2014/main" id="{5FEAC423-4AC4-40BC-B602-0BDB568C3A28}"/>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050;p75">
              <a:extLst>
                <a:ext uri="{FF2B5EF4-FFF2-40B4-BE49-F238E27FC236}">
                  <a16:creationId xmlns:a16="http://schemas.microsoft.com/office/drawing/2014/main" id="{3001A1FC-251E-471F-A19C-738A31805355}"/>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2800">
                  <a:latin typeface="Slackey" panose="020B0604020202020204" charset="0"/>
                </a:rPr>
                <a:t>JD</a:t>
              </a:r>
              <a:endParaRPr sz="2800">
                <a:latin typeface="Slackey" panose="020B0604020202020204" charset="0"/>
              </a:endParaRPr>
            </a:p>
          </p:txBody>
        </p:sp>
      </p:grpSp>
      <p:grpSp>
        <p:nvGrpSpPr>
          <p:cNvPr id="74" name="Google Shape;11047;p75">
            <a:extLst>
              <a:ext uri="{FF2B5EF4-FFF2-40B4-BE49-F238E27FC236}">
                <a16:creationId xmlns:a16="http://schemas.microsoft.com/office/drawing/2014/main" id="{9534938A-B278-4DF7-90FB-E6FFE69AA2FA}"/>
              </a:ext>
            </a:extLst>
          </p:cNvPr>
          <p:cNvGrpSpPr/>
          <p:nvPr/>
        </p:nvGrpSpPr>
        <p:grpSpPr>
          <a:xfrm>
            <a:off x="6508766" y="884667"/>
            <a:ext cx="1700297" cy="1082888"/>
            <a:chOff x="2331871" y="1422057"/>
            <a:chExt cx="1067489" cy="679864"/>
          </a:xfrm>
        </p:grpSpPr>
        <p:sp>
          <p:nvSpPr>
            <p:cNvPr id="75" name="Google Shape;11048;p75">
              <a:extLst>
                <a:ext uri="{FF2B5EF4-FFF2-40B4-BE49-F238E27FC236}">
                  <a16:creationId xmlns:a16="http://schemas.microsoft.com/office/drawing/2014/main" id="{97A16828-021C-4252-9F4F-B0438FE2A58D}"/>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049;p75">
              <a:extLst>
                <a:ext uri="{FF2B5EF4-FFF2-40B4-BE49-F238E27FC236}">
                  <a16:creationId xmlns:a16="http://schemas.microsoft.com/office/drawing/2014/main" id="{25C6ABCB-887C-467E-B292-32B3D197C5FD}"/>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050;p75">
              <a:extLst>
                <a:ext uri="{FF2B5EF4-FFF2-40B4-BE49-F238E27FC236}">
                  <a16:creationId xmlns:a16="http://schemas.microsoft.com/office/drawing/2014/main" id="{049E7E89-373F-4CE3-A6C1-84719663C627}"/>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latin typeface="Slackey" panose="020B0604020202020204" charset="0"/>
                </a:rPr>
                <a:t>Score</a:t>
              </a:r>
              <a:br>
                <a:rPr lang="cs-CZ" sz="1200">
                  <a:latin typeface="Slackey" panose="020B0604020202020204" charset="0"/>
                </a:rPr>
              </a:br>
              <a:r>
                <a:rPr lang="cs-CZ" sz="1200">
                  <a:latin typeface="Slackey" panose="020B0604020202020204" charset="0"/>
                </a:rPr>
                <a:t>card</a:t>
              </a:r>
              <a:endParaRPr sz="1200">
                <a:latin typeface="Slackey" panose="020B0604020202020204" charset="0"/>
              </a:endParaRPr>
            </a:p>
          </p:txBody>
        </p:sp>
      </p:grpSp>
      <p:grpSp>
        <p:nvGrpSpPr>
          <p:cNvPr id="78" name="Google Shape;11047;p75">
            <a:extLst>
              <a:ext uri="{FF2B5EF4-FFF2-40B4-BE49-F238E27FC236}">
                <a16:creationId xmlns:a16="http://schemas.microsoft.com/office/drawing/2014/main" id="{9B509A70-9D03-44A2-8CC5-A253F3A2A036}"/>
              </a:ext>
            </a:extLst>
          </p:cNvPr>
          <p:cNvGrpSpPr/>
          <p:nvPr/>
        </p:nvGrpSpPr>
        <p:grpSpPr>
          <a:xfrm>
            <a:off x="6037698" y="4015862"/>
            <a:ext cx="1700297" cy="1082888"/>
            <a:chOff x="2331871" y="1422057"/>
            <a:chExt cx="1067489" cy="679864"/>
          </a:xfrm>
        </p:grpSpPr>
        <p:sp>
          <p:nvSpPr>
            <p:cNvPr id="79" name="Google Shape;11048;p75">
              <a:extLst>
                <a:ext uri="{FF2B5EF4-FFF2-40B4-BE49-F238E27FC236}">
                  <a16:creationId xmlns:a16="http://schemas.microsoft.com/office/drawing/2014/main" id="{939AD821-84BB-46D1-9C0F-FE275E02A3FB}"/>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049;p75">
              <a:extLst>
                <a:ext uri="{FF2B5EF4-FFF2-40B4-BE49-F238E27FC236}">
                  <a16:creationId xmlns:a16="http://schemas.microsoft.com/office/drawing/2014/main" id="{023507EF-A939-4C82-B8D9-A0ADB6A40668}"/>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050;p75">
              <a:extLst>
                <a:ext uri="{FF2B5EF4-FFF2-40B4-BE49-F238E27FC236}">
                  <a16:creationId xmlns:a16="http://schemas.microsoft.com/office/drawing/2014/main" id="{DCFC473B-78E1-4142-9B66-45AD03A3C1E7}"/>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latin typeface="Slackey" panose="020B0604020202020204" charset="0"/>
                </a:rPr>
                <a:t>Score</a:t>
              </a:r>
              <a:br>
                <a:rPr lang="cs-CZ" sz="1200">
                  <a:latin typeface="Slackey" panose="020B0604020202020204" charset="0"/>
                </a:rPr>
              </a:br>
              <a:r>
                <a:rPr lang="cs-CZ" sz="1200">
                  <a:latin typeface="Slackey" panose="020B0604020202020204" charset="0"/>
                </a:rPr>
                <a:t>card</a:t>
              </a:r>
              <a:endParaRPr sz="1200">
                <a:latin typeface="Slackey" panose="020B0604020202020204" charset="0"/>
              </a:endParaRPr>
            </a:p>
          </p:txBody>
        </p:sp>
      </p:grpSp>
      <p:grpSp>
        <p:nvGrpSpPr>
          <p:cNvPr id="36" name="Google Shape;11047;p75">
            <a:extLst>
              <a:ext uri="{FF2B5EF4-FFF2-40B4-BE49-F238E27FC236}">
                <a16:creationId xmlns:a16="http://schemas.microsoft.com/office/drawing/2014/main" id="{A71FE446-C53C-4430-8E95-6D9BD0D5FE15}"/>
              </a:ext>
            </a:extLst>
          </p:cNvPr>
          <p:cNvGrpSpPr/>
          <p:nvPr/>
        </p:nvGrpSpPr>
        <p:grpSpPr>
          <a:xfrm>
            <a:off x="1414505" y="1038951"/>
            <a:ext cx="1700297" cy="1082888"/>
            <a:chOff x="2331871" y="1422057"/>
            <a:chExt cx="1067489" cy="679864"/>
          </a:xfrm>
        </p:grpSpPr>
        <p:sp>
          <p:nvSpPr>
            <p:cNvPr id="37" name="Google Shape;11048;p75">
              <a:extLst>
                <a:ext uri="{FF2B5EF4-FFF2-40B4-BE49-F238E27FC236}">
                  <a16:creationId xmlns:a16="http://schemas.microsoft.com/office/drawing/2014/main" id="{F8756AFD-F49B-4025-BF08-5D2AA39CDFEA}"/>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049;p75">
              <a:extLst>
                <a:ext uri="{FF2B5EF4-FFF2-40B4-BE49-F238E27FC236}">
                  <a16:creationId xmlns:a16="http://schemas.microsoft.com/office/drawing/2014/main" id="{18626BE8-C5D3-4DD5-9977-7010EC672318}"/>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050;p75">
              <a:extLst>
                <a:ext uri="{FF2B5EF4-FFF2-40B4-BE49-F238E27FC236}">
                  <a16:creationId xmlns:a16="http://schemas.microsoft.com/office/drawing/2014/main" id="{CFF2DAC9-B1EC-438D-A833-D52BB9A2EFFD}"/>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latin typeface="Slackey" panose="020B0604020202020204" charset="0"/>
                </a:rPr>
                <a:t>Score</a:t>
              </a:r>
              <a:br>
                <a:rPr lang="cs-CZ" sz="1200">
                  <a:latin typeface="Slackey" panose="020B0604020202020204" charset="0"/>
                </a:rPr>
              </a:br>
              <a:r>
                <a:rPr lang="cs-CZ" sz="1200">
                  <a:latin typeface="Slackey" panose="020B0604020202020204" charset="0"/>
                </a:rPr>
                <a:t>card</a:t>
              </a:r>
              <a:endParaRPr sz="1200">
                <a:latin typeface="Slackey" panose="020B0604020202020204" charset="0"/>
              </a:endParaRPr>
            </a:p>
          </p:txBody>
        </p:sp>
      </p:grpSp>
      <p:grpSp>
        <p:nvGrpSpPr>
          <p:cNvPr id="40" name="Google Shape;11047;p75">
            <a:extLst>
              <a:ext uri="{FF2B5EF4-FFF2-40B4-BE49-F238E27FC236}">
                <a16:creationId xmlns:a16="http://schemas.microsoft.com/office/drawing/2014/main" id="{802BB83F-FB72-434E-8239-250342FA698B}"/>
              </a:ext>
            </a:extLst>
          </p:cNvPr>
          <p:cNvGrpSpPr/>
          <p:nvPr/>
        </p:nvGrpSpPr>
        <p:grpSpPr>
          <a:xfrm>
            <a:off x="1679626" y="4171866"/>
            <a:ext cx="1700297" cy="1082888"/>
            <a:chOff x="2331871" y="1422057"/>
            <a:chExt cx="1067489" cy="679864"/>
          </a:xfrm>
        </p:grpSpPr>
        <p:sp>
          <p:nvSpPr>
            <p:cNvPr id="41" name="Google Shape;11048;p75">
              <a:extLst>
                <a:ext uri="{FF2B5EF4-FFF2-40B4-BE49-F238E27FC236}">
                  <a16:creationId xmlns:a16="http://schemas.microsoft.com/office/drawing/2014/main" id="{996D83D4-0B10-43A8-A610-FE508D5654A9}"/>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049;p75">
              <a:extLst>
                <a:ext uri="{FF2B5EF4-FFF2-40B4-BE49-F238E27FC236}">
                  <a16:creationId xmlns:a16="http://schemas.microsoft.com/office/drawing/2014/main" id="{895FF8B2-57F8-43EE-8050-23D35BCC6A25}"/>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050;p75">
              <a:extLst>
                <a:ext uri="{FF2B5EF4-FFF2-40B4-BE49-F238E27FC236}">
                  <a16:creationId xmlns:a16="http://schemas.microsoft.com/office/drawing/2014/main" id="{533B7B5E-CF3F-4018-8221-4D7AE4A67B87}"/>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200">
                  <a:latin typeface="Slackey" panose="020B0604020202020204" charset="0"/>
                </a:rPr>
                <a:t>Score</a:t>
              </a:r>
              <a:br>
                <a:rPr lang="cs-CZ" sz="1200">
                  <a:latin typeface="Slackey" panose="020B0604020202020204" charset="0"/>
                </a:rPr>
              </a:br>
              <a:r>
                <a:rPr lang="cs-CZ" sz="1200">
                  <a:latin typeface="Slackey" panose="020B0604020202020204" charset="0"/>
                </a:rPr>
                <a:t>card</a:t>
              </a:r>
              <a:endParaRPr sz="1200">
                <a:latin typeface="Slackey" panose="020B0604020202020204" charset="0"/>
              </a:endParaRPr>
            </a:p>
          </p:txBody>
        </p:sp>
      </p:grpSp>
    </p:spTree>
    <p:extLst>
      <p:ext uri="{BB962C8B-B14F-4D97-AF65-F5344CB8AC3E}">
        <p14:creationId xmlns:p14="http://schemas.microsoft.com/office/powerpoint/2010/main" val="3069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869318" y="447795"/>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057533" y="1951269"/>
            <a:ext cx="4973505" cy="1006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t>STRUCTURED</a:t>
            </a:r>
            <a:br>
              <a:rPr lang="cs-CZ"/>
            </a:br>
            <a:r>
              <a:rPr lang="cs-CZ"/>
              <a:t>HIRING &amp; BIAS</a:t>
            </a:r>
            <a:endParaRPr>
              <a:solidFill>
                <a:schemeClr val="dk1"/>
              </a:solidFill>
            </a:endParaRPr>
          </a:p>
        </p:txBody>
      </p:sp>
      <p:sp>
        <p:nvSpPr>
          <p:cNvPr id="6" name="Google Shape;10837;p65">
            <a:extLst>
              <a:ext uri="{FF2B5EF4-FFF2-40B4-BE49-F238E27FC236}">
                <a16:creationId xmlns:a16="http://schemas.microsoft.com/office/drawing/2014/main" id="{F248D6E6-308E-4752-94FB-F7690A556DC5}"/>
              </a:ext>
            </a:extLst>
          </p:cNvPr>
          <p:cNvSpPr txBox="1">
            <a:spLocks/>
          </p:cNvSpPr>
          <p:nvPr/>
        </p:nvSpPr>
        <p:spPr>
          <a:xfrm>
            <a:off x="1612445" y="1139776"/>
            <a:ext cx="3863682" cy="6519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7200"/>
              <a:buFont typeface="Slackey"/>
              <a:buNone/>
              <a:defRPr sz="7200" b="0" i="0" u="none" strike="noStrike" cap="none">
                <a:solidFill>
                  <a:schemeClr val="accent1"/>
                </a:solidFill>
                <a:latin typeface="Slackey"/>
                <a:ea typeface="Slackey"/>
                <a:cs typeface="Slackey"/>
                <a:sym typeface="Slackey"/>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rPr lang="cs-CZ" sz="2400" b="1" dirty="0"/>
              <a:t>O4 BEST PRACTICES</a:t>
            </a:r>
          </a:p>
        </p:txBody>
      </p:sp>
      <p:sp>
        <p:nvSpPr>
          <p:cNvPr id="5" name="Subtitle 4">
            <a:extLst>
              <a:ext uri="{FF2B5EF4-FFF2-40B4-BE49-F238E27FC236}">
                <a16:creationId xmlns:a16="http://schemas.microsoft.com/office/drawing/2014/main" id="{58D8B0E8-1B36-4BD7-AD5D-63B0A351A42F}"/>
              </a:ext>
            </a:extLst>
          </p:cNvPr>
          <p:cNvSpPr>
            <a:spLocks noGrp="1"/>
          </p:cNvSpPr>
          <p:nvPr>
            <p:ph type="subTitle" idx="1"/>
          </p:nvPr>
        </p:nvSpPr>
        <p:spPr>
          <a:xfrm>
            <a:off x="1294418" y="3109612"/>
            <a:ext cx="4499734" cy="599400"/>
          </a:xfrm>
        </p:spPr>
        <p:txBody>
          <a:bodyPr/>
          <a:lstStyle/>
          <a:p>
            <a:r>
              <a:rPr lang="cs-CZ"/>
              <a:t>We don‘t see things as they are. We see things as we are. –Anais Nin-</a:t>
            </a:r>
            <a:endParaRPr lang="en-US"/>
          </a:p>
        </p:txBody>
      </p:sp>
    </p:spTree>
    <p:extLst>
      <p:ext uri="{BB962C8B-B14F-4D97-AF65-F5344CB8AC3E}">
        <p14:creationId xmlns:p14="http://schemas.microsoft.com/office/powerpoint/2010/main" val="1195369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Understanding unconscious bias">
            <a:hlinkClick r:id="" action="ppaction://media"/>
            <a:extLst>
              <a:ext uri="{FF2B5EF4-FFF2-40B4-BE49-F238E27FC236}">
                <a16:creationId xmlns:a16="http://schemas.microsoft.com/office/drawing/2014/main" id="{AAC8467F-E483-4334-8575-8A785003E7A1}"/>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74671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611"/>
        <p:cNvGrpSpPr/>
        <p:nvPr/>
      </p:nvGrpSpPr>
      <p:grpSpPr>
        <a:xfrm>
          <a:off x="0" y="0"/>
          <a:ext cx="0" cy="0"/>
          <a:chOff x="0" y="0"/>
          <a:chExt cx="0" cy="0"/>
        </a:xfrm>
      </p:grpSpPr>
      <p:sp>
        <p:nvSpPr>
          <p:cNvPr id="10612" name="Google Shape;10612;p58"/>
          <p:cNvSpPr/>
          <p:nvPr/>
        </p:nvSpPr>
        <p:spPr>
          <a:xfrm flipH="1">
            <a:off x="4695635" y="361484"/>
            <a:ext cx="3728365" cy="4487448"/>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613" name="Google Shape;10613;p58"/>
          <p:cNvSpPr txBox="1">
            <a:spLocks noGrp="1"/>
          </p:cNvSpPr>
          <p:nvPr>
            <p:ph type="title"/>
          </p:nvPr>
        </p:nvSpPr>
        <p:spPr>
          <a:xfrm>
            <a:off x="720000" y="540000"/>
            <a:ext cx="4337700" cy="7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a:t>COMMON</a:t>
            </a:r>
            <a:br>
              <a:rPr lang="cs-CZ" dirty="0"/>
            </a:br>
            <a:r>
              <a:rPr lang="cs-CZ" dirty="0"/>
              <a:t>TYPES OF</a:t>
            </a:r>
            <a:br>
              <a:rPr lang="cs-CZ" dirty="0"/>
            </a:br>
            <a:r>
              <a:rPr lang="cs-CZ" dirty="0"/>
              <a:t>INTERVIEWING</a:t>
            </a:r>
            <a:br>
              <a:rPr lang="cs-CZ" dirty="0"/>
            </a:br>
            <a:r>
              <a:rPr lang="cs-CZ" dirty="0"/>
              <a:t>BIAS</a:t>
            </a:r>
            <a:endParaRPr dirty="0"/>
          </a:p>
        </p:txBody>
      </p:sp>
      <p:sp>
        <p:nvSpPr>
          <p:cNvPr id="10614" name="Google Shape;10614;p58"/>
          <p:cNvSpPr txBox="1">
            <a:spLocks noGrp="1"/>
          </p:cNvSpPr>
          <p:nvPr>
            <p:ph type="subTitle" idx="1"/>
          </p:nvPr>
        </p:nvSpPr>
        <p:spPr>
          <a:xfrm>
            <a:off x="4636535" y="912351"/>
            <a:ext cx="3728365" cy="3360933"/>
          </a:xfrm>
          <a:prstGeom prst="rect">
            <a:avLst/>
          </a:prstGeom>
        </p:spPr>
        <p:txBody>
          <a:bodyPr spcFirstLastPara="1" wrap="square" lIns="91425" tIns="91425" rIns="91425" bIns="91425" anchor="t" anchorCtr="0">
            <a:noAutofit/>
          </a:bodyPr>
          <a:lstStyle/>
          <a:p>
            <a:pPr marL="127000" lvl="0" indent="0" algn="ctr" rtl="0">
              <a:spcBef>
                <a:spcPts val="0"/>
              </a:spcBef>
              <a:spcAft>
                <a:spcPts val="0"/>
              </a:spcAft>
              <a:buClr>
                <a:schemeClr val="accent1"/>
              </a:buClr>
              <a:buSzPct val="100000"/>
            </a:pPr>
            <a:r>
              <a:rPr lang="cs-CZ" dirty="0"/>
              <a:t>FIRST IMPREESION BIAS</a:t>
            </a:r>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r>
              <a:rPr lang="cs-CZ" dirty="0"/>
              <a:t>AFFINITY</a:t>
            </a:r>
            <a:br>
              <a:rPr lang="cs-CZ" dirty="0"/>
            </a:br>
            <a:r>
              <a:rPr lang="cs-CZ" dirty="0"/>
              <a:t>BIAS</a:t>
            </a:r>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r>
              <a:rPr lang="cs-CZ" dirty="0"/>
              <a:t>CONFIRMATION</a:t>
            </a:r>
            <a:br>
              <a:rPr lang="cs-CZ" dirty="0"/>
            </a:br>
            <a:r>
              <a:rPr lang="cs-CZ" dirty="0"/>
              <a:t>BIAS</a:t>
            </a:r>
            <a:endParaRPr dirty="0"/>
          </a:p>
        </p:txBody>
      </p:sp>
      <p:pic>
        <p:nvPicPr>
          <p:cNvPr id="13" name="Picture 12">
            <a:extLst>
              <a:ext uri="{FF2B5EF4-FFF2-40B4-BE49-F238E27FC236}">
                <a16:creationId xmlns:a16="http://schemas.microsoft.com/office/drawing/2014/main" id="{0AD8CB40-6E8E-46CE-8D6C-EF3BBFC96E37}"/>
              </a:ext>
            </a:extLst>
          </p:cNvPr>
          <p:cNvPicPr>
            <a:picLocks noChangeAspect="1"/>
          </p:cNvPicPr>
          <p:nvPr/>
        </p:nvPicPr>
        <p:blipFill>
          <a:blip r:embed="rId3"/>
          <a:stretch>
            <a:fillRect/>
          </a:stretch>
        </p:blipFill>
        <p:spPr>
          <a:xfrm>
            <a:off x="977321" y="2400497"/>
            <a:ext cx="2776108" cy="2743003"/>
          </a:xfrm>
          <a:prstGeom prst="rect">
            <a:avLst/>
          </a:prstGeom>
        </p:spPr>
      </p:pic>
    </p:spTree>
    <p:extLst>
      <p:ext uri="{BB962C8B-B14F-4D97-AF65-F5344CB8AC3E}">
        <p14:creationId xmlns:p14="http://schemas.microsoft.com/office/powerpoint/2010/main" val="113718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604"/>
        <p:cNvGrpSpPr/>
        <p:nvPr/>
      </p:nvGrpSpPr>
      <p:grpSpPr>
        <a:xfrm>
          <a:off x="0" y="0"/>
          <a:ext cx="0" cy="0"/>
          <a:chOff x="0" y="0"/>
          <a:chExt cx="0" cy="0"/>
        </a:xfrm>
      </p:grpSpPr>
      <p:sp>
        <p:nvSpPr>
          <p:cNvPr id="10605" name="Google Shape;10605;p57"/>
          <p:cNvSpPr/>
          <p:nvPr/>
        </p:nvSpPr>
        <p:spPr>
          <a:xfrm flipH="1">
            <a:off x="520110" y="273975"/>
            <a:ext cx="7859116" cy="4687639"/>
          </a:xfrm>
          <a:custGeom>
            <a:avLst/>
            <a:gdLst/>
            <a:ahLst/>
            <a:cxnLst/>
            <a:rect l="l" t="t" r="r" b="b"/>
            <a:pathLst>
              <a:path w="251079" h="144780" extrusionOk="0">
                <a:moveTo>
                  <a:pt x="0" y="4191"/>
                </a:moveTo>
                <a:lnTo>
                  <a:pt x="251079" y="0"/>
                </a:lnTo>
                <a:lnTo>
                  <a:pt x="241935" y="113919"/>
                </a:lnTo>
                <a:lnTo>
                  <a:pt x="222504" y="113919"/>
                </a:lnTo>
                <a:lnTo>
                  <a:pt x="212979" y="144780"/>
                </a:lnTo>
                <a:lnTo>
                  <a:pt x="195834" y="115824"/>
                </a:lnTo>
                <a:lnTo>
                  <a:pt x="762" y="106680"/>
                </a:lnTo>
                <a:close/>
              </a:path>
            </a:pathLst>
          </a:custGeom>
          <a:solidFill>
            <a:schemeClr val="lt1"/>
          </a:solidFill>
          <a:ln w="38100" cap="flat" cmpd="sng">
            <a:solidFill>
              <a:schemeClr val="dk1"/>
            </a:solidFill>
            <a:prstDash val="solid"/>
            <a:round/>
            <a:headEnd type="none" w="med" len="med"/>
            <a:tailEnd type="none" w="med" len="med"/>
          </a:ln>
        </p:spPr>
      </p:sp>
      <p:sp>
        <p:nvSpPr>
          <p:cNvPr id="10606" name="Google Shape;10606;p57"/>
          <p:cNvSpPr txBox="1">
            <a:spLocks noGrp="1"/>
          </p:cNvSpPr>
          <p:nvPr>
            <p:ph type="title"/>
          </p:nvPr>
        </p:nvSpPr>
        <p:spPr>
          <a:xfrm>
            <a:off x="699716" y="768352"/>
            <a:ext cx="7569642" cy="260964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sz="2200">
                <a:solidFill>
                  <a:schemeClr val="accent1"/>
                </a:solidFill>
              </a:rPr>
              <a:t>Preventing bias completely is not possible, the only thing you can do is to learn how to work with them efficiently.</a:t>
            </a:r>
            <a:endParaRPr sz="2200">
              <a:solidFill>
                <a:schemeClr val="accent1"/>
              </a:solidFill>
            </a:endParaRPr>
          </a:p>
        </p:txBody>
      </p:sp>
      <p:sp>
        <p:nvSpPr>
          <p:cNvPr id="10607" name="Google Shape;10607;p57"/>
          <p:cNvSpPr txBox="1">
            <a:spLocks noGrp="1"/>
          </p:cNvSpPr>
          <p:nvPr>
            <p:ph type="body" idx="1"/>
          </p:nvPr>
        </p:nvSpPr>
        <p:spPr>
          <a:xfrm>
            <a:off x="1555360" y="2154803"/>
            <a:ext cx="5788616" cy="165256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cs-CZ" sz="1800" b="1">
                <a:solidFill>
                  <a:schemeClr val="dk1"/>
                </a:solidFill>
              </a:rPr>
              <a:t>Here‘s what you can do:</a:t>
            </a:r>
            <a:br>
              <a:rPr lang="cs-CZ" sz="1800" b="1">
                <a:solidFill>
                  <a:schemeClr val="dk1"/>
                </a:solidFill>
              </a:rPr>
            </a:br>
            <a:br>
              <a:rPr lang="cs-CZ" sz="1800" b="1">
                <a:solidFill>
                  <a:schemeClr val="dk1"/>
                </a:solidFill>
              </a:rPr>
            </a:br>
            <a:r>
              <a:rPr lang="cs-CZ" sz="1800" b="1">
                <a:solidFill>
                  <a:schemeClr val="dk1"/>
                </a:solidFill>
              </a:rPr>
              <a:t>- </a:t>
            </a:r>
            <a:r>
              <a:rPr lang="cs-CZ" sz="1800">
                <a:solidFill>
                  <a:schemeClr val="dk1"/>
                </a:solidFill>
              </a:rPr>
              <a:t>Accept being biased</a:t>
            </a:r>
          </a:p>
          <a:p>
            <a:pPr marL="0" lvl="0" indent="0" algn="l" rtl="0">
              <a:spcBef>
                <a:spcPts val="0"/>
              </a:spcBef>
              <a:spcAft>
                <a:spcPts val="0"/>
              </a:spcAft>
              <a:buNone/>
            </a:pPr>
            <a:r>
              <a:rPr lang="cs-CZ"/>
              <a:t>- Monitor each other while assessing candidates</a:t>
            </a:r>
            <a:br>
              <a:rPr lang="cs-CZ"/>
            </a:br>
            <a:r>
              <a:rPr lang="cs-CZ"/>
              <a:t>- Slow down the decision making process</a:t>
            </a:r>
            <a:br>
              <a:rPr lang="cs-CZ"/>
            </a:br>
            <a:r>
              <a:rPr lang="cs-CZ"/>
              <a:t>- Stick to STRUCTURED HIRING</a:t>
            </a:r>
          </a:p>
          <a:p>
            <a:pPr marL="0" lvl="0" indent="0" algn="l" rtl="0">
              <a:spcBef>
                <a:spcPts val="0"/>
              </a:spcBef>
              <a:spcAft>
                <a:spcPts val="0"/>
              </a:spcAft>
              <a:buNone/>
            </a:pPr>
            <a:endParaRPr sz="1800" b="1">
              <a:solidFill>
                <a:schemeClr val="dk1"/>
              </a:solidFill>
            </a:endParaRPr>
          </a:p>
        </p:txBody>
      </p:sp>
    </p:spTree>
    <p:extLst>
      <p:ext uri="{BB962C8B-B14F-4D97-AF65-F5344CB8AC3E}">
        <p14:creationId xmlns:p14="http://schemas.microsoft.com/office/powerpoint/2010/main" val="2458542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580"/>
        <p:cNvGrpSpPr/>
        <p:nvPr/>
      </p:nvGrpSpPr>
      <p:grpSpPr>
        <a:xfrm>
          <a:off x="0" y="0"/>
          <a:ext cx="0" cy="0"/>
          <a:chOff x="0" y="0"/>
          <a:chExt cx="0" cy="0"/>
        </a:xfrm>
      </p:grpSpPr>
      <p:sp>
        <p:nvSpPr>
          <p:cNvPr id="10581" name="Google Shape;10581;p55"/>
          <p:cNvSpPr/>
          <p:nvPr/>
        </p:nvSpPr>
        <p:spPr>
          <a:xfrm>
            <a:off x="417249" y="1669811"/>
            <a:ext cx="8307369" cy="29336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10582" name="Google Shape;10582;p55"/>
          <p:cNvSpPr txBox="1">
            <a:spLocks noGrp="1"/>
          </p:cNvSpPr>
          <p:nvPr>
            <p:ph type="subTitle" idx="1"/>
          </p:nvPr>
        </p:nvSpPr>
        <p:spPr>
          <a:xfrm>
            <a:off x="5947576" y="1819109"/>
            <a:ext cx="2533519"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accent1"/>
                </a:solidFill>
              </a:rPr>
              <a:t>CONSISTENT INDIVIDUAL SCORECARD</a:t>
            </a:r>
            <a:endParaRPr>
              <a:solidFill>
                <a:schemeClr val="accent1"/>
              </a:solidFill>
            </a:endParaRPr>
          </a:p>
        </p:txBody>
      </p:sp>
      <p:sp>
        <p:nvSpPr>
          <p:cNvPr id="10585" name="Google Shape;10585;p55"/>
          <p:cNvSpPr txBox="1">
            <a:spLocks noGrp="1"/>
          </p:cNvSpPr>
          <p:nvPr>
            <p:ph type="subTitle" idx="4"/>
          </p:nvPr>
        </p:nvSpPr>
        <p:spPr>
          <a:xfrm>
            <a:off x="6191309" y="3063451"/>
            <a:ext cx="2004300" cy="1185895"/>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dk1"/>
                </a:solidFill>
              </a:rPr>
              <a:t>Fill your own before sharing with others immediately after the interview.</a:t>
            </a:r>
            <a:endParaRPr>
              <a:solidFill>
                <a:schemeClr val="dk1"/>
              </a:solidFill>
            </a:endParaRPr>
          </a:p>
        </p:txBody>
      </p:sp>
      <p:sp>
        <p:nvSpPr>
          <p:cNvPr id="10586" name="Google Shape;10586;p55"/>
          <p:cNvSpPr txBox="1">
            <a:spLocks noGrp="1"/>
          </p:cNvSpPr>
          <p:nvPr>
            <p:ph type="subTitle" idx="5"/>
          </p:nvPr>
        </p:nvSpPr>
        <p:spPr>
          <a:xfrm>
            <a:off x="792807" y="1819109"/>
            <a:ext cx="2621250" cy="131521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accent1"/>
                </a:solidFill>
              </a:rPr>
              <a:t>CLEAR &amp; STABLE SET OF</a:t>
            </a:r>
            <a:br>
              <a:rPr lang="cs-CZ">
                <a:solidFill>
                  <a:schemeClr val="accent1"/>
                </a:solidFill>
              </a:rPr>
            </a:br>
            <a:r>
              <a:rPr lang="cs-CZ">
                <a:solidFill>
                  <a:schemeClr val="accent1"/>
                </a:solidFill>
              </a:rPr>
              <a:t>REQUIREMENTS</a:t>
            </a:r>
            <a:endParaRPr>
              <a:solidFill>
                <a:schemeClr val="accent1"/>
              </a:solidFill>
            </a:endParaRPr>
          </a:p>
        </p:txBody>
      </p:sp>
      <p:sp>
        <p:nvSpPr>
          <p:cNvPr id="10589" name="Google Shape;10589;p55"/>
          <p:cNvSpPr txBox="1">
            <a:spLocks noGrp="1"/>
          </p:cNvSpPr>
          <p:nvPr>
            <p:ph type="subTitle" idx="8"/>
          </p:nvPr>
        </p:nvSpPr>
        <p:spPr>
          <a:xfrm>
            <a:off x="1058806" y="3063452"/>
            <a:ext cx="2089251" cy="1254988"/>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a:t>A</a:t>
            </a:r>
            <a:r>
              <a:rPr lang="cs-CZ">
                <a:solidFill>
                  <a:schemeClr val="dk1"/>
                </a:solidFill>
              </a:rPr>
              <a:t>void changing requirements in the process. If must be, do that consciously.</a:t>
            </a:r>
            <a:endParaRPr>
              <a:solidFill>
                <a:schemeClr val="dk1"/>
              </a:solidFill>
            </a:endParaRPr>
          </a:p>
          <a:p>
            <a:pPr marL="0" lvl="0" indent="0" algn="ctr" rtl="0">
              <a:lnSpc>
                <a:spcPct val="100000"/>
              </a:lnSpc>
              <a:spcBef>
                <a:spcPts val="1600"/>
              </a:spcBef>
              <a:spcAft>
                <a:spcPts val="1600"/>
              </a:spcAft>
              <a:buNone/>
            </a:pPr>
            <a:endParaRPr>
              <a:solidFill>
                <a:schemeClr val="dk1"/>
              </a:solidFill>
            </a:endParaRPr>
          </a:p>
        </p:txBody>
      </p:sp>
      <p:sp>
        <p:nvSpPr>
          <p:cNvPr id="10590" name="Google Shape;10590;p55"/>
          <p:cNvSpPr txBox="1">
            <a:spLocks noGrp="1"/>
          </p:cNvSpPr>
          <p:nvPr>
            <p:ph type="title"/>
          </p:nvPr>
        </p:nvSpPr>
        <p:spPr>
          <a:xfrm>
            <a:off x="1470600" y="540000"/>
            <a:ext cx="6202800" cy="99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dk1"/>
                </a:solidFill>
              </a:rPr>
              <a:t>THE MAGIC OF STRUCTURED HIRING</a:t>
            </a:r>
            <a:endParaRPr>
              <a:solidFill>
                <a:schemeClr val="dk1"/>
              </a:solidFill>
            </a:endParaRPr>
          </a:p>
        </p:txBody>
      </p:sp>
      <p:sp>
        <p:nvSpPr>
          <p:cNvPr id="10591" name="Google Shape;10591;p55"/>
          <p:cNvSpPr txBox="1">
            <a:spLocks noGrp="1"/>
          </p:cNvSpPr>
          <p:nvPr>
            <p:ph type="subTitle" idx="9"/>
          </p:nvPr>
        </p:nvSpPr>
        <p:spPr>
          <a:xfrm>
            <a:off x="3386970" y="1809790"/>
            <a:ext cx="2560606"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t>CONSISTENT SET OF QUESTIONS</a:t>
            </a:r>
            <a:endParaRPr>
              <a:solidFill>
                <a:schemeClr val="accent1"/>
              </a:solidFill>
            </a:endParaRPr>
          </a:p>
        </p:txBody>
      </p:sp>
      <p:sp>
        <p:nvSpPr>
          <p:cNvPr id="10594" name="Google Shape;10594;p55"/>
          <p:cNvSpPr txBox="1">
            <a:spLocks noGrp="1"/>
          </p:cNvSpPr>
          <p:nvPr>
            <p:ph type="subTitle" idx="15"/>
          </p:nvPr>
        </p:nvSpPr>
        <p:spPr>
          <a:xfrm>
            <a:off x="3658000" y="3063451"/>
            <a:ext cx="2004300" cy="1254989"/>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dk1"/>
                </a:solidFill>
              </a:rPr>
              <a:t>It‘s hard to compare without ensuring the same conditions for everyone.</a:t>
            </a:r>
            <a:endParaRPr>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8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59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9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8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2" grpId="0" build="p"/>
      <p:bldP spid="10585" grpId="0" build="p"/>
      <p:bldP spid="10586" grpId="0" build="p"/>
      <p:bldP spid="10589" grpId="0" build="p"/>
      <p:bldP spid="10591" grpId="0" build="p"/>
      <p:bldP spid="1059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834"/>
        <p:cNvGrpSpPr/>
        <p:nvPr/>
      </p:nvGrpSpPr>
      <p:grpSpPr>
        <a:xfrm>
          <a:off x="0" y="0"/>
          <a:ext cx="0" cy="0"/>
          <a:chOff x="0" y="0"/>
          <a:chExt cx="0" cy="0"/>
        </a:xfrm>
      </p:grpSpPr>
      <p:sp>
        <p:nvSpPr>
          <p:cNvPr id="10835" name="Google Shape;10835;p65"/>
          <p:cNvSpPr/>
          <p:nvPr/>
        </p:nvSpPr>
        <p:spPr>
          <a:xfrm>
            <a:off x="869318" y="447795"/>
            <a:ext cx="5349934" cy="4012953"/>
          </a:xfrm>
          <a:custGeom>
            <a:avLst/>
            <a:gdLst/>
            <a:ahLst/>
            <a:cxnLst/>
            <a:rect l="l" t="t" r="r" b="b"/>
            <a:pathLst>
              <a:path w="29243" h="21935" extrusionOk="0">
                <a:moveTo>
                  <a:pt x="12109" y="1"/>
                </a:moveTo>
                <a:cubicBezTo>
                  <a:pt x="11823" y="1"/>
                  <a:pt x="11550" y="72"/>
                  <a:pt x="11264" y="72"/>
                </a:cubicBezTo>
                <a:cubicBezTo>
                  <a:pt x="10919" y="96"/>
                  <a:pt x="10573" y="227"/>
                  <a:pt x="10311" y="382"/>
                </a:cubicBezTo>
                <a:cubicBezTo>
                  <a:pt x="9728" y="632"/>
                  <a:pt x="9180" y="989"/>
                  <a:pt x="8728" y="1429"/>
                </a:cubicBezTo>
                <a:cubicBezTo>
                  <a:pt x="8347" y="1810"/>
                  <a:pt x="8013" y="2251"/>
                  <a:pt x="7775" y="2763"/>
                </a:cubicBezTo>
                <a:lnTo>
                  <a:pt x="7763" y="2787"/>
                </a:lnTo>
                <a:cubicBezTo>
                  <a:pt x="7644" y="2799"/>
                  <a:pt x="7525" y="2799"/>
                  <a:pt x="7406" y="2799"/>
                </a:cubicBezTo>
                <a:cubicBezTo>
                  <a:pt x="7263" y="2799"/>
                  <a:pt x="7128" y="2829"/>
                  <a:pt x="6988" y="2829"/>
                </a:cubicBezTo>
                <a:cubicBezTo>
                  <a:pt x="6953" y="2829"/>
                  <a:pt x="6918" y="2827"/>
                  <a:pt x="6882" y="2822"/>
                </a:cubicBezTo>
                <a:cubicBezTo>
                  <a:pt x="6859" y="2799"/>
                  <a:pt x="6823" y="2799"/>
                  <a:pt x="6811" y="2799"/>
                </a:cubicBezTo>
                <a:cubicBezTo>
                  <a:pt x="6823" y="2822"/>
                  <a:pt x="6859" y="2834"/>
                  <a:pt x="6870" y="2846"/>
                </a:cubicBezTo>
                <a:cubicBezTo>
                  <a:pt x="6609" y="2882"/>
                  <a:pt x="6347" y="2977"/>
                  <a:pt x="6085" y="3001"/>
                </a:cubicBezTo>
                <a:cubicBezTo>
                  <a:pt x="5739" y="3072"/>
                  <a:pt x="5418" y="3251"/>
                  <a:pt x="5096" y="3418"/>
                </a:cubicBezTo>
                <a:cubicBezTo>
                  <a:pt x="4501" y="3751"/>
                  <a:pt x="4001" y="4215"/>
                  <a:pt x="3584" y="4751"/>
                </a:cubicBezTo>
                <a:cubicBezTo>
                  <a:pt x="3465" y="4918"/>
                  <a:pt x="3334" y="5085"/>
                  <a:pt x="3251" y="5275"/>
                </a:cubicBezTo>
                <a:cubicBezTo>
                  <a:pt x="3227" y="5418"/>
                  <a:pt x="3156" y="5537"/>
                  <a:pt x="3096" y="5680"/>
                </a:cubicBezTo>
                <a:cubicBezTo>
                  <a:pt x="3001" y="5858"/>
                  <a:pt x="2953" y="6061"/>
                  <a:pt x="2834" y="6239"/>
                </a:cubicBezTo>
                <a:cubicBezTo>
                  <a:pt x="2799" y="6299"/>
                  <a:pt x="2775" y="6370"/>
                  <a:pt x="2775" y="6454"/>
                </a:cubicBezTo>
                <a:cubicBezTo>
                  <a:pt x="2775" y="6668"/>
                  <a:pt x="2703" y="6882"/>
                  <a:pt x="2679" y="7109"/>
                </a:cubicBezTo>
                <a:cubicBezTo>
                  <a:pt x="2620" y="7644"/>
                  <a:pt x="2620" y="8180"/>
                  <a:pt x="2715" y="8692"/>
                </a:cubicBezTo>
                <a:cubicBezTo>
                  <a:pt x="2775" y="9014"/>
                  <a:pt x="2882" y="9311"/>
                  <a:pt x="2977" y="9609"/>
                </a:cubicBezTo>
                <a:cubicBezTo>
                  <a:pt x="2751" y="9704"/>
                  <a:pt x="2525" y="9811"/>
                  <a:pt x="2322" y="9966"/>
                </a:cubicBezTo>
                <a:cubicBezTo>
                  <a:pt x="2227" y="10026"/>
                  <a:pt x="2144" y="10061"/>
                  <a:pt x="2037" y="10109"/>
                </a:cubicBezTo>
                <a:cubicBezTo>
                  <a:pt x="1870" y="10204"/>
                  <a:pt x="1739" y="10335"/>
                  <a:pt x="1584" y="10454"/>
                </a:cubicBezTo>
                <a:cubicBezTo>
                  <a:pt x="1048" y="10978"/>
                  <a:pt x="608" y="11597"/>
                  <a:pt x="334" y="12300"/>
                </a:cubicBezTo>
                <a:cubicBezTo>
                  <a:pt x="239" y="12562"/>
                  <a:pt x="132" y="12847"/>
                  <a:pt x="96" y="13145"/>
                </a:cubicBezTo>
                <a:cubicBezTo>
                  <a:pt x="120" y="13336"/>
                  <a:pt x="72" y="13514"/>
                  <a:pt x="60" y="13717"/>
                </a:cubicBezTo>
                <a:cubicBezTo>
                  <a:pt x="1" y="14490"/>
                  <a:pt x="120" y="15276"/>
                  <a:pt x="417" y="15991"/>
                </a:cubicBezTo>
                <a:cubicBezTo>
                  <a:pt x="501" y="16229"/>
                  <a:pt x="632" y="16419"/>
                  <a:pt x="715" y="16657"/>
                </a:cubicBezTo>
                <a:cubicBezTo>
                  <a:pt x="774" y="16824"/>
                  <a:pt x="894" y="16955"/>
                  <a:pt x="977" y="17086"/>
                </a:cubicBezTo>
                <a:cubicBezTo>
                  <a:pt x="1048" y="17193"/>
                  <a:pt x="1132" y="17324"/>
                  <a:pt x="1251" y="17407"/>
                </a:cubicBezTo>
                <a:cubicBezTo>
                  <a:pt x="1417" y="17527"/>
                  <a:pt x="1584" y="17681"/>
                  <a:pt x="1703" y="17860"/>
                </a:cubicBezTo>
                <a:cubicBezTo>
                  <a:pt x="1798" y="17979"/>
                  <a:pt x="1929" y="18074"/>
                  <a:pt x="2048" y="18158"/>
                </a:cubicBezTo>
                <a:cubicBezTo>
                  <a:pt x="2358" y="18384"/>
                  <a:pt x="2691" y="18562"/>
                  <a:pt x="3025" y="18717"/>
                </a:cubicBezTo>
                <a:cubicBezTo>
                  <a:pt x="3346" y="18860"/>
                  <a:pt x="3680" y="18920"/>
                  <a:pt x="4013" y="19027"/>
                </a:cubicBezTo>
                <a:cubicBezTo>
                  <a:pt x="4561" y="19979"/>
                  <a:pt x="5430" y="20741"/>
                  <a:pt x="6442" y="21158"/>
                </a:cubicBezTo>
                <a:cubicBezTo>
                  <a:pt x="6680" y="21253"/>
                  <a:pt x="6930" y="21360"/>
                  <a:pt x="7192" y="21396"/>
                </a:cubicBezTo>
                <a:cubicBezTo>
                  <a:pt x="7430" y="21396"/>
                  <a:pt x="7656" y="21468"/>
                  <a:pt x="7894" y="21479"/>
                </a:cubicBezTo>
                <a:cubicBezTo>
                  <a:pt x="8000" y="21491"/>
                  <a:pt x="8105" y="21495"/>
                  <a:pt x="8209" y="21495"/>
                </a:cubicBezTo>
                <a:cubicBezTo>
                  <a:pt x="8433" y="21495"/>
                  <a:pt x="8655" y="21476"/>
                  <a:pt x="8883" y="21468"/>
                </a:cubicBezTo>
                <a:cubicBezTo>
                  <a:pt x="9133" y="21456"/>
                  <a:pt x="9371" y="21360"/>
                  <a:pt x="9621" y="21360"/>
                </a:cubicBezTo>
                <a:cubicBezTo>
                  <a:pt x="9776" y="21360"/>
                  <a:pt x="9895" y="21301"/>
                  <a:pt x="10026" y="21253"/>
                </a:cubicBezTo>
                <a:cubicBezTo>
                  <a:pt x="10823" y="20979"/>
                  <a:pt x="11538" y="20467"/>
                  <a:pt x="12109" y="19848"/>
                </a:cubicBezTo>
                <a:cubicBezTo>
                  <a:pt x="12478" y="20348"/>
                  <a:pt x="12931" y="20813"/>
                  <a:pt x="13467" y="21158"/>
                </a:cubicBezTo>
                <a:cubicBezTo>
                  <a:pt x="13657" y="21277"/>
                  <a:pt x="13836" y="21408"/>
                  <a:pt x="14038" y="21468"/>
                </a:cubicBezTo>
                <a:cubicBezTo>
                  <a:pt x="14312" y="21527"/>
                  <a:pt x="14562" y="21682"/>
                  <a:pt x="14836" y="21741"/>
                </a:cubicBezTo>
                <a:cubicBezTo>
                  <a:pt x="15279" y="21868"/>
                  <a:pt x="15743" y="21934"/>
                  <a:pt x="16207" y="21934"/>
                </a:cubicBezTo>
                <a:cubicBezTo>
                  <a:pt x="16615" y="21934"/>
                  <a:pt x="17024" y="21883"/>
                  <a:pt x="17419" y="21777"/>
                </a:cubicBezTo>
                <a:cubicBezTo>
                  <a:pt x="17658" y="21718"/>
                  <a:pt x="17884" y="21598"/>
                  <a:pt x="18134" y="21575"/>
                </a:cubicBezTo>
                <a:cubicBezTo>
                  <a:pt x="18289" y="21527"/>
                  <a:pt x="18431" y="21444"/>
                  <a:pt x="18586" y="21360"/>
                </a:cubicBezTo>
                <a:cubicBezTo>
                  <a:pt x="18908" y="21182"/>
                  <a:pt x="19217" y="20979"/>
                  <a:pt x="19503" y="20717"/>
                </a:cubicBezTo>
                <a:cubicBezTo>
                  <a:pt x="19753" y="20527"/>
                  <a:pt x="19967" y="20265"/>
                  <a:pt x="20170" y="20003"/>
                </a:cubicBezTo>
                <a:cubicBezTo>
                  <a:pt x="20229" y="19908"/>
                  <a:pt x="20336" y="19813"/>
                  <a:pt x="20372" y="19693"/>
                </a:cubicBezTo>
                <a:cubicBezTo>
                  <a:pt x="20384" y="19634"/>
                  <a:pt x="20384" y="19551"/>
                  <a:pt x="20456" y="19527"/>
                </a:cubicBezTo>
                <a:cubicBezTo>
                  <a:pt x="20610" y="19634"/>
                  <a:pt x="20729" y="19765"/>
                  <a:pt x="20813" y="19908"/>
                </a:cubicBezTo>
                <a:cubicBezTo>
                  <a:pt x="20848" y="19955"/>
                  <a:pt x="20872" y="19991"/>
                  <a:pt x="20920" y="20027"/>
                </a:cubicBezTo>
                <a:cubicBezTo>
                  <a:pt x="21396" y="20420"/>
                  <a:pt x="21944" y="20741"/>
                  <a:pt x="22539" y="20932"/>
                </a:cubicBezTo>
                <a:cubicBezTo>
                  <a:pt x="22753" y="20991"/>
                  <a:pt x="22956" y="21063"/>
                  <a:pt x="23182" y="21087"/>
                </a:cubicBezTo>
                <a:cubicBezTo>
                  <a:pt x="23432" y="21087"/>
                  <a:pt x="23682" y="21122"/>
                  <a:pt x="23944" y="21146"/>
                </a:cubicBezTo>
                <a:cubicBezTo>
                  <a:pt x="24023" y="21150"/>
                  <a:pt x="24103" y="21152"/>
                  <a:pt x="24184" y="21152"/>
                </a:cubicBezTo>
                <a:cubicBezTo>
                  <a:pt x="24601" y="21152"/>
                  <a:pt x="25033" y="21099"/>
                  <a:pt x="25432" y="20979"/>
                </a:cubicBezTo>
                <a:cubicBezTo>
                  <a:pt x="25528" y="20944"/>
                  <a:pt x="25647" y="20932"/>
                  <a:pt x="25754" y="20920"/>
                </a:cubicBezTo>
                <a:cubicBezTo>
                  <a:pt x="26171" y="20801"/>
                  <a:pt x="26563" y="20586"/>
                  <a:pt x="26921" y="20348"/>
                </a:cubicBezTo>
                <a:cubicBezTo>
                  <a:pt x="27111" y="20217"/>
                  <a:pt x="27302" y="20098"/>
                  <a:pt x="27456" y="19920"/>
                </a:cubicBezTo>
                <a:cubicBezTo>
                  <a:pt x="27552" y="19765"/>
                  <a:pt x="27695" y="19634"/>
                  <a:pt x="27837" y="19527"/>
                </a:cubicBezTo>
                <a:cubicBezTo>
                  <a:pt x="27945" y="19455"/>
                  <a:pt x="28016" y="19348"/>
                  <a:pt x="28087" y="19253"/>
                </a:cubicBezTo>
                <a:cubicBezTo>
                  <a:pt x="28171" y="19146"/>
                  <a:pt x="28254" y="19039"/>
                  <a:pt x="28302" y="18920"/>
                </a:cubicBezTo>
                <a:cubicBezTo>
                  <a:pt x="28385" y="18705"/>
                  <a:pt x="28504" y="18467"/>
                  <a:pt x="28659" y="18265"/>
                </a:cubicBezTo>
                <a:cubicBezTo>
                  <a:pt x="28683" y="18241"/>
                  <a:pt x="28707" y="18181"/>
                  <a:pt x="28718" y="18134"/>
                </a:cubicBezTo>
                <a:cubicBezTo>
                  <a:pt x="28742" y="17908"/>
                  <a:pt x="28838" y="17705"/>
                  <a:pt x="28897" y="17491"/>
                </a:cubicBezTo>
                <a:cubicBezTo>
                  <a:pt x="29088" y="16788"/>
                  <a:pt x="29099" y="16050"/>
                  <a:pt x="28980" y="15336"/>
                </a:cubicBezTo>
                <a:cubicBezTo>
                  <a:pt x="28945" y="15157"/>
                  <a:pt x="28897" y="14979"/>
                  <a:pt x="28885" y="14800"/>
                </a:cubicBezTo>
                <a:cubicBezTo>
                  <a:pt x="28849" y="14633"/>
                  <a:pt x="28778" y="14502"/>
                  <a:pt x="28730" y="14348"/>
                </a:cubicBezTo>
                <a:cubicBezTo>
                  <a:pt x="28564" y="13955"/>
                  <a:pt x="28349" y="13562"/>
                  <a:pt x="28087" y="13217"/>
                </a:cubicBezTo>
                <a:cubicBezTo>
                  <a:pt x="28052" y="13157"/>
                  <a:pt x="28087" y="13121"/>
                  <a:pt x="28123" y="13074"/>
                </a:cubicBezTo>
                <a:cubicBezTo>
                  <a:pt x="28718" y="12371"/>
                  <a:pt x="29076" y="11490"/>
                  <a:pt x="29207" y="10585"/>
                </a:cubicBezTo>
                <a:cubicBezTo>
                  <a:pt x="29219" y="10514"/>
                  <a:pt x="29242" y="10442"/>
                  <a:pt x="29219" y="10371"/>
                </a:cubicBezTo>
                <a:cubicBezTo>
                  <a:pt x="29195" y="10014"/>
                  <a:pt x="29242" y="9657"/>
                  <a:pt x="29183" y="9299"/>
                </a:cubicBezTo>
                <a:cubicBezTo>
                  <a:pt x="29147" y="8966"/>
                  <a:pt x="29028" y="8656"/>
                  <a:pt x="28980" y="8323"/>
                </a:cubicBezTo>
                <a:cubicBezTo>
                  <a:pt x="28968" y="8204"/>
                  <a:pt x="28921" y="8109"/>
                  <a:pt x="28885" y="8002"/>
                </a:cubicBezTo>
                <a:cubicBezTo>
                  <a:pt x="28492" y="7061"/>
                  <a:pt x="27814" y="6239"/>
                  <a:pt x="26944" y="5692"/>
                </a:cubicBezTo>
                <a:cubicBezTo>
                  <a:pt x="26766" y="5585"/>
                  <a:pt x="26587" y="5454"/>
                  <a:pt x="26385" y="5394"/>
                </a:cubicBezTo>
                <a:cubicBezTo>
                  <a:pt x="26242" y="5358"/>
                  <a:pt x="26111" y="5323"/>
                  <a:pt x="25992" y="5275"/>
                </a:cubicBezTo>
                <a:cubicBezTo>
                  <a:pt x="25790" y="5192"/>
                  <a:pt x="25563" y="5144"/>
                  <a:pt x="25349" y="5037"/>
                </a:cubicBezTo>
                <a:cubicBezTo>
                  <a:pt x="25170" y="4965"/>
                  <a:pt x="24968" y="4954"/>
                  <a:pt x="24754" y="4930"/>
                </a:cubicBezTo>
                <a:cubicBezTo>
                  <a:pt x="24635" y="4156"/>
                  <a:pt x="24373" y="3418"/>
                  <a:pt x="23920" y="2775"/>
                </a:cubicBezTo>
                <a:cubicBezTo>
                  <a:pt x="23253" y="1763"/>
                  <a:pt x="22206" y="1036"/>
                  <a:pt x="21027" y="739"/>
                </a:cubicBezTo>
                <a:cubicBezTo>
                  <a:pt x="20807" y="695"/>
                  <a:pt x="20597" y="630"/>
                  <a:pt x="20378" y="630"/>
                </a:cubicBezTo>
                <a:cubicBezTo>
                  <a:pt x="20360" y="630"/>
                  <a:pt x="20342" y="631"/>
                  <a:pt x="20325" y="632"/>
                </a:cubicBezTo>
                <a:cubicBezTo>
                  <a:pt x="20265" y="644"/>
                  <a:pt x="20204" y="647"/>
                  <a:pt x="20143" y="647"/>
                </a:cubicBezTo>
                <a:cubicBezTo>
                  <a:pt x="20020" y="647"/>
                  <a:pt x="19896" y="632"/>
                  <a:pt x="19777" y="632"/>
                </a:cubicBezTo>
                <a:cubicBezTo>
                  <a:pt x="19610" y="632"/>
                  <a:pt x="19443" y="644"/>
                  <a:pt x="19277" y="667"/>
                </a:cubicBezTo>
                <a:cubicBezTo>
                  <a:pt x="19074" y="679"/>
                  <a:pt x="18860" y="739"/>
                  <a:pt x="18646" y="739"/>
                </a:cubicBezTo>
                <a:cubicBezTo>
                  <a:pt x="18586" y="739"/>
                  <a:pt x="18539" y="751"/>
                  <a:pt x="18479" y="763"/>
                </a:cubicBezTo>
                <a:cubicBezTo>
                  <a:pt x="17860" y="941"/>
                  <a:pt x="17265" y="1227"/>
                  <a:pt x="16741" y="1632"/>
                </a:cubicBezTo>
                <a:cubicBezTo>
                  <a:pt x="16574" y="1751"/>
                  <a:pt x="16407" y="1894"/>
                  <a:pt x="16253" y="2037"/>
                </a:cubicBezTo>
                <a:cubicBezTo>
                  <a:pt x="15776" y="1358"/>
                  <a:pt x="15122" y="822"/>
                  <a:pt x="14383" y="465"/>
                </a:cubicBezTo>
                <a:cubicBezTo>
                  <a:pt x="14193" y="394"/>
                  <a:pt x="14002" y="286"/>
                  <a:pt x="13788" y="251"/>
                </a:cubicBezTo>
                <a:cubicBezTo>
                  <a:pt x="13693" y="227"/>
                  <a:pt x="13574" y="215"/>
                  <a:pt x="13467" y="191"/>
                </a:cubicBezTo>
                <a:cubicBezTo>
                  <a:pt x="13038" y="48"/>
                  <a:pt x="12574" y="1"/>
                  <a:pt x="12109" y="1"/>
                </a:cubicBezTo>
                <a:close/>
              </a:path>
            </a:pathLst>
          </a:custGeom>
          <a:solidFill>
            <a:schemeClr val="lt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5"/>
          <p:cNvSpPr txBox="1">
            <a:spLocks noGrp="1"/>
          </p:cNvSpPr>
          <p:nvPr>
            <p:ph type="title"/>
          </p:nvPr>
        </p:nvSpPr>
        <p:spPr>
          <a:xfrm>
            <a:off x="1057532" y="2165954"/>
            <a:ext cx="4973505" cy="100600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INTERVIEWING</a:t>
            </a:r>
            <a:endParaRPr>
              <a:solidFill>
                <a:schemeClr val="dk1"/>
              </a:solidFill>
            </a:endParaRPr>
          </a:p>
        </p:txBody>
      </p:sp>
      <p:sp>
        <p:nvSpPr>
          <p:cNvPr id="6" name="Google Shape;10837;p65">
            <a:extLst>
              <a:ext uri="{FF2B5EF4-FFF2-40B4-BE49-F238E27FC236}">
                <a16:creationId xmlns:a16="http://schemas.microsoft.com/office/drawing/2014/main" id="{F248D6E6-308E-4752-94FB-F7690A556DC5}"/>
              </a:ext>
            </a:extLst>
          </p:cNvPr>
          <p:cNvSpPr txBox="1">
            <a:spLocks/>
          </p:cNvSpPr>
          <p:nvPr/>
        </p:nvSpPr>
        <p:spPr>
          <a:xfrm>
            <a:off x="1612445" y="1139776"/>
            <a:ext cx="3863682" cy="6519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7200"/>
              <a:buFont typeface="Slackey"/>
              <a:buNone/>
              <a:defRPr sz="7200" b="0" i="0" u="none" strike="noStrike" cap="none">
                <a:solidFill>
                  <a:schemeClr val="accent1"/>
                </a:solidFill>
                <a:latin typeface="Slackey"/>
                <a:ea typeface="Slackey"/>
                <a:cs typeface="Slackey"/>
                <a:sym typeface="Slackey"/>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rPr lang="cs-CZ" sz="2400" b="1" dirty="0"/>
              <a:t>O4 BEST PRACTICES</a:t>
            </a:r>
          </a:p>
        </p:txBody>
      </p:sp>
      <p:sp>
        <p:nvSpPr>
          <p:cNvPr id="5" name="Subtitle 4">
            <a:extLst>
              <a:ext uri="{FF2B5EF4-FFF2-40B4-BE49-F238E27FC236}">
                <a16:creationId xmlns:a16="http://schemas.microsoft.com/office/drawing/2014/main" id="{58D8B0E8-1B36-4BD7-AD5D-63B0A351A42F}"/>
              </a:ext>
            </a:extLst>
          </p:cNvPr>
          <p:cNvSpPr>
            <a:spLocks noGrp="1"/>
          </p:cNvSpPr>
          <p:nvPr>
            <p:ph type="subTitle" idx="1"/>
          </p:nvPr>
        </p:nvSpPr>
        <p:spPr>
          <a:xfrm>
            <a:off x="1206954" y="3077806"/>
            <a:ext cx="4499734" cy="599400"/>
          </a:xfrm>
        </p:spPr>
        <p:txBody>
          <a:bodyPr/>
          <a:lstStyle/>
          <a:p>
            <a:r>
              <a:rPr lang="cs-CZ"/>
              <a:t>- </a:t>
            </a:r>
            <a:r>
              <a:rPr lang="cs-CZ" err="1"/>
              <a:t>What‘s</a:t>
            </a:r>
            <a:r>
              <a:rPr lang="cs-CZ"/>
              <a:t> </a:t>
            </a:r>
            <a:r>
              <a:rPr lang="cs-CZ" err="1"/>
              <a:t>your</a:t>
            </a:r>
            <a:r>
              <a:rPr lang="cs-CZ"/>
              <a:t> </a:t>
            </a:r>
            <a:r>
              <a:rPr lang="cs-CZ" err="1"/>
              <a:t>biggest</a:t>
            </a:r>
            <a:r>
              <a:rPr lang="cs-CZ"/>
              <a:t> </a:t>
            </a:r>
            <a:r>
              <a:rPr lang="cs-CZ" err="1"/>
              <a:t>weakness</a:t>
            </a:r>
            <a:r>
              <a:rPr lang="cs-CZ"/>
              <a:t>?</a:t>
            </a:r>
            <a:br>
              <a:rPr lang="cs-CZ"/>
            </a:br>
            <a:r>
              <a:rPr lang="cs-CZ"/>
              <a:t>- I </a:t>
            </a:r>
            <a:r>
              <a:rPr lang="cs-CZ" err="1"/>
              <a:t>used</a:t>
            </a:r>
            <a:r>
              <a:rPr lang="cs-CZ"/>
              <a:t> to </a:t>
            </a:r>
            <a:r>
              <a:rPr lang="cs-CZ" err="1"/>
              <a:t>be</a:t>
            </a:r>
            <a:r>
              <a:rPr lang="cs-CZ"/>
              <a:t> </a:t>
            </a:r>
            <a:r>
              <a:rPr lang="cs-CZ" err="1"/>
              <a:t>really</a:t>
            </a:r>
            <a:r>
              <a:rPr lang="cs-CZ"/>
              <a:t> </a:t>
            </a:r>
            <a:r>
              <a:rPr lang="cs-CZ" err="1"/>
              <a:t>conceited</a:t>
            </a:r>
            <a:r>
              <a:rPr lang="cs-CZ"/>
              <a:t>, but </a:t>
            </a:r>
            <a:r>
              <a:rPr lang="cs-CZ" err="1"/>
              <a:t>now</a:t>
            </a:r>
            <a:r>
              <a:rPr lang="cs-CZ"/>
              <a:t> </a:t>
            </a:r>
            <a:r>
              <a:rPr lang="cs-CZ" err="1"/>
              <a:t>I‘m</a:t>
            </a:r>
            <a:r>
              <a:rPr lang="cs-CZ"/>
              <a:t> just </a:t>
            </a:r>
            <a:r>
              <a:rPr lang="cs-CZ" err="1"/>
              <a:t>perfect</a:t>
            </a:r>
            <a:r>
              <a:rPr lang="cs-CZ"/>
              <a:t>.</a:t>
            </a:r>
            <a:endParaRPr lang="en-US"/>
          </a:p>
        </p:txBody>
      </p:sp>
    </p:spTree>
    <p:extLst>
      <p:ext uri="{BB962C8B-B14F-4D97-AF65-F5344CB8AC3E}">
        <p14:creationId xmlns:p14="http://schemas.microsoft.com/office/powerpoint/2010/main" val="379961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611"/>
        <p:cNvGrpSpPr/>
        <p:nvPr/>
      </p:nvGrpSpPr>
      <p:grpSpPr>
        <a:xfrm>
          <a:off x="0" y="0"/>
          <a:ext cx="0" cy="0"/>
          <a:chOff x="0" y="0"/>
          <a:chExt cx="0" cy="0"/>
        </a:xfrm>
      </p:grpSpPr>
      <p:sp>
        <p:nvSpPr>
          <p:cNvPr id="10612" name="Google Shape;10612;p58"/>
          <p:cNvSpPr/>
          <p:nvPr/>
        </p:nvSpPr>
        <p:spPr>
          <a:xfrm flipH="1">
            <a:off x="4829410" y="329575"/>
            <a:ext cx="3728365" cy="4487448"/>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613" name="Google Shape;10613;p58"/>
          <p:cNvSpPr txBox="1">
            <a:spLocks noGrp="1"/>
          </p:cNvSpPr>
          <p:nvPr>
            <p:ph type="title"/>
          </p:nvPr>
        </p:nvSpPr>
        <p:spPr>
          <a:xfrm>
            <a:off x="172815" y="417732"/>
            <a:ext cx="4337700" cy="22755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t>INTERVIEW</a:t>
            </a:r>
            <a:br>
              <a:rPr lang="cs-CZ"/>
            </a:br>
            <a:r>
              <a:rPr lang="cs-CZ"/>
              <a:t>NO GO ZONE</a:t>
            </a:r>
            <a:br>
              <a:rPr lang="cs-CZ"/>
            </a:br>
            <a:r>
              <a:rPr lang="cs-CZ"/>
              <a:t>AKA</a:t>
            </a:r>
            <a:br>
              <a:rPr lang="cs-CZ"/>
            </a:br>
            <a:r>
              <a:rPr lang="cs-CZ"/>
              <a:t>WE MIGHT GET SUED IF...</a:t>
            </a:r>
            <a:endParaRPr>
              <a:solidFill>
                <a:schemeClr val="dk1"/>
              </a:solidFill>
            </a:endParaRPr>
          </a:p>
        </p:txBody>
      </p:sp>
      <p:sp>
        <p:nvSpPr>
          <p:cNvPr id="10614" name="Google Shape;10614;p58"/>
          <p:cNvSpPr txBox="1">
            <a:spLocks noGrp="1"/>
          </p:cNvSpPr>
          <p:nvPr>
            <p:ph type="subTitle" idx="1"/>
          </p:nvPr>
        </p:nvSpPr>
        <p:spPr>
          <a:xfrm>
            <a:off x="4762831" y="558274"/>
            <a:ext cx="3659772" cy="1006262"/>
          </a:xfrm>
          <a:prstGeom prst="rect">
            <a:avLst/>
          </a:prstGeom>
        </p:spPr>
        <p:txBody>
          <a:bodyPr spcFirstLastPara="1" wrap="square" lIns="91425" tIns="91425" rIns="91425" bIns="91425" anchor="t" anchorCtr="0">
            <a:noAutofit/>
          </a:bodyPr>
          <a:lstStyle/>
          <a:p>
            <a:pPr marL="127000" lvl="0" indent="0" algn="ctr" rtl="0">
              <a:spcBef>
                <a:spcPts val="0"/>
              </a:spcBef>
              <a:spcAft>
                <a:spcPts val="0"/>
              </a:spcAft>
              <a:buClr>
                <a:schemeClr val="accent1"/>
              </a:buClr>
              <a:buSzPts val="1600"/>
            </a:pPr>
            <a:r>
              <a:rPr lang="cs-CZ"/>
              <a:t>BASE YOUR DECISION</a:t>
            </a:r>
            <a:br>
              <a:rPr lang="cs-CZ"/>
            </a:br>
            <a:r>
              <a:rPr lang="cs-CZ"/>
              <a:t>OR ASK QUESTIONS</a:t>
            </a:r>
            <a:br>
              <a:rPr lang="cs-CZ"/>
            </a:br>
            <a:r>
              <a:rPr lang="cs-CZ"/>
              <a:t>CONNECTED WITH:</a:t>
            </a:r>
            <a:endParaRPr/>
          </a:p>
        </p:txBody>
      </p:sp>
      <p:sp>
        <p:nvSpPr>
          <p:cNvPr id="10615" name="Google Shape;10615;p58"/>
          <p:cNvSpPr txBox="1">
            <a:spLocks noGrp="1"/>
          </p:cNvSpPr>
          <p:nvPr>
            <p:ph type="subTitle" idx="2"/>
          </p:nvPr>
        </p:nvSpPr>
        <p:spPr>
          <a:xfrm>
            <a:off x="5025224" y="1564536"/>
            <a:ext cx="3339548" cy="672900"/>
          </a:xfrm>
          <a:prstGeom prst="rect">
            <a:avLst/>
          </a:prstGeom>
        </p:spPr>
        <p:txBody>
          <a:bodyPr spcFirstLastPara="1" wrap="square" lIns="91425" tIns="91425" rIns="91425" bIns="91425" anchor="t" anchorCtr="0">
            <a:noAutofit/>
          </a:bodyPr>
          <a:lstStyle/>
          <a:p>
            <a:pPr marL="285750" lvl="0" indent="-285750" algn="l" rtl="0">
              <a:lnSpc>
                <a:spcPct val="100000"/>
              </a:lnSpc>
              <a:spcBef>
                <a:spcPts val="0"/>
              </a:spcBef>
              <a:spcAft>
                <a:spcPts val="1600"/>
              </a:spcAft>
              <a:buFontTx/>
              <a:buChar char="-"/>
            </a:pPr>
            <a:r>
              <a:rPr lang="cs-CZ">
                <a:solidFill>
                  <a:schemeClr val="dk1"/>
                </a:solidFill>
              </a:rPr>
              <a:t>RELIGIOUS BELIEFS</a:t>
            </a:r>
          </a:p>
          <a:p>
            <a:pPr marL="285750" lvl="0" indent="-285750" algn="l" rtl="0">
              <a:lnSpc>
                <a:spcPct val="100000"/>
              </a:lnSpc>
              <a:spcBef>
                <a:spcPts val="0"/>
              </a:spcBef>
              <a:spcAft>
                <a:spcPts val="1600"/>
              </a:spcAft>
              <a:buFontTx/>
              <a:buChar char="-"/>
            </a:pPr>
            <a:r>
              <a:rPr lang="cs-CZ"/>
              <a:t>SEXUAL ORIENTATION</a:t>
            </a:r>
          </a:p>
          <a:p>
            <a:pPr marL="285750" lvl="0" indent="-285750" algn="l" rtl="0">
              <a:lnSpc>
                <a:spcPct val="100000"/>
              </a:lnSpc>
              <a:spcBef>
                <a:spcPts val="0"/>
              </a:spcBef>
              <a:spcAft>
                <a:spcPts val="1600"/>
              </a:spcAft>
              <a:buFontTx/>
              <a:buChar char="-"/>
            </a:pPr>
            <a:r>
              <a:rPr lang="cs-CZ"/>
              <a:t>FAMILY SITUATION</a:t>
            </a:r>
          </a:p>
          <a:p>
            <a:pPr marL="285750" lvl="0" indent="-285750" algn="l" rtl="0">
              <a:lnSpc>
                <a:spcPct val="100000"/>
              </a:lnSpc>
              <a:spcBef>
                <a:spcPts val="0"/>
              </a:spcBef>
              <a:spcAft>
                <a:spcPts val="1600"/>
              </a:spcAft>
              <a:buFontTx/>
              <a:buChar char="-"/>
            </a:pPr>
            <a:r>
              <a:rPr lang="cs-CZ"/>
              <a:t>POLITICAL OPINIONS</a:t>
            </a:r>
          </a:p>
          <a:p>
            <a:pPr marL="285750" lvl="0" indent="-285750" algn="l" rtl="0">
              <a:lnSpc>
                <a:spcPct val="100000"/>
              </a:lnSpc>
              <a:spcBef>
                <a:spcPts val="0"/>
              </a:spcBef>
              <a:spcAft>
                <a:spcPts val="1600"/>
              </a:spcAft>
              <a:buFontTx/>
              <a:buChar char="-"/>
            </a:pPr>
            <a:r>
              <a:rPr lang="cs-CZ"/>
              <a:t>PHYSICAL/MENTAL HEALTH</a:t>
            </a:r>
          </a:p>
          <a:p>
            <a:pPr marL="285750" lvl="0" indent="-285750" algn="l" rtl="0">
              <a:lnSpc>
                <a:spcPct val="100000"/>
              </a:lnSpc>
              <a:spcBef>
                <a:spcPts val="0"/>
              </a:spcBef>
              <a:spcAft>
                <a:spcPts val="1600"/>
              </a:spcAft>
              <a:buFontTx/>
              <a:buChar char="-"/>
            </a:pPr>
            <a:r>
              <a:rPr lang="cs-CZ"/>
              <a:t>ETHNICITY</a:t>
            </a:r>
          </a:p>
          <a:p>
            <a:pPr marL="285750" lvl="0" indent="-285750" algn="l" rtl="0">
              <a:lnSpc>
                <a:spcPct val="100000"/>
              </a:lnSpc>
              <a:spcBef>
                <a:spcPts val="0"/>
              </a:spcBef>
              <a:spcAft>
                <a:spcPts val="1600"/>
              </a:spcAft>
              <a:buFontTx/>
              <a:buChar char="-"/>
            </a:pPr>
            <a:r>
              <a:rPr lang="cs-CZ"/>
              <a:t>AGE, GENDER...</a:t>
            </a:r>
          </a:p>
          <a:p>
            <a:pPr marL="285750" lvl="0" indent="-285750" algn="l" rtl="0">
              <a:lnSpc>
                <a:spcPct val="100000"/>
              </a:lnSpc>
              <a:spcBef>
                <a:spcPts val="0"/>
              </a:spcBef>
              <a:spcAft>
                <a:spcPts val="1600"/>
              </a:spcAft>
              <a:buFontTx/>
              <a:buChar char="-"/>
            </a:pPr>
            <a:endParaRPr>
              <a:solidFill>
                <a:schemeClr val="dk1"/>
              </a:solidFill>
            </a:endParaRPr>
          </a:p>
        </p:txBody>
      </p:sp>
      <p:grpSp>
        <p:nvGrpSpPr>
          <p:cNvPr id="10620" name="Google Shape;10620;p58"/>
          <p:cNvGrpSpPr/>
          <p:nvPr/>
        </p:nvGrpSpPr>
        <p:grpSpPr>
          <a:xfrm>
            <a:off x="401941" y="2740748"/>
            <a:ext cx="2081885" cy="2192508"/>
            <a:chOff x="5844475" y="2579180"/>
            <a:chExt cx="1660725" cy="1748970"/>
          </a:xfrm>
        </p:grpSpPr>
        <p:sp>
          <p:nvSpPr>
            <p:cNvPr id="10621" name="Google Shape;10621;p58"/>
            <p:cNvSpPr/>
            <p:nvPr/>
          </p:nvSpPr>
          <p:spPr>
            <a:xfrm>
              <a:off x="6153150" y="2802575"/>
              <a:ext cx="242000" cy="205700"/>
            </a:xfrm>
            <a:custGeom>
              <a:avLst/>
              <a:gdLst/>
              <a:ahLst/>
              <a:cxnLst/>
              <a:rect l="l" t="t" r="r" b="b"/>
              <a:pathLst>
                <a:path w="9680" h="8228" extrusionOk="0">
                  <a:moveTo>
                    <a:pt x="6120" y="1"/>
                  </a:moveTo>
                  <a:cubicBezTo>
                    <a:pt x="6120" y="1262"/>
                    <a:pt x="5508" y="2050"/>
                    <a:pt x="4657" y="2050"/>
                  </a:cubicBezTo>
                  <a:cubicBezTo>
                    <a:pt x="4054" y="2050"/>
                    <a:pt x="3330" y="1654"/>
                    <a:pt x="2619" y="751"/>
                  </a:cubicBezTo>
                  <a:lnTo>
                    <a:pt x="2619" y="751"/>
                  </a:lnTo>
                  <a:cubicBezTo>
                    <a:pt x="4405" y="3144"/>
                    <a:pt x="1488" y="4465"/>
                    <a:pt x="0" y="4739"/>
                  </a:cubicBezTo>
                  <a:cubicBezTo>
                    <a:pt x="87" y="4732"/>
                    <a:pt x="174" y="4729"/>
                    <a:pt x="261" y="4729"/>
                  </a:cubicBezTo>
                  <a:cubicBezTo>
                    <a:pt x="2067" y="4729"/>
                    <a:pt x="3843" y="6240"/>
                    <a:pt x="4024" y="8228"/>
                  </a:cubicBezTo>
                  <a:cubicBezTo>
                    <a:pt x="4457" y="7641"/>
                    <a:pt x="5429" y="7062"/>
                    <a:pt x="6270" y="7062"/>
                  </a:cubicBezTo>
                  <a:cubicBezTo>
                    <a:pt x="6792" y="7062"/>
                    <a:pt x="7265" y="7286"/>
                    <a:pt x="7525" y="7871"/>
                  </a:cubicBezTo>
                  <a:cubicBezTo>
                    <a:pt x="7740" y="6453"/>
                    <a:pt x="8177" y="5354"/>
                    <a:pt x="9293" y="5354"/>
                  </a:cubicBezTo>
                  <a:cubicBezTo>
                    <a:pt x="9414" y="5354"/>
                    <a:pt x="9542" y="5367"/>
                    <a:pt x="9680" y="5394"/>
                  </a:cubicBezTo>
                  <a:cubicBezTo>
                    <a:pt x="8382" y="4739"/>
                    <a:pt x="8358" y="3322"/>
                    <a:pt x="9406" y="2394"/>
                  </a:cubicBezTo>
                  <a:lnTo>
                    <a:pt x="9406" y="2394"/>
                  </a:lnTo>
                  <a:cubicBezTo>
                    <a:pt x="9182" y="2443"/>
                    <a:pt x="8963" y="2466"/>
                    <a:pt x="8752" y="2466"/>
                  </a:cubicBezTo>
                  <a:cubicBezTo>
                    <a:pt x="7314" y="2466"/>
                    <a:pt x="6224" y="1392"/>
                    <a:pt x="6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2" name="Google Shape;10622;p58"/>
            <p:cNvSpPr/>
            <p:nvPr/>
          </p:nvSpPr>
          <p:spPr>
            <a:xfrm>
              <a:off x="6144675" y="2800250"/>
              <a:ext cx="258350" cy="210300"/>
            </a:xfrm>
            <a:custGeom>
              <a:avLst/>
              <a:gdLst/>
              <a:ahLst/>
              <a:cxnLst/>
              <a:rect l="l" t="t" r="r" b="b"/>
              <a:pathLst>
                <a:path w="10334" h="8412" extrusionOk="0">
                  <a:moveTo>
                    <a:pt x="6500" y="1081"/>
                  </a:moveTo>
                  <a:cubicBezTo>
                    <a:pt x="6965" y="2080"/>
                    <a:pt x="7965" y="2637"/>
                    <a:pt x="9098" y="2637"/>
                  </a:cubicBezTo>
                  <a:cubicBezTo>
                    <a:pt x="9213" y="2637"/>
                    <a:pt x="9329" y="2631"/>
                    <a:pt x="9446" y="2620"/>
                  </a:cubicBezTo>
                  <a:lnTo>
                    <a:pt x="9446" y="2620"/>
                  </a:lnTo>
                  <a:cubicBezTo>
                    <a:pt x="8618" y="3498"/>
                    <a:pt x="8589" y="4661"/>
                    <a:pt x="9539" y="5378"/>
                  </a:cubicBezTo>
                  <a:lnTo>
                    <a:pt x="9539" y="5378"/>
                  </a:lnTo>
                  <a:cubicBezTo>
                    <a:pt x="8504" y="5506"/>
                    <a:pt x="8008" y="6428"/>
                    <a:pt x="7757" y="7465"/>
                  </a:cubicBezTo>
                  <a:lnTo>
                    <a:pt x="7757" y="7465"/>
                  </a:lnTo>
                  <a:cubicBezTo>
                    <a:pt x="7465" y="7180"/>
                    <a:pt x="7089" y="7062"/>
                    <a:pt x="6685" y="7062"/>
                  </a:cubicBezTo>
                  <a:cubicBezTo>
                    <a:pt x="5944" y="7062"/>
                    <a:pt x="5111" y="7460"/>
                    <a:pt x="4537" y="7958"/>
                  </a:cubicBezTo>
                  <a:lnTo>
                    <a:pt x="4537" y="7958"/>
                  </a:lnTo>
                  <a:cubicBezTo>
                    <a:pt x="4178" y="6220"/>
                    <a:pt x="2726" y="4906"/>
                    <a:pt x="981" y="4740"/>
                  </a:cubicBezTo>
                  <a:lnTo>
                    <a:pt x="981" y="4740"/>
                  </a:lnTo>
                  <a:cubicBezTo>
                    <a:pt x="2489" y="4282"/>
                    <a:pt x="3962" y="3237"/>
                    <a:pt x="3645" y="1764"/>
                  </a:cubicBezTo>
                  <a:lnTo>
                    <a:pt x="3645" y="1764"/>
                  </a:lnTo>
                  <a:cubicBezTo>
                    <a:pt x="4026" y="2042"/>
                    <a:pt x="4454" y="2225"/>
                    <a:pt x="4929" y="2225"/>
                  </a:cubicBezTo>
                  <a:cubicBezTo>
                    <a:pt x="5096" y="2225"/>
                    <a:pt x="5268" y="2203"/>
                    <a:pt x="5447" y="2153"/>
                  </a:cubicBezTo>
                  <a:cubicBezTo>
                    <a:pt x="6002" y="1990"/>
                    <a:pt x="6324" y="1574"/>
                    <a:pt x="6500" y="1081"/>
                  </a:cubicBezTo>
                  <a:close/>
                  <a:moveTo>
                    <a:pt x="6597" y="0"/>
                  </a:moveTo>
                  <a:cubicBezTo>
                    <a:pt x="6461" y="0"/>
                    <a:pt x="6236" y="67"/>
                    <a:pt x="6245" y="153"/>
                  </a:cubicBezTo>
                  <a:cubicBezTo>
                    <a:pt x="6233" y="861"/>
                    <a:pt x="6017" y="2032"/>
                    <a:pt x="5088" y="2032"/>
                  </a:cubicBezTo>
                  <a:cubicBezTo>
                    <a:pt x="5018" y="2032"/>
                    <a:pt x="4943" y="2025"/>
                    <a:pt x="4863" y="2010"/>
                  </a:cubicBezTo>
                  <a:cubicBezTo>
                    <a:pt x="4161" y="1891"/>
                    <a:pt x="3601" y="1272"/>
                    <a:pt x="3173" y="748"/>
                  </a:cubicBezTo>
                  <a:cubicBezTo>
                    <a:pt x="3158" y="731"/>
                    <a:pt x="3131" y="724"/>
                    <a:pt x="3096" y="724"/>
                  </a:cubicBezTo>
                  <a:cubicBezTo>
                    <a:pt x="2960" y="724"/>
                    <a:pt x="2718" y="834"/>
                    <a:pt x="2756" y="891"/>
                  </a:cubicBezTo>
                  <a:cubicBezTo>
                    <a:pt x="3351" y="1713"/>
                    <a:pt x="3542" y="2641"/>
                    <a:pt x="2839" y="3475"/>
                  </a:cubicBezTo>
                  <a:cubicBezTo>
                    <a:pt x="2268" y="4177"/>
                    <a:pt x="1268" y="4558"/>
                    <a:pt x="387" y="4725"/>
                  </a:cubicBezTo>
                  <a:cubicBezTo>
                    <a:pt x="283" y="4737"/>
                    <a:pt x="1" y="4904"/>
                    <a:pt x="231" y="4904"/>
                  </a:cubicBezTo>
                  <a:cubicBezTo>
                    <a:pt x="239" y="4904"/>
                    <a:pt x="247" y="4904"/>
                    <a:pt x="256" y="4904"/>
                  </a:cubicBezTo>
                  <a:cubicBezTo>
                    <a:pt x="276" y="4903"/>
                    <a:pt x="297" y="4902"/>
                    <a:pt x="317" y="4901"/>
                  </a:cubicBezTo>
                  <a:lnTo>
                    <a:pt x="317" y="4901"/>
                  </a:lnTo>
                  <a:lnTo>
                    <a:pt x="315" y="4904"/>
                  </a:lnTo>
                  <a:cubicBezTo>
                    <a:pt x="321" y="4903"/>
                    <a:pt x="327" y="4902"/>
                    <a:pt x="332" y="4900"/>
                  </a:cubicBezTo>
                  <a:lnTo>
                    <a:pt x="332" y="4900"/>
                  </a:lnTo>
                  <a:cubicBezTo>
                    <a:pt x="369" y="4899"/>
                    <a:pt x="405" y="4899"/>
                    <a:pt x="442" y="4899"/>
                  </a:cubicBezTo>
                  <a:cubicBezTo>
                    <a:pt x="2368" y="4899"/>
                    <a:pt x="3918" y="6499"/>
                    <a:pt x="4149" y="8368"/>
                  </a:cubicBezTo>
                  <a:cubicBezTo>
                    <a:pt x="4156" y="8399"/>
                    <a:pt x="4191" y="8411"/>
                    <a:pt x="4238" y="8411"/>
                  </a:cubicBezTo>
                  <a:cubicBezTo>
                    <a:pt x="4353" y="8411"/>
                    <a:pt x="4540" y="8339"/>
                    <a:pt x="4566" y="8297"/>
                  </a:cubicBezTo>
                  <a:cubicBezTo>
                    <a:pt x="4572" y="8289"/>
                    <a:pt x="4578" y="8282"/>
                    <a:pt x="4584" y="8274"/>
                  </a:cubicBezTo>
                  <a:lnTo>
                    <a:pt x="4584" y="8274"/>
                  </a:lnTo>
                  <a:cubicBezTo>
                    <a:pt x="4586" y="8274"/>
                    <a:pt x="4588" y="8273"/>
                    <a:pt x="4590" y="8273"/>
                  </a:cubicBezTo>
                  <a:cubicBezTo>
                    <a:pt x="4589" y="8272"/>
                    <a:pt x="4589" y="8270"/>
                    <a:pt x="4589" y="8268"/>
                  </a:cubicBezTo>
                  <a:lnTo>
                    <a:pt x="4589" y="8268"/>
                  </a:lnTo>
                  <a:cubicBezTo>
                    <a:pt x="5042" y="7717"/>
                    <a:pt x="5805" y="7260"/>
                    <a:pt x="6491" y="7260"/>
                  </a:cubicBezTo>
                  <a:cubicBezTo>
                    <a:pt x="6952" y="7260"/>
                    <a:pt x="7378" y="7466"/>
                    <a:pt x="7651" y="7991"/>
                  </a:cubicBezTo>
                  <a:lnTo>
                    <a:pt x="7651" y="7991"/>
                  </a:lnTo>
                  <a:cubicBezTo>
                    <a:pt x="7650" y="7994"/>
                    <a:pt x="7650" y="7996"/>
                    <a:pt x="7649" y="7999"/>
                  </a:cubicBezTo>
                  <a:cubicBezTo>
                    <a:pt x="7651" y="7999"/>
                    <a:pt x="7653" y="7998"/>
                    <a:pt x="7655" y="7998"/>
                  </a:cubicBezTo>
                  <a:lnTo>
                    <a:pt x="7655" y="7998"/>
                  </a:lnTo>
                  <a:cubicBezTo>
                    <a:pt x="7657" y="8002"/>
                    <a:pt x="7659" y="8007"/>
                    <a:pt x="7661" y="8011"/>
                  </a:cubicBezTo>
                  <a:cubicBezTo>
                    <a:pt x="7676" y="8043"/>
                    <a:pt x="7719" y="8056"/>
                    <a:pt x="7773" y="8056"/>
                  </a:cubicBezTo>
                  <a:cubicBezTo>
                    <a:pt x="7899" y="8056"/>
                    <a:pt x="8085" y="7986"/>
                    <a:pt x="8102" y="7928"/>
                  </a:cubicBezTo>
                  <a:cubicBezTo>
                    <a:pt x="8248" y="6995"/>
                    <a:pt x="8511" y="5554"/>
                    <a:pt x="9690" y="5554"/>
                  </a:cubicBezTo>
                  <a:cubicBezTo>
                    <a:pt x="9760" y="5554"/>
                    <a:pt x="9834" y="5560"/>
                    <a:pt x="9912" y="5570"/>
                  </a:cubicBezTo>
                  <a:cubicBezTo>
                    <a:pt x="9916" y="5572"/>
                    <a:pt x="9923" y="5573"/>
                    <a:pt x="9930" y="5573"/>
                  </a:cubicBezTo>
                  <a:cubicBezTo>
                    <a:pt x="10025" y="5573"/>
                    <a:pt x="10334" y="5449"/>
                    <a:pt x="10257" y="5416"/>
                  </a:cubicBezTo>
                  <a:cubicBezTo>
                    <a:pt x="9019" y="4725"/>
                    <a:pt x="8995" y="3415"/>
                    <a:pt x="9971" y="2475"/>
                  </a:cubicBezTo>
                  <a:cubicBezTo>
                    <a:pt x="10045" y="2410"/>
                    <a:pt x="9932" y="2403"/>
                    <a:pt x="9856" y="2403"/>
                  </a:cubicBezTo>
                  <a:cubicBezTo>
                    <a:pt x="9834" y="2403"/>
                    <a:pt x="9815" y="2403"/>
                    <a:pt x="9805" y="2403"/>
                  </a:cubicBezTo>
                  <a:cubicBezTo>
                    <a:pt x="9627" y="2435"/>
                    <a:pt x="9452" y="2450"/>
                    <a:pt x="9282" y="2450"/>
                  </a:cubicBezTo>
                  <a:cubicBezTo>
                    <a:pt x="7916" y="2450"/>
                    <a:pt x="6845" y="1463"/>
                    <a:pt x="6697" y="34"/>
                  </a:cubicBezTo>
                  <a:cubicBezTo>
                    <a:pt x="6690" y="11"/>
                    <a:pt x="6651" y="0"/>
                    <a:pt x="6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p58"/>
            <p:cNvSpPr/>
            <p:nvPr/>
          </p:nvSpPr>
          <p:spPr>
            <a:xfrm>
              <a:off x="6277100" y="2892675"/>
              <a:ext cx="220150" cy="404650"/>
            </a:xfrm>
            <a:custGeom>
              <a:avLst/>
              <a:gdLst/>
              <a:ahLst/>
              <a:cxnLst/>
              <a:rect l="l" t="t" r="r" b="b"/>
              <a:pathLst>
                <a:path w="8806" h="16186" extrusionOk="0">
                  <a:moveTo>
                    <a:pt x="409" y="0"/>
                  </a:moveTo>
                  <a:cubicBezTo>
                    <a:pt x="158" y="0"/>
                    <a:pt x="1" y="398"/>
                    <a:pt x="269" y="516"/>
                  </a:cubicBezTo>
                  <a:cubicBezTo>
                    <a:pt x="1543" y="1135"/>
                    <a:pt x="2638" y="2302"/>
                    <a:pt x="3138" y="3647"/>
                  </a:cubicBezTo>
                  <a:cubicBezTo>
                    <a:pt x="3674" y="5100"/>
                    <a:pt x="3472" y="6791"/>
                    <a:pt x="3555" y="8303"/>
                  </a:cubicBezTo>
                  <a:cubicBezTo>
                    <a:pt x="3734" y="11398"/>
                    <a:pt x="5627" y="14375"/>
                    <a:pt x="8151" y="16137"/>
                  </a:cubicBezTo>
                  <a:cubicBezTo>
                    <a:pt x="8201" y="16171"/>
                    <a:pt x="8254" y="16186"/>
                    <a:pt x="8306" y="16186"/>
                  </a:cubicBezTo>
                  <a:cubicBezTo>
                    <a:pt x="8565" y="16186"/>
                    <a:pt x="8805" y="15823"/>
                    <a:pt x="8568" y="15625"/>
                  </a:cubicBezTo>
                  <a:cubicBezTo>
                    <a:pt x="7222" y="14506"/>
                    <a:pt x="6139" y="13184"/>
                    <a:pt x="5329" y="11625"/>
                  </a:cubicBezTo>
                  <a:cubicBezTo>
                    <a:pt x="4484" y="9958"/>
                    <a:pt x="4341" y="8338"/>
                    <a:pt x="4317" y="6493"/>
                  </a:cubicBezTo>
                  <a:cubicBezTo>
                    <a:pt x="4281" y="5100"/>
                    <a:pt x="4138" y="3731"/>
                    <a:pt x="3424" y="2516"/>
                  </a:cubicBezTo>
                  <a:cubicBezTo>
                    <a:pt x="2769" y="1385"/>
                    <a:pt x="1721" y="433"/>
                    <a:pt x="495" y="16"/>
                  </a:cubicBezTo>
                  <a:cubicBezTo>
                    <a:pt x="465" y="5"/>
                    <a:pt x="436"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58"/>
            <p:cNvSpPr/>
            <p:nvPr/>
          </p:nvSpPr>
          <p:spPr>
            <a:xfrm>
              <a:off x="6117125" y="2988475"/>
              <a:ext cx="942400" cy="879050"/>
            </a:xfrm>
            <a:custGeom>
              <a:avLst/>
              <a:gdLst/>
              <a:ahLst/>
              <a:cxnLst/>
              <a:rect l="l" t="t" r="r" b="b"/>
              <a:pathLst>
                <a:path w="37696" h="35162" extrusionOk="0">
                  <a:moveTo>
                    <a:pt x="15546" y="1"/>
                  </a:moveTo>
                  <a:cubicBezTo>
                    <a:pt x="14532" y="1"/>
                    <a:pt x="13258" y="460"/>
                    <a:pt x="12145" y="958"/>
                  </a:cubicBezTo>
                  <a:cubicBezTo>
                    <a:pt x="11645" y="1185"/>
                    <a:pt x="10109" y="1899"/>
                    <a:pt x="9585" y="2197"/>
                  </a:cubicBezTo>
                  <a:cubicBezTo>
                    <a:pt x="8918" y="2542"/>
                    <a:pt x="7239" y="3459"/>
                    <a:pt x="6716" y="4006"/>
                  </a:cubicBezTo>
                  <a:cubicBezTo>
                    <a:pt x="5489" y="5114"/>
                    <a:pt x="5775" y="6007"/>
                    <a:pt x="6227" y="7733"/>
                  </a:cubicBezTo>
                  <a:cubicBezTo>
                    <a:pt x="5930" y="8090"/>
                    <a:pt x="5632" y="8447"/>
                    <a:pt x="5358" y="8828"/>
                  </a:cubicBezTo>
                  <a:cubicBezTo>
                    <a:pt x="0" y="16294"/>
                    <a:pt x="1691" y="26676"/>
                    <a:pt x="9156" y="32034"/>
                  </a:cubicBezTo>
                  <a:cubicBezTo>
                    <a:pt x="12094" y="34145"/>
                    <a:pt x="15484" y="35162"/>
                    <a:pt x="18842" y="35162"/>
                  </a:cubicBezTo>
                  <a:cubicBezTo>
                    <a:pt x="24005" y="35162"/>
                    <a:pt x="29091" y="32759"/>
                    <a:pt x="32338" y="28236"/>
                  </a:cubicBezTo>
                  <a:cubicBezTo>
                    <a:pt x="37696" y="20782"/>
                    <a:pt x="36005" y="10400"/>
                    <a:pt x="28552" y="5042"/>
                  </a:cubicBezTo>
                  <a:cubicBezTo>
                    <a:pt x="25626" y="2946"/>
                    <a:pt x="22270" y="1921"/>
                    <a:pt x="18934" y="1921"/>
                  </a:cubicBezTo>
                  <a:cubicBezTo>
                    <a:pt x="18631" y="1921"/>
                    <a:pt x="18328" y="1930"/>
                    <a:pt x="18026" y="1947"/>
                  </a:cubicBezTo>
                  <a:cubicBezTo>
                    <a:pt x="17574" y="1197"/>
                    <a:pt x="17336" y="577"/>
                    <a:pt x="16467" y="173"/>
                  </a:cubicBezTo>
                  <a:cubicBezTo>
                    <a:pt x="16200" y="53"/>
                    <a:pt x="15888" y="1"/>
                    <a:pt x="155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58"/>
            <p:cNvSpPr/>
            <p:nvPr/>
          </p:nvSpPr>
          <p:spPr>
            <a:xfrm>
              <a:off x="6465150" y="3008050"/>
              <a:ext cx="77350" cy="47425"/>
            </a:xfrm>
            <a:custGeom>
              <a:avLst/>
              <a:gdLst/>
              <a:ahLst/>
              <a:cxnLst/>
              <a:rect l="l" t="t" r="r" b="b"/>
              <a:pathLst>
                <a:path w="3094" h="1897" extrusionOk="0">
                  <a:moveTo>
                    <a:pt x="1556" y="0"/>
                  </a:moveTo>
                  <a:cubicBezTo>
                    <a:pt x="1341" y="0"/>
                    <a:pt x="1130" y="49"/>
                    <a:pt x="915" y="128"/>
                  </a:cubicBezTo>
                  <a:cubicBezTo>
                    <a:pt x="534" y="283"/>
                    <a:pt x="319" y="533"/>
                    <a:pt x="10" y="806"/>
                  </a:cubicBezTo>
                  <a:cubicBezTo>
                    <a:pt x="0" y="816"/>
                    <a:pt x="6" y="849"/>
                    <a:pt x="21" y="849"/>
                  </a:cubicBezTo>
                  <a:cubicBezTo>
                    <a:pt x="25" y="849"/>
                    <a:pt x="29" y="847"/>
                    <a:pt x="34" y="842"/>
                  </a:cubicBezTo>
                  <a:cubicBezTo>
                    <a:pt x="279" y="750"/>
                    <a:pt x="530" y="713"/>
                    <a:pt x="780" y="713"/>
                  </a:cubicBezTo>
                  <a:cubicBezTo>
                    <a:pt x="1111" y="713"/>
                    <a:pt x="1441" y="778"/>
                    <a:pt x="1760" y="866"/>
                  </a:cubicBezTo>
                  <a:cubicBezTo>
                    <a:pt x="1819" y="878"/>
                    <a:pt x="1891" y="878"/>
                    <a:pt x="1939" y="878"/>
                  </a:cubicBezTo>
                  <a:cubicBezTo>
                    <a:pt x="1986" y="961"/>
                    <a:pt x="2046" y="1056"/>
                    <a:pt x="2093" y="1140"/>
                  </a:cubicBezTo>
                  <a:cubicBezTo>
                    <a:pt x="2224" y="1378"/>
                    <a:pt x="2296" y="1676"/>
                    <a:pt x="2558" y="1842"/>
                  </a:cubicBezTo>
                  <a:cubicBezTo>
                    <a:pt x="2615" y="1880"/>
                    <a:pt x="2674" y="1896"/>
                    <a:pt x="2731" y="1896"/>
                  </a:cubicBezTo>
                  <a:cubicBezTo>
                    <a:pt x="2909" y="1896"/>
                    <a:pt x="3063" y="1734"/>
                    <a:pt x="3082" y="1545"/>
                  </a:cubicBezTo>
                  <a:cubicBezTo>
                    <a:pt x="3093" y="1259"/>
                    <a:pt x="2879" y="985"/>
                    <a:pt x="2748" y="759"/>
                  </a:cubicBezTo>
                  <a:cubicBezTo>
                    <a:pt x="2605" y="509"/>
                    <a:pt x="2427" y="283"/>
                    <a:pt x="2165" y="152"/>
                  </a:cubicBezTo>
                  <a:cubicBezTo>
                    <a:pt x="2141" y="128"/>
                    <a:pt x="2105" y="116"/>
                    <a:pt x="2081" y="116"/>
                  </a:cubicBezTo>
                  <a:lnTo>
                    <a:pt x="1986" y="68"/>
                  </a:lnTo>
                  <a:cubicBezTo>
                    <a:pt x="1840" y="21"/>
                    <a:pt x="1697" y="0"/>
                    <a:pt x="1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58"/>
            <p:cNvSpPr/>
            <p:nvPr/>
          </p:nvSpPr>
          <p:spPr>
            <a:xfrm>
              <a:off x="6632675" y="3095250"/>
              <a:ext cx="268625" cy="199225"/>
            </a:xfrm>
            <a:custGeom>
              <a:avLst/>
              <a:gdLst/>
              <a:ahLst/>
              <a:cxnLst/>
              <a:rect l="l" t="t" r="r" b="b"/>
              <a:pathLst>
                <a:path w="10745" h="7969" extrusionOk="0">
                  <a:moveTo>
                    <a:pt x="1061" y="1"/>
                  </a:moveTo>
                  <a:cubicBezTo>
                    <a:pt x="670" y="1"/>
                    <a:pt x="306" y="79"/>
                    <a:pt x="36" y="295"/>
                  </a:cubicBezTo>
                  <a:cubicBezTo>
                    <a:pt x="0" y="319"/>
                    <a:pt x="0" y="366"/>
                    <a:pt x="36" y="378"/>
                  </a:cubicBezTo>
                  <a:cubicBezTo>
                    <a:pt x="691" y="807"/>
                    <a:pt x="1667" y="867"/>
                    <a:pt x="2417" y="1164"/>
                  </a:cubicBezTo>
                  <a:cubicBezTo>
                    <a:pt x="3429" y="1569"/>
                    <a:pt x="4382" y="2164"/>
                    <a:pt x="5239" y="2819"/>
                  </a:cubicBezTo>
                  <a:cubicBezTo>
                    <a:pt x="6810" y="4010"/>
                    <a:pt x="8489" y="5558"/>
                    <a:pt x="9132" y="7463"/>
                  </a:cubicBezTo>
                  <a:cubicBezTo>
                    <a:pt x="9246" y="7817"/>
                    <a:pt x="9525" y="7969"/>
                    <a:pt x="9809" y="7969"/>
                  </a:cubicBezTo>
                  <a:cubicBezTo>
                    <a:pt x="10269" y="7969"/>
                    <a:pt x="10745" y="7572"/>
                    <a:pt x="10561" y="6998"/>
                  </a:cubicBezTo>
                  <a:cubicBezTo>
                    <a:pt x="9846" y="4819"/>
                    <a:pt x="8061" y="3069"/>
                    <a:pt x="6156" y="1867"/>
                  </a:cubicBezTo>
                  <a:cubicBezTo>
                    <a:pt x="5144" y="1224"/>
                    <a:pt x="4036" y="724"/>
                    <a:pt x="2905" y="366"/>
                  </a:cubicBezTo>
                  <a:cubicBezTo>
                    <a:pt x="2417" y="211"/>
                    <a:pt x="1703" y="1"/>
                    <a:pt x="10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7" name="Google Shape;10627;p58"/>
            <p:cNvSpPr/>
            <p:nvPr/>
          </p:nvSpPr>
          <p:spPr>
            <a:xfrm>
              <a:off x="6902725" y="3373850"/>
              <a:ext cx="48150" cy="202475"/>
            </a:xfrm>
            <a:custGeom>
              <a:avLst/>
              <a:gdLst/>
              <a:ahLst/>
              <a:cxnLst/>
              <a:rect l="l" t="t" r="r" b="b"/>
              <a:pathLst>
                <a:path w="1926" h="8099" extrusionOk="0">
                  <a:moveTo>
                    <a:pt x="1010" y="1"/>
                  </a:moveTo>
                  <a:cubicBezTo>
                    <a:pt x="663" y="1"/>
                    <a:pt x="273" y="306"/>
                    <a:pt x="330" y="760"/>
                  </a:cubicBezTo>
                  <a:cubicBezTo>
                    <a:pt x="497" y="1926"/>
                    <a:pt x="616" y="3093"/>
                    <a:pt x="545" y="4284"/>
                  </a:cubicBezTo>
                  <a:cubicBezTo>
                    <a:pt x="473" y="5546"/>
                    <a:pt x="187" y="6796"/>
                    <a:pt x="9" y="8034"/>
                  </a:cubicBezTo>
                  <a:cubicBezTo>
                    <a:pt x="1" y="8075"/>
                    <a:pt x="31" y="8099"/>
                    <a:pt x="59" y="8099"/>
                  </a:cubicBezTo>
                  <a:cubicBezTo>
                    <a:pt x="72" y="8099"/>
                    <a:pt x="85" y="8093"/>
                    <a:pt x="92" y="8082"/>
                  </a:cubicBezTo>
                  <a:cubicBezTo>
                    <a:pt x="1569" y="5998"/>
                    <a:pt x="1926" y="2915"/>
                    <a:pt x="1497" y="438"/>
                  </a:cubicBezTo>
                  <a:cubicBezTo>
                    <a:pt x="1445" y="132"/>
                    <a:pt x="1237" y="1"/>
                    <a:pt x="10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8" name="Google Shape;10628;p58"/>
            <p:cNvSpPr/>
            <p:nvPr/>
          </p:nvSpPr>
          <p:spPr>
            <a:xfrm>
              <a:off x="5863225" y="3123450"/>
              <a:ext cx="1624925" cy="1198075"/>
            </a:xfrm>
            <a:custGeom>
              <a:avLst/>
              <a:gdLst/>
              <a:ahLst/>
              <a:cxnLst/>
              <a:rect l="l" t="t" r="r" b="b"/>
              <a:pathLst>
                <a:path w="64997" h="47923" extrusionOk="0">
                  <a:moveTo>
                    <a:pt x="48625" y="0"/>
                  </a:moveTo>
                  <a:lnTo>
                    <a:pt x="48625" y="0"/>
                  </a:lnTo>
                  <a:cubicBezTo>
                    <a:pt x="45725" y="4483"/>
                    <a:pt x="38289" y="11092"/>
                    <a:pt x="32476" y="11092"/>
                  </a:cubicBezTo>
                  <a:cubicBezTo>
                    <a:pt x="31942" y="11092"/>
                    <a:pt x="31422" y="11037"/>
                    <a:pt x="30921" y="10918"/>
                  </a:cubicBezTo>
                  <a:cubicBezTo>
                    <a:pt x="25623" y="9621"/>
                    <a:pt x="22837" y="5227"/>
                    <a:pt x="19193" y="1989"/>
                  </a:cubicBezTo>
                  <a:lnTo>
                    <a:pt x="19193" y="1989"/>
                  </a:lnTo>
                  <a:cubicBezTo>
                    <a:pt x="20777" y="7835"/>
                    <a:pt x="22610" y="12573"/>
                    <a:pt x="16050" y="17407"/>
                  </a:cubicBezTo>
                  <a:cubicBezTo>
                    <a:pt x="9109" y="22384"/>
                    <a:pt x="7418" y="21134"/>
                    <a:pt x="0" y="22289"/>
                  </a:cubicBezTo>
                  <a:cubicBezTo>
                    <a:pt x="6894" y="22694"/>
                    <a:pt x="17919" y="25920"/>
                    <a:pt x="10656" y="34302"/>
                  </a:cubicBezTo>
                  <a:cubicBezTo>
                    <a:pt x="13053" y="32604"/>
                    <a:pt x="15744" y="31190"/>
                    <a:pt x="17950" y="31190"/>
                  </a:cubicBezTo>
                  <a:cubicBezTo>
                    <a:pt x="19657" y="31190"/>
                    <a:pt x="21073" y="32037"/>
                    <a:pt x="21836" y="34255"/>
                  </a:cubicBezTo>
                  <a:cubicBezTo>
                    <a:pt x="23087" y="38493"/>
                    <a:pt x="20396" y="43577"/>
                    <a:pt x="19789" y="47923"/>
                  </a:cubicBezTo>
                  <a:cubicBezTo>
                    <a:pt x="22729" y="44839"/>
                    <a:pt x="26016" y="37827"/>
                    <a:pt x="30504" y="36112"/>
                  </a:cubicBezTo>
                  <a:cubicBezTo>
                    <a:pt x="30948" y="35942"/>
                    <a:pt x="31452" y="35866"/>
                    <a:pt x="31995" y="35866"/>
                  </a:cubicBezTo>
                  <a:cubicBezTo>
                    <a:pt x="35534" y="35866"/>
                    <a:pt x="40753" y="39092"/>
                    <a:pt x="42053" y="40744"/>
                  </a:cubicBezTo>
                  <a:cubicBezTo>
                    <a:pt x="43027" y="35594"/>
                    <a:pt x="46683" y="34047"/>
                    <a:pt x="50953" y="34047"/>
                  </a:cubicBezTo>
                  <a:cubicBezTo>
                    <a:pt x="55874" y="34047"/>
                    <a:pt x="61611" y="36102"/>
                    <a:pt x="64997" y="37065"/>
                  </a:cubicBezTo>
                  <a:cubicBezTo>
                    <a:pt x="56388" y="33469"/>
                    <a:pt x="51173" y="22575"/>
                    <a:pt x="64437" y="15074"/>
                  </a:cubicBezTo>
                  <a:cubicBezTo>
                    <a:pt x="60746" y="14788"/>
                    <a:pt x="55281" y="14586"/>
                    <a:pt x="52769" y="12157"/>
                  </a:cubicBezTo>
                  <a:cubicBezTo>
                    <a:pt x="49959" y="9490"/>
                    <a:pt x="47125" y="4346"/>
                    <a:pt x="48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p58"/>
            <p:cNvSpPr/>
            <p:nvPr/>
          </p:nvSpPr>
          <p:spPr>
            <a:xfrm>
              <a:off x="5844475" y="3118650"/>
              <a:ext cx="1660725" cy="1209500"/>
            </a:xfrm>
            <a:custGeom>
              <a:avLst/>
              <a:gdLst/>
              <a:ahLst/>
              <a:cxnLst/>
              <a:rect l="l" t="t" r="r" b="b"/>
              <a:pathLst>
                <a:path w="66429" h="48380" extrusionOk="0">
                  <a:moveTo>
                    <a:pt x="48580" y="1820"/>
                  </a:moveTo>
                  <a:cubicBezTo>
                    <a:pt x="48095" y="5792"/>
                    <a:pt x="50401" y="9976"/>
                    <a:pt x="53233" y="12599"/>
                  </a:cubicBezTo>
                  <a:cubicBezTo>
                    <a:pt x="54650" y="13908"/>
                    <a:pt x="56698" y="14432"/>
                    <a:pt x="58531" y="14778"/>
                  </a:cubicBezTo>
                  <a:cubicBezTo>
                    <a:pt x="60464" y="15134"/>
                    <a:pt x="62436" y="15265"/>
                    <a:pt x="64403" y="15411"/>
                  </a:cubicBezTo>
                  <a:lnTo>
                    <a:pt x="64403" y="15411"/>
                  </a:lnTo>
                  <a:cubicBezTo>
                    <a:pt x="60075" y="18017"/>
                    <a:pt x="56014" y="22147"/>
                    <a:pt x="56793" y="27589"/>
                  </a:cubicBezTo>
                  <a:cubicBezTo>
                    <a:pt x="57306" y="31172"/>
                    <a:pt x="59801" y="34118"/>
                    <a:pt x="62810" y="36057"/>
                  </a:cubicBezTo>
                  <a:lnTo>
                    <a:pt x="62810" y="36057"/>
                  </a:lnTo>
                  <a:cubicBezTo>
                    <a:pt x="59411" y="35066"/>
                    <a:pt x="55325" y="33997"/>
                    <a:pt x="51682" y="33997"/>
                  </a:cubicBezTo>
                  <a:cubicBezTo>
                    <a:pt x="47464" y="33997"/>
                    <a:pt x="43840" y="35429"/>
                    <a:pt x="42557" y="40073"/>
                  </a:cubicBezTo>
                  <a:lnTo>
                    <a:pt x="42557" y="40073"/>
                  </a:lnTo>
                  <a:cubicBezTo>
                    <a:pt x="41185" y="38741"/>
                    <a:pt x="39278" y="37764"/>
                    <a:pt x="37600" y="37006"/>
                  </a:cubicBezTo>
                  <a:cubicBezTo>
                    <a:pt x="36195" y="36378"/>
                    <a:pt x="34589" y="35838"/>
                    <a:pt x="33015" y="35838"/>
                  </a:cubicBezTo>
                  <a:cubicBezTo>
                    <a:pt x="32295" y="35838"/>
                    <a:pt x="31581" y="35951"/>
                    <a:pt x="30897" y="36221"/>
                  </a:cubicBezTo>
                  <a:cubicBezTo>
                    <a:pt x="28409" y="37197"/>
                    <a:pt x="26575" y="39459"/>
                    <a:pt x="25015" y="41531"/>
                  </a:cubicBezTo>
                  <a:cubicBezTo>
                    <a:pt x="23687" y="43293"/>
                    <a:pt x="22521" y="45218"/>
                    <a:pt x="21129" y="46942"/>
                  </a:cubicBezTo>
                  <a:lnTo>
                    <a:pt x="21129" y="46942"/>
                  </a:lnTo>
                  <a:cubicBezTo>
                    <a:pt x="21624" y="44508"/>
                    <a:pt x="22496" y="42170"/>
                    <a:pt x="22991" y="39733"/>
                  </a:cubicBezTo>
                  <a:cubicBezTo>
                    <a:pt x="23479" y="37316"/>
                    <a:pt x="23634" y="34482"/>
                    <a:pt x="21967" y="32470"/>
                  </a:cubicBezTo>
                  <a:cubicBezTo>
                    <a:pt x="21165" y="31497"/>
                    <a:pt x="20008" y="31159"/>
                    <a:pt x="18822" y="31159"/>
                  </a:cubicBezTo>
                  <a:cubicBezTo>
                    <a:pt x="18267" y="31159"/>
                    <a:pt x="17704" y="31233"/>
                    <a:pt x="17169" y="31351"/>
                  </a:cubicBezTo>
                  <a:cubicBezTo>
                    <a:pt x="15597" y="31696"/>
                    <a:pt x="14109" y="32438"/>
                    <a:pt x="12720" y="33305"/>
                  </a:cubicBezTo>
                  <a:lnTo>
                    <a:pt x="12720" y="33305"/>
                  </a:lnTo>
                  <a:cubicBezTo>
                    <a:pt x="13584" y="32079"/>
                    <a:pt x="14237" y="30687"/>
                    <a:pt x="14193" y="29148"/>
                  </a:cubicBezTo>
                  <a:cubicBezTo>
                    <a:pt x="14133" y="27529"/>
                    <a:pt x="13014" y="26231"/>
                    <a:pt x="11764" y="25338"/>
                  </a:cubicBezTo>
                  <a:cubicBezTo>
                    <a:pt x="9265" y="23555"/>
                    <a:pt x="5991" y="22771"/>
                    <a:pt x="2880" y="22431"/>
                  </a:cubicBezTo>
                  <a:lnTo>
                    <a:pt x="2880" y="22431"/>
                  </a:lnTo>
                  <a:cubicBezTo>
                    <a:pt x="4921" y="22221"/>
                    <a:pt x="6981" y="22090"/>
                    <a:pt x="8989" y="21671"/>
                  </a:cubicBezTo>
                  <a:cubicBezTo>
                    <a:pt x="11918" y="21052"/>
                    <a:pt x="14466" y="19516"/>
                    <a:pt x="16883" y="17814"/>
                  </a:cubicBezTo>
                  <a:cubicBezTo>
                    <a:pt x="19407" y="16040"/>
                    <a:pt x="21491" y="13599"/>
                    <a:pt x="21813" y="10444"/>
                  </a:cubicBezTo>
                  <a:cubicBezTo>
                    <a:pt x="22057" y="8106"/>
                    <a:pt x="21410" y="5760"/>
                    <a:pt x="20768" y="3505"/>
                  </a:cubicBezTo>
                  <a:lnTo>
                    <a:pt x="20768" y="3505"/>
                  </a:lnTo>
                  <a:cubicBezTo>
                    <a:pt x="22762" y="5473"/>
                    <a:pt x="24589" y="7630"/>
                    <a:pt x="26885" y="9253"/>
                  </a:cubicBezTo>
                  <a:cubicBezTo>
                    <a:pt x="28824" y="10628"/>
                    <a:pt x="30958" y="11446"/>
                    <a:pt x="33229" y="11446"/>
                  </a:cubicBezTo>
                  <a:cubicBezTo>
                    <a:pt x="33927" y="11446"/>
                    <a:pt x="34639" y="11368"/>
                    <a:pt x="35362" y="11206"/>
                  </a:cubicBezTo>
                  <a:cubicBezTo>
                    <a:pt x="38362" y="10515"/>
                    <a:pt x="41113" y="8741"/>
                    <a:pt x="43494" y="6860"/>
                  </a:cubicBezTo>
                  <a:cubicBezTo>
                    <a:pt x="45347" y="5387"/>
                    <a:pt x="47106" y="3698"/>
                    <a:pt x="48580" y="1820"/>
                  </a:cubicBezTo>
                  <a:close/>
                  <a:moveTo>
                    <a:pt x="49597" y="1"/>
                  </a:moveTo>
                  <a:cubicBezTo>
                    <a:pt x="49370" y="1"/>
                    <a:pt x="49025" y="113"/>
                    <a:pt x="48959" y="216"/>
                  </a:cubicBezTo>
                  <a:cubicBezTo>
                    <a:pt x="48956" y="220"/>
                    <a:pt x="48954" y="224"/>
                    <a:pt x="48951" y="227"/>
                  </a:cubicBezTo>
                  <a:lnTo>
                    <a:pt x="48951" y="227"/>
                  </a:lnTo>
                  <a:cubicBezTo>
                    <a:pt x="48946" y="228"/>
                    <a:pt x="48940" y="228"/>
                    <a:pt x="48935" y="228"/>
                  </a:cubicBezTo>
                  <a:cubicBezTo>
                    <a:pt x="48930" y="244"/>
                    <a:pt x="48925" y="260"/>
                    <a:pt x="48919" y="276"/>
                  </a:cubicBezTo>
                  <a:lnTo>
                    <a:pt x="48919" y="276"/>
                  </a:lnTo>
                  <a:cubicBezTo>
                    <a:pt x="47389" y="2585"/>
                    <a:pt x="45416" y="4613"/>
                    <a:pt x="43291" y="6396"/>
                  </a:cubicBezTo>
                  <a:cubicBezTo>
                    <a:pt x="40993" y="8312"/>
                    <a:pt x="38350" y="10075"/>
                    <a:pt x="35421" y="10813"/>
                  </a:cubicBezTo>
                  <a:cubicBezTo>
                    <a:pt x="34720" y="10994"/>
                    <a:pt x="34042" y="11077"/>
                    <a:pt x="33387" y="11077"/>
                  </a:cubicBezTo>
                  <a:cubicBezTo>
                    <a:pt x="27986" y="11077"/>
                    <a:pt x="24072" y="5423"/>
                    <a:pt x="20371" y="2091"/>
                  </a:cubicBezTo>
                  <a:lnTo>
                    <a:pt x="20371" y="2091"/>
                  </a:lnTo>
                  <a:cubicBezTo>
                    <a:pt x="20367" y="2077"/>
                    <a:pt x="20364" y="2063"/>
                    <a:pt x="20360" y="2050"/>
                  </a:cubicBezTo>
                  <a:cubicBezTo>
                    <a:pt x="20351" y="2052"/>
                    <a:pt x="20343" y="2055"/>
                    <a:pt x="20334" y="2057"/>
                  </a:cubicBezTo>
                  <a:lnTo>
                    <a:pt x="20334" y="2057"/>
                  </a:lnTo>
                  <a:cubicBezTo>
                    <a:pt x="20327" y="2051"/>
                    <a:pt x="20320" y="2044"/>
                    <a:pt x="20312" y="2038"/>
                  </a:cubicBezTo>
                  <a:cubicBezTo>
                    <a:pt x="20266" y="1995"/>
                    <a:pt x="20175" y="1975"/>
                    <a:pt x="20070" y="1975"/>
                  </a:cubicBezTo>
                  <a:cubicBezTo>
                    <a:pt x="19797" y="1975"/>
                    <a:pt x="19427" y="2109"/>
                    <a:pt x="19479" y="2324"/>
                  </a:cubicBezTo>
                  <a:cubicBezTo>
                    <a:pt x="20181" y="4895"/>
                    <a:pt x="21098" y="7562"/>
                    <a:pt x="20967" y="10265"/>
                  </a:cubicBezTo>
                  <a:cubicBezTo>
                    <a:pt x="20812" y="13396"/>
                    <a:pt x="18824" y="15778"/>
                    <a:pt x="16431" y="17576"/>
                  </a:cubicBezTo>
                  <a:cubicBezTo>
                    <a:pt x="14133" y="19302"/>
                    <a:pt x="11526" y="20802"/>
                    <a:pt x="8692" y="21338"/>
                  </a:cubicBezTo>
                  <a:cubicBezTo>
                    <a:pt x="6133" y="21817"/>
                    <a:pt x="3505" y="21883"/>
                    <a:pt x="932" y="22268"/>
                  </a:cubicBezTo>
                  <a:lnTo>
                    <a:pt x="932" y="22268"/>
                  </a:lnTo>
                  <a:cubicBezTo>
                    <a:pt x="923" y="22268"/>
                    <a:pt x="914" y="22267"/>
                    <a:pt x="905" y="22267"/>
                  </a:cubicBezTo>
                  <a:cubicBezTo>
                    <a:pt x="904" y="22269"/>
                    <a:pt x="903" y="22271"/>
                    <a:pt x="902" y="22273"/>
                  </a:cubicBezTo>
                  <a:lnTo>
                    <a:pt x="902" y="22273"/>
                  </a:lnTo>
                  <a:cubicBezTo>
                    <a:pt x="863" y="22279"/>
                    <a:pt x="825" y="22284"/>
                    <a:pt x="786" y="22290"/>
                  </a:cubicBezTo>
                  <a:cubicBezTo>
                    <a:pt x="512" y="22338"/>
                    <a:pt x="0" y="22707"/>
                    <a:pt x="548" y="22743"/>
                  </a:cubicBezTo>
                  <a:cubicBezTo>
                    <a:pt x="4060" y="22945"/>
                    <a:pt x="8001" y="23648"/>
                    <a:pt x="10954" y="25684"/>
                  </a:cubicBezTo>
                  <a:cubicBezTo>
                    <a:pt x="12145" y="26517"/>
                    <a:pt x="13109" y="27684"/>
                    <a:pt x="13300" y="29148"/>
                  </a:cubicBezTo>
                  <a:cubicBezTo>
                    <a:pt x="13545" y="31125"/>
                    <a:pt x="12262" y="33010"/>
                    <a:pt x="11043" y="34431"/>
                  </a:cubicBezTo>
                  <a:lnTo>
                    <a:pt x="11043" y="34431"/>
                  </a:lnTo>
                  <a:cubicBezTo>
                    <a:pt x="11041" y="34432"/>
                    <a:pt x="11039" y="34433"/>
                    <a:pt x="11037" y="34435"/>
                  </a:cubicBezTo>
                  <a:cubicBezTo>
                    <a:pt x="11038" y="34435"/>
                    <a:pt x="11039" y="34435"/>
                    <a:pt x="11039" y="34435"/>
                  </a:cubicBezTo>
                  <a:lnTo>
                    <a:pt x="11039" y="34435"/>
                  </a:lnTo>
                  <a:cubicBezTo>
                    <a:pt x="11019" y="34459"/>
                    <a:pt x="10998" y="34483"/>
                    <a:pt x="10978" y="34506"/>
                  </a:cubicBezTo>
                  <a:cubicBezTo>
                    <a:pt x="10861" y="34644"/>
                    <a:pt x="10973" y="34690"/>
                    <a:pt x="11144" y="34690"/>
                  </a:cubicBezTo>
                  <a:cubicBezTo>
                    <a:pt x="11357" y="34690"/>
                    <a:pt x="11662" y="34619"/>
                    <a:pt x="11728" y="34566"/>
                  </a:cubicBezTo>
                  <a:cubicBezTo>
                    <a:pt x="13463" y="33349"/>
                    <a:pt x="16159" y="31669"/>
                    <a:pt x="18457" y="31669"/>
                  </a:cubicBezTo>
                  <a:cubicBezTo>
                    <a:pt x="19803" y="31669"/>
                    <a:pt x="21012" y="32245"/>
                    <a:pt x="21813" y="33828"/>
                  </a:cubicBezTo>
                  <a:cubicBezTo>
                    <a:pt x="22896" y="35971"/>
                    <a:pt x="22444" y="38614"/>
                    <a:pt x="21920" y="40840"/>
                  </a:cubicBezTo>
                  <a:cubicBezTo>
                    <a:pt x="21336" y="43305"/>
                    <a:pt x="20443" y="45686"/>
                    <a:pt x="20074" y="48198"/>
                  </a:cubicBezTo>
                  <a:cubicBezTo>
                    <a:pt x="20053" y="48332"/>
                    <a:pt x="20135" y="48379"/>
                    <a:pt x="20254" y="48379"/>
                  </a:cubicBezTo>
                  <a:cubicBezTo>
                    <a:pt x="20476" y="48379"/>
                    <a:pt x="20830" y="48216"/>
                    <a:pt x="20908" y="48139"/>
                  </a:cubicBezTo>
                  <a:cubicBezTo>
                    <a:pt x="22539" y="46401"/>
                    <a:pt x="23813" y="44329"/>
                    <a:pt x="25194" y="42400"/>
                  </a:cubicBezTo>
                  <a:cubicBezTo>
                    <a:pt x="26706" y="40305"/>
                    <a:pt x="28373" y="38066"/>
                    <a:pt x="30695" y="36804"/>
                  </a:cubicBezTo>
                  <a:cubicBezTo>
                    <a:pt x="31351" y="36446"/>
                    <a:pt x="32054" y="36302"/>
                    <a:pt x="32771" y="36302"/>
                  </a:cubicBezTo>
                  <a:cubicBezTo>
                    <a:pt x="34316" y="36302"/>
                    <a:pt x="35925" y="36968"/>
                    <a:pt x="37267" y="37578"/>
                  </a:cubicBezTo>
                  <a:cubicBezTo>
                    <a:pt x="39065" y="38411"/>
                    <a:pt x="41113" y="39531"/>
                    <a:pt x="42387" y="41090"/>
                  </a:cubicBezTo>
                  <a:cubicBezTo>
                    <a:pt x="42428" y="41137"/>
                    <a:pt x="42504" y="41157"/>
                    <a:pt x="42593" y="41157"/>
                  </a:cubicBezTo>
                  <a:cubicBezTo>
                    <a:pt x="42593" y="41157"/>
                    <a:pt x="42594" y="41157"/>
                    <a:pt x="42594" y="41157"/>
                  </a:cubicBezTo>
                  <a:lnTo>
                    <a:pt x="42594" y="41157"/>
                  </a:lnTo>
                  <a:cubicBezTo>
                    <a:pt x="42615" y="41159"/>
                    <a:pt x="42636" y="41160"/>
                    <a:pt x="42657" y="41160"/>
                  </a:cubicBezTo>
                  <a:cubicBezTo>
                    <a:pt x="42898" y="41160"/>
                    <a:pt x="43198" y="41046"/>
                    <a:pt x="43232" y="40888"/>
                  </a:cubicBezTo>
                  <a:cubicBezTo>
                    <a:pt x="44196" y="35977"/>
                    <a:pt x="47607" y="34482"/>
                    <a:pt x="51659" y="34482"/>
                  </a:cubicBezTo>
                  <a:cubicBezTo>
                    <a:pt x="56310" y="34482"/>
                    <a:pt x="61805" y="36452"/>
                    <a:pt x="65413" y="37483"/>
                  </a:cubicBezTo>
                  <a:cubicBezTo>
                    <a:pt x="65431" y="37488"/>
                    <a:pt x="65454" y="37490"/>
                    <a:pt x="65481" y="37490"/>
                  </a:cubicBezTo>
                  <a:cubicBezTo>
                    <a:pt x="65756" y="37490"/>
                    <a:pt x="66428" y="37230"/>
                    <a:pt x="66092" y="37078"/>
                  </a:cubicBezTo>
                  <a:cubicBezTo>
                    <a:pt x="66071" y="37069"/>
                    <a:pt x="66049" y="37060"/>
                    <a:pt x="66028" y="37051"/>
                  </a:cubicBezTo>
                  <a:lnTo>
                    <a:pt x="66028" y="37051"/>
                  </a:lnTo>
                  <a:cubicBezTo>
                    <a:pt x="66045" y="37040"/>
                    <a:pt x="66063" y="37029"/>
                    <a:pt x="66080" y="37018"/>
                  </a:cubicBezTo>
                  <a:cubicBezTo>
                    <a:pt x="65962" y="36985"/>
                    <a:pt x="65841" y="36950"/>
                    <a:pt x="65719" y="36914"/>
                  </a:cubicBezTo>
                  <a:lnTo>
                    <a:pt x="65719" y="36914"/>
                  </a:lnTo>
                  <a:cubicBezTo>
                    <a:pt x="61941" y="35202"/>
                    <a:pt x="58598" y="32000"/>
                    <a:pt x="57734" y="27839"/>
                  </a:cubicBezTo>
                  <a:cubicBezTo>
                    <a:pt x="56579" y="22278"/>
                    <a:pt x="61020" y="17933"/>
                    <a:pt x="65437" y="15397"/>
                  </a:cubicBezTo>
                  <a:cubicBezTo>
                    <a:pt x="65687" y="15254"/>
                    <a:pt x="65616" y="15075"/>
                    <a:pt x="65354" y="15051"/>
                  </a:cubicBezTo>
                  <a:cubicBezTo>
                    <a:pt x="63330" y="14897"/>
                    <a:pt x="61282" y="14778"/>
                    <a:pt x="59281" y="14432"/>
                  </a:cubicBezTo>
                  <a:cubicBezTo>
                    <a:pt x="57388" y="14099"/>
                    <a:pt x="55352" y="13551"/>
                    <a:pt x="53900" y="12218"/>
                  </a:cubicBezTo>
                  <a:cubicBezTo>
                    <a:pt x="50792" y="9325"/>
                    <a:pt x="48399" y="4419"/>
                    <a:pt x="49792" y="157"/>
                  </a:cubicBezTo>
                  <a:cubicBezTo>
                    <a:pt x="49833" y="43"/>
                    <a:pt x="49737" y="1"/>
                    <a:pt x="49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p58"/>
            <p:cNvSpPr/>
            <p:nvPr/>
          </p:nvSpPr>
          <p:spPr>
            <a:xfrm>
              <a:off x="6108402" y="2579180"/>
              <a:ext cx="285604" cy="377119"/>
            </a:xfrm>
            <a:custGeom>
              <a:avLst/>
              <a:gdLst/>
              <a:ahLst/>
              <a:cxnLst/>
              <a:rect l="l" t="t" r="r" b="b"/>
              <a:pathLst>
                <a:path w="4132" h="5456" extrusionOk="0">
                  <a:moveTo>
                    <a:pt x="2628" y="1"/>
                  </a:moveTo>
                  <a:cubicBezTo>
                    <a:pt x="2176" y="1"/>
                    <a:pt x="1756" y="272"/>
                    <a:pt x="1596" y="714"/>
                  </a:cubicBezTo>
                  <a:cubicBezTo>
                    <a:pt x="1572" y="786"/>
                    <a:pt x="1548" y="869"/>
                    <a:pt x="1536" y="940"/>
                  </a:cubicBezTo>
                  <a:cubicBezTo>
                    <a:pt x="1463" y="926"/>
                    <a:pt x="1388" y="919"/>
                    <a:pt x="1315" y="919"/>
                  </a:cubicBezTo>
                  <a:cubicBezTo>
                    <a:pt x="830" y="919"/>
                    <a:pt x="368" y="1218"/>
                    <a:pt x="203" y="1714"/>
                  </a:cubicBezTo>
                  <a:cubicBezTo>
                    <a:pt x="0" y="2250"/>
                    <a:pt x="227" y="2845"/>
                    <a:pt x="703" y="3131"/>
                  </a:cubicBezTo>
                  <a:cubicBezTo>
                    <a:pt x="524" y="3274"/>
                    <a:pt x="381" y="3465"/>
                    <a:pt x="310" y="3703"/>
                  </a:cubicBezTo>
                  <a:cubicBezTo>
                    <a:pt x="72" y="4393"/>
                    <a:pt x="429" y="5131"/>
                    <a:pt x="1096" y="5370"/>
                  </a:cubicBezTo>
                  <a:cubicBezTo>
                    <a:pt x="1252" y="5428"/>
                    <a:pt x="1411" y="5456"/>
                    <a:pt x="1565" y="5456"/>
                  </a:cubicBezTo>
                  <a:cubicBezTo>
                    <a:pt x="2103" y="5456"/>
                    <a:pt x="2590" y="5120"/>
                    <a:pt x="2775" y="4584"/>
                  </a:cubicBezTo>
                  <a:cubicBezTo>
                    <a:pt x="2798" y="4477"/>
                    <a:pt x="2834" y="4393"/>
                    <a:pt x="2834" y="4286"/>
                  </a:cubicBezTo>
                  <a:cubicBezTo>
                    <a:pt x="3322" y="4155"/>
                    <a:pt x="3739" y="3786"/>
                    <a:pt x="3918" y="3262"/>
                  </a:cubicBezTo>
                  <a:cubicBezTo>
                    <a:pt x="4132" y="2667"/>
                    <a:pt x="3977" y="2024"/>
                    <a:pt x="3560" y="1607"/>
                  </a:cubicBezTo>
                  <a:cubicBezTo>
                    <a:pt x="3596" y="1548"/>
                    <a:pt x="3620" y="1500"/>
                    <a:pt x="3644" y="1441"/>
                  </a:cubicBezTo>
                  <a:cubicBezTo>
                    <a:pt x="3834" y="881"/>
                    <a:pt x="3548" y="250"/>
                    <a:pt x="2989" y="59"/>
                  </a:cubicBezTo>
                  <a:cubicBezTo>
                    <a:pt x="2869" y="20"/>
                    <a:pt x="2748" y="1"/>
                    <a:pt x="2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p58"/>
            <p:cNvSpPr/>
            <p:nvPr/>
          </p:nvSpPr>
          <p:spPr>
            <a:xfrm>
              <a:off x="6136395" y="2586369"/>
              <a:ext cx="258440" cy="374423"/>
            </a:xfrm>
            <a:custGeom>
              <a:avLst/>
              <a:gdLst/>
              <a:ahLst/>
              <a:cxnLst/>
              <a:rect l="l" t="t" r="r" b="b"/>
              <a:pathLst>
                <a:path w="3739" h="5417" extrusionOk="0">
                  <a:moveTo>
                    <a:pt x="2506" y="0"/>
                  </a:moveTo>
                  <a:cubicBezTo>
                    <a:pt x="2093" y="0"/>
                    <a:pt x="1688" y="291"/>
                    <a:pt x="1524" y="753"/>
                  </a:cubicBezTo>
                  <a:cubicBezTo>
                    <a:pt x="1489" y="825"/>
                    <a:pt x="1477" y="896"/>
                    <a:pt x="1465" y="967"/>
                  </a:cubicBezTo>
                  <a:cubicBezTo>
                    <a:pt x="1414" y="959"/>
                    <a:pt x="1362" y="955"/>
                    <a:pt x="1311" y="955"/>
                  </a:cubicBezTo>
                  <a:cubicBezTo>
                    <a:pt x="849" y="955"/>
                    <a:pt x="398" y="1284"/>
                    <a:pt x="226" y="1777"/>
                  </a:cubicBezTo>
                  <a:cubicBezTo>
                    <a:pt x="36" y="2313"/>
                    <a:pt x="215" y="2884"/>
                    <a:pt x="631" y="3158"/>
                  </a:cubicBezTo>
                  <a:cubicBezTo>
                    <a:pt x="465" y="3301"/>
                    <a:pt x="334" y="3503"/>
                    <a:pt x="238" y="3742"/>
                  </a:cubicBezTo>
                  <a:cubicBezTo>
                    <a:pt x="0" y="4420"/>
                    <a:pt x="298" y="5135"/>
                    <a:pt x="893" y="5361"/>
                  </a:cubicBezTo>
                  <a:cubicBezTo>
                    <a:pt x="1005" y="5398"/>
                    <a:pt x="1121" y="5416"/>
                    <a:pt x="1235" y="5416"/>
                  </a:cubicBezTo>
                  <a:cubicBezTo>
                    <a:pt x="1740" y="5416"/>
                    <a:pt x="2235" y="5069"/>
                    <a:pt x="2429" y="4516"/>
                  </a:cubicBezTo>
                  <a:cubicBezTo>
                    <a:pt x="2465" y="4408"/>
                    <a:pt x="2489" y="4325"/>
                    <a:pt x="2501" y="4218"/>
                  </a:cubicBezTo>
                  <a:cubicBezTo>
                    <a:pt x="2953" y="4063"/>
                    <a:pt x="3334" y="3682"/>
                    <a:pt x="3536" y="3170"/>
                  </a:cubicBezTo>
                  <a:cubicBezTo>
                    <a:pt x="3739" y="2575"/>
                    <a:pt x="3620" y="1956"/>
                    <a:pt x="3274" y="1551"/>
                  </a:cubicBezTo>
                  <a:cubicBezTo>
                    <a:pt x="3310" y="1491"/>
                    <a:pt x="3334" y="1444"/>
                    <a:pt x="3358" y="1384"/>
                  </a:cubicBezTo>
                  <a:cubicBezTo>
                    <a:pt x="3548" y="825"/>
                    <a:pt x="3310" y="229"/>
                    <a:pt x="2798" y="51"/>
                  </a:cubicBezTo>
                  <a:cubicBezTo>
                    <a:pt x="2702" y="16"/>
                    <a:pt x="2604" y="0"/>
                    <a:pt x="25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p58"/>
            <p:cNvSpPr/>
            <p:nvPr/>
          </p:nvSpPr>
          <p:spPr>
            <a:xfrm>
              <a:off x="5967676" y="2615330"/>
              <a:ext cx="175357" cy="85709"/>
            </a:xfrm>
            <a:custGeom>
              <a:avLst/>
              <a:gdLst/>
              <a:ahLst/>
              <a:cxnLst/>
              <a:rect l="l" t="t" r="r" b="b"/>
              <a:pathLst>
                <a:path w="2537" h="1240" extrusionOk="0">
                  <a:moveTo>
                    <a:pt x="0" y="1"/>
                  </a:moveTo>
                  <a:lnTo>
                    <a:pt x="2072" y="1239"/>
                  </a:lnTo>
                  <a:lnTo>
                    <a:pt x="2536" y="620"/>
                  </a:lnTo>
                  <a:cubicBezTo>
                    <a:pt x="1477" y="501"/>
                    <a:pt x="1" y="1"/>
                    <a:pt x="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3" name="Google Shape;10633;p58"/>
            <p:cNvSpPr/>
            <p:nvPr/>
          </p:nvSpPr>
          <p:spPr>
            <a:xfrm>
              <a:off x="5963528" y="2625214"/>
              <a:ext cx="144115" cy="137480"/>
            </a:xfrm>
            <a:custGeom>
              <a:avLst/>
              <a:gdLst/>
              <a:ahLst/>
              <a:cxnLst/>
              <a:rect l="l" t="t" r="r" b="b"/>
              <a:pathLst>
                <a:path w="2085" h="1989" extrusionOk="0">
                  <a:moveTo>
                    <a:pt x="1" y="1"/>
                  </a:moveTo>
                  <a:cubicBezTo>
                    <a:pt x="1" y="1"/>
                    <a:pt x="1227" y="1060"/>
                    <a:pt x="1906" y="1989"/>
                  </a:cubicBezTo>
                  <a:lnTo>
                    <a:pt x="2085" y="1215"/>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4" name="Google Shape;10634;p58"/>
            <p:cNvSpPr/>
            <p:nvPr/>
          </p:nvSpPr>
          <p:spPr>
            <a:xfrm>
              <a:off x="5975901" y="2616988"/>
              <a:ext cx="179505" cy="71677"/>
            </a:xfrm>
            <a:custGeom>
              <a:avLst/>
              <a:gdLst/>
              <a:ahLst/>
              <a:cxnLst/>
              <a:rect l="l" t="t" r="r" b="b"/>
              <a:pathLst>
                <a:path w="2597" h="1037" extrusionOk="0">
                  <a:moveTo>
                    <a:pt x="1" y="1"/>
                  </a:moveTo>
                  <a:lnTo>
                    <a:pt x="2167" y="1036"/>
                  </a:lnTo>
                  <a:lnTo>
                    <a:pt x="2596" y="393"/>
                  </a:lnTo>
                  <a:cubicBezTo>
                    <a:pt x="1513" y="382"/>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5" name="Google Shape;10635;p58"/>
            <p:cNvSpPr/>
            <p:nvPr/>
          </p:nvSpPr>
          <p:spPr>
            <a:xfrm>
              <a:off x="5971754" y="2627702"/>
              <a:ext cx="150682" cy="122688"/>
            </a:xfrm>
            <a:custGeom>
              <a:avLst/>
              <a:gdLst/>
              <a:ahLst/>
              <a:cxnLst/>
              <a:rect l="l" t="t" r="r" b="b"/>
              <a:pathLst>
                <a:path w="2180" h="1775" extrusionOk="0">
                  <a:moveTo>
                    <a:pt x="1" y="0"/>
                  </a:moveTo>
                  <a:cubicBezTo>
                    <a:pt x="1" y="1"/>
                    <a:pt x="1287" y="917"/>
                    <a:pt x="2025" y="1774"/>
                  </a:cubicBezTo>
                  <a:lnTo>
                    <a:pt x="2180" y="100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p58"/>
            <p:cNvSpPr/>
            <p:nvPr/>
          </p:nvSpPr>
          <p:spPr>
            <a:xfrm>
              <a:off x="6066975" y="3246950"/>
              <a:ext cx="1217425" cy="839425"/>
            </a:xfrm>
            <a:custGeom>
              <a:avLst/>
              <a:gdLst/>
              <a:ahLst/>
              <a:cxnLst/>
              <a:rect l="l" t="t" r="r" b="b"/>
              <a:pathLst>
                <a:path w="48697" h="33577" extrusionOk="0">
                  <a:moveTo>
                    <a:pt x="36660" y="0"/>
                  </a:moveTo>
                  <a:cubicBezTo>
                    <a:pt x="33314" y="3620"/>
                    <a:pt x="28254" y="7251"/>
                    <a:pt x="23920" y="7323"/>
                  </a:cubicBezTo>
                  <a:cubicBezTo>
                    <a:pt x="23867" y="7324"/>
                    <a:pt x="23815" y="7324"/>
                    <a:pt x="23763" y="7324"/>
                  </a:cubicBezTo>
                  <a:cubicBezTo>
                    <a:pt x="23188" y="7324"/>
                    <a:pt x="22635" y="7264"/>
                    <a:pt x="22122" y="7144"/>
                  </a:cubicBezTo>
                  <a:cubicBezTo>
                    <a:pt x="18633" y="6299"/>
                    <a:pt x="16324" y="4120"/>
                    <a:pt x="14169" y="1905"/>
                  </a:cubicBezTo>
                  <a:lnTo>
                    <a:pt x="14169" y="1905"/>
                  </a:lnTo>
                  <a:cubicBezTo>
                    <a:pt x="14931" y="5608"/>
                    <a:pt x="14657" y="9180"/>
                    <a:pt x="9894" y="12716"/>
                  </a:cubicBezTo>
                  <a:cubicBezTo>
                    <a:pt x="6406" y="15217"/>
                    <a:pt x="3215" y="15907"/>
                    <a:pt x="0" y="16181"/>
                  </a:cubicBezTo>
                  <a:cubicBezTo>
                    <a:pt x="3084" y="17217"/>
                    <a:pt x="5941" y="18824"/>
                    <a:pt x="6942" y="21205"/>
                  </a:cubicBezTo>
                  <a:cubicBezTo>
                    <a:pt x="7311" y="22087"/>
                    <a:pt x="7382" y="22932"/>
                    <a:pt x="7251" y="23742"/>
                  </a:cubicBezTo>
                  <a:cubicBezTo>
                    <a:pt x="8525" y="23170"/>
                    <a:pt x="9716" y="22860"/>
                    <a:pt x="10775" y="22849"/>
                  </a:cubicBezTo>
                  <a:cubicBezTo>
                    <a:pt x="10816" y="22848"/>
                    <a:pt x="10857" y="22847"/>
                    <a:pt x="10897" y="22847"/>
                  </a:cubicBezTo>
                  <a:cubicBezTo>
                    <a:pt x="13050" y="22847"/>
                    <a:pt x="14659" y="24094"/>
                    <a:pt x="15431" y="26361"/>
                  </a:cubicBezTo>
                  <a:lnTo>
                    <a:pt x="15454" y="26385"/>
                  </a:lnTo>
                  <a:lnTo>
                    <a:pt x="15454" y="26420"/>
                  </a:lnTo>
                  <a:cubicBezTo>
                    <a:pt x="16133" y="28742"/>
                    <a:pt x="15669" y="31183"/>
                    <a:pt x="15038" y="33576"/>
                  </a:cubicBezTo>
                  <a:cubicBezTo>
                    <a:pt x="16883" y="30969"/>
                    <a:pt x="18979" y="28325"/>
                    <a:pt x="21598" y="27313"/>
                  </a:cubicBezTo>
                  <a:cubicBezTo>
                    <a:pt x="22074" y="27123"/>
                    <a:pt x="22634" y="27016"/>
                    <a:pt x="23253" y="27004"/>
                  </a:cubicBezTo>
                  <a:cubicBezTo>
                    <a:pt x="23297" y="27003"/>
                    <a:pt x="23341" y="27002"/>
                    <a:pt x="23385" y="27002"/>
                  </a:cubicBezTo>
                  <a:cubicBezTo>
                    <a:pt x="26082" y="27002"/>
                    <a:pt x="29562" y="28768"/>
                    <a:pt x="31659" y="30349"/>
                  </a:cubicBezTo>
                  <a:cubicBezTo>
                    <a:pt x="33219" y="26397"/>
                    <a:pt x="36850" y="25420"/>
                    <a:pt x="39827" y="25361"/>
                  </a:cubicBezTo>
                  <a:cubicBezTo>
                    <a:pt x="39944" y="25358"/>
                    <a:pt x="40062" y="25357"/>
                    <a:pt x="40180" y="25357"/>
                  </a:cubicBezTo>
                  <a:cubicBezTo>
                    <a:pt x="42266" y="25357"/>
                    <a:pt x="44457" y="25747"/>
                    <a:pt x="46542" y="26254"/>
                  </a:cubicBezTo>
                  <a:cubicBezTo>
                    <a:pt x="44934" y="24384"/>
                    <a:pt x="43946" y="22158"/>
                    <a:pt x="43815" y="19884"/>
                  </a:cubicBezTo>
                  <a:cubicBezTo>
                    <a:pt x="43613" y="16479"/>
                    <a:pt x="45315" y="13264"/>
                    <a:pt x="48697" y="10585"/>
                  </a:cubicBezTo>
                  <a:cubicBezTo>
                    <a:pt x="45792" y="10287"/>
                    <a:pt x="42779" y="9692"/>
                    <a:pt x="40958" y="7954"/>
                  </a:cubicBezTo>
                  <a:cubicBezTo>
                    <a:pt x="38922" y="6025"/>
                    <a:pt x="37100" y="3072"/>
                    <a:pt x="366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37" name="Google Shape;10637;p58"/>
          <p:cNvSpPr txBox="1"/>
          <p:nvPr/>
        </p:nvSpPr>
        <p:spPr>
          <a:xfrm>
            <a:off x="1004980" y="3887888"/>
            <a:ext cx="1061100" cy="51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1"/>
                </a:solidFill>
                <a:latin typeface="Architects Daughter"/>
                <a:ea typeface="Architects Daughter"/>
                <a:cs typeface="Architects Daughter"/>
                <a:sym typeface="Architects Daughter"/>
              </a:rPr>
              <a:t>BOOM!</a:t>
            </a:r>
            <a:endParaRPr sz="1800" b="1">
              <a:solidFill>
                <a:schemeClr val="dk1"/>
              </a:solidFill>
              <a:latin typeface="Architects Daughter"/>
              <a:ea typeface="Architects Daughter"/>
              <a:cs typeface="Architects Daughter"/>
              <a:sym typeface="Architects Daugh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98"/>
        <p:cNvGrpSpPr/>
        <p:nvPr/>
      </p:nvGrpSpPr>
      <p:grpSpPr>
        <a:xfrm>
          <a:off x="0" y="0"/>
          <a:ext cx="0" cy="0"/>
          <a:chOff x="0" y="0"/>
          <a:chExt cx="0" cy="0"/>
        </a:xfrm>
      </p:grpSpPr>
      <p:sp>
        <p:nvSpPr>
          <p:cNvPr id="10599" name="Google Shape;10599;p56"/>
          <p:cNvSpPr/>
          <p:nvPr/>
        </p:nvSpPr>
        <p:spPr>
          <a:xfrm>
            <a:off x="1972488" y="1815800"/>
            <a:ext cx="5199031" cy="1511918"/>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10600" name="Google Shape;10600;p56"/>
          <p:cNvSpPr txBox="1">
            <a:spLocks noGrp="1"/>
          </p:cNvSpPr>
          <p:nvPr>
            <p:ph type="title"/>
          </p:nvPr>
        </p:nvSpPr>
        <p:spPr>
          <a:xfrm>
            <a:off x="2269650" y="2075550"/>
            <a:ext cx="4604700" cy="9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t>YOUR (EXTRA)ORDINARY HIRING EXPERIENCE</a:t>
            </a:r>
            <a:endParaRPr sz="24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454"/>
        <p:cNvGrpSpPr/>
        <p:nvPr/>
      </p:nvGrpSpPr>
      <p:grpSpPr>
        <a:xfrm>
          <a:off x="0" y="0"/>
          <a:ext cx="0" cy="0"/>
          <a:chOff x="0" y="0"/>
          <a:chExt cx="0" cy="0"/>
        </a:xfrm>
      </p:grpSpPr>
      <p:sp>
        <p:nvSpPr>
          <p:cNvPr id="10455" name="Google Shape;10455;p50"/>
          <p:cNvSpPr/>
          <p:nvPr/>
        </p:nvSpPr>
        <p:spPr>
          <a:xfrm>
            <a:off x="3975653" y="1733384"/>
            <a:ext cx="4205648" cy="2721741"/>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pic>
        <p:nvPicPr>
          <p:cNvPr id="10456" name="Google Shape;10456;p50"/>
          <p:cNvPicPr preferRelativeResize="0"/>
          <p:nvPr/>
        </p:nvPicPr>
        <p:blipFill rotWithShape="1">
          <a:blip r:embed="rId3">
            <a:alphaModFix/>
          </a:blip>
          <a:srcRect t="12591" b="12591"/>
          <a:stretch/>
        </p:blipFill>
        <p:spPr>
          <a:xfrm rot="-699181">
            <a:off x="520562" y="1159276"/>
            <a:ext cx="2787397" cy="2824949"/>
          </a:xfrm>
          <a:prstGeom prst="roundRect">
            <a:avLst>
              <a:gd name="adj" fmla="val 35833"/>
            </a:avLst>
          </a:prstGeom>
          <a:noFill/>
          <a:ln>
            <a:noFill/>
          </a:ln>
        </p:spPr>
      </p:pic>
      <p:sp>
        <p:nvSpPr>
          <p:cNvPr id="10457" name="Google Shape;10457;p50"/>
          <p:cNvSpPr txBox="1">
            <a:spLocks noGrp="1"/>
          </p:cNvSpPr>
          <p:nvPr>
            <p:ph type="title"/>
          </p:nvPr>
        </p:nvSpPr>
        <p:spPr>
          <a:xfrm>
            <a:off x="4152477" y="376784"/>
            <a:ext cx="3852000" cy="135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t>CANDIDATE EXPERIENCE</a:t>
            </a:r>
            <a:endParaRPr>
              <a:solidFill>
                <a:schemeClr val="dk1"/>
              </a:solidFill>
            </a:endParaRPr>
          </a:p>
        </p:txBody>
      </p:sp>
      <p:sp>
        <p:nvSpPr>
          <p:cNvPr id="10458" name="Google Shape;10458;p50"/>
          <p:cNvSpPr txBox="1">
            <a:spLocks noGrp="1"/>
          </p:cNvSpPr>
          <p:nvPr>
            <p:ph type="subTitle" idx="1"/>
          </p:nvPr>
        </p:nvSpPr>
        <p:spPr>
          <a:xfrm>
            <a:off x="4440677" y="1830069"/>
            <a:ext cx="3520668" cy="2069557"/>
          </a:xfrm>
          <a:prstGeom prst="rect">
            <a:avLst/>
          </a:prstGeom>
        </p:spPr>
        <p:txBody>
          <a:bodyPr spcFirstLastPara="1" wrap="square" lIns="91425" tIns="91425" rIns="91425" bIns="91425" anchor="t" anchorCtr="0">
            <a:noAutofit/>
          </a:bodyPr>
          <a:lstStyle/>
          <a:p>
            <a:pPr marL="0" indent="0" algn="l">
              <a:spcAft>
                <a:spcPts val="1600"/>
              </a:spcAft>
            </a:pPr>
            <a:r>
              <a:rPr lang="cs-CZ" dirty="0"/>
              <a:t># 1 </a:t>
            </a:r>
            <a:r>
              <a:rPr lang="cs-CZ" dirty="0" err="1"/>
              <a:t>The</a:t>
            </a:r>
            <a:r>
              <a:rPr lang="cs-CZ" dirty="0"/>
              <a:t> </a:t>
            </a:r>
            <a:r>
              <a:rPr lang="cs-CZ" dirty="0" err="1"/>
              <a:t>competition</a:t>
            </a:r>
            <a:r>
              <a:rPr lang="cs-CZ" dirty="0"/>
              <a:t> </a:t>
            </a:r>
            <a:r>
              <a:rPr lang="cs-CZ" dirty="0" err="1"/>
              <a:t>is</a:t>
            </a:r>
            <a:r>
              <a:rPr lang="cs-CZ" dirty="0"/>
              <a:t> </a:t>
            </a:r>
            <a:r>
              <a:rPr lang="cs-CZ" dirty="0" err="1"/>
              <a:t>fierce</a:t>
            </a:r>
            <a:r>
              <a:rPr lang="cs-CZ" dirty="0"/>
              <a:t> and </a:t>
            </a:r>
            <a:r>
              <a:rPr lang="cs-CZ" dirty="0" err="1"/>
              <a:t>the</a:t>
            </a:r>
            <a:r>
              <a:rPr lang="cs-CZ" dirty="0"/>
              <a:t> talent pool </a:t>
            </a:r>
            <a:r>
              <a:rPr lang="cs-CZ" dirty="0" err="1"/>
              <a:t>small</a:t>
            </a:r>
            <a:r>
              <a:rPr lang="cs-CZ" dirty="0"/>
              <a:t>. </a:t>
            </a:r>
            <a:r>
              <a:rPr lang="cs-CZ" b="1" dirty="0" err="1"/>
              <a:t>The</a:t>
            </a:r>
            <a:r>
              <a:rPr lang="cs-CZ" b="1" dirty="0"/>
              <a:t> </a:t>
            </a:r>
            <a:r>
              <a:rPr lang="cs-CZ" b="1" dirty="0" err="1"/>
              <a:t>one</a:t>
            </a:r>
            <a:r>
              <a:rPr lang="cs-CZ" b="1" dirty="0"/>
              <a:t> </a:t>
            </a:r>
            <a:r>
              <a:rPr lang="cs-CZ" b="1" dirty="0" err="1"/>
              <a:t>who</a:t>
            </a:r>
            <a:r>
              <a:rPr lang="cs-CZ" b="1" dirty="0"/>
              <a:t> </a:t>
            </a:r>
            <a:r>
              <a:rPr lang="cs-CZ" b="1" dirty="0" err="1"/>
              <a:t>gets</a:t>
            </a:r>
            <a:r>
              <a:rPr lang="cs-CZ" b="1" dirty="0"/>
              <a:t> </a:t>
            </a:r>
            <a:r>
              <a:rPr lang="cs-CZ" b="1" dirty="0" err="1"/>
              <a:t>the</a:t>
            </a:r>
            <a:r>
              <a:rPr lang="cs-CZ" b="1" dirty="0"/>
              <a:t> </a:t>
            </a:r>
            <a:r>
              <a:rPr lang="cs-CZ" b="1" dirty="0" err="1"/>
              <a:t>right</a:t>
            </a:r>
            <a:r>
              <a:rPr lang="cs-CZ" b="1" dirty="0"/>
              <a:t> </a:t>
            </a:r>
            <a:r>
              <a:rPr lang="cs-CZ" b="1" dirty="0" err="1"/>
              <a:t>people</a:t>
            </a:r>
            <a:r>
              <a:rPr lang="cs-CZ" b="1" dirty="0"/>
              <a:t> on </a:t>
            </a:r>
            <a:r>
              <a:rPr lang="cs-CZ" b="1" dirty="0" err="1"/>
              <a:t>board</a:t>
            </a:r>
            <a:r>
              <a:rPr lang="cs-CZ" b="1" dirty="0"/>
              <a:t> </a:t>
            </a:r>
            <a:r>
              <a:rPr lang="cs-CZ" b="1" dirty="0" err="1"/>
              <a:t>wins</a:t>
            </a:r>
            <a:r>
              <a:rPr lang="cs-CZ" b="1" dirty="0"/>
              <a:t>.</a:t>
            </a:r>
            <a:br>
              <a:rPr lang="cs-CZ" b="1" dirty="0"/>
            </a:br>
            <a:br>
              <a:rPr lang="cs-CZ" b="1" dirty="0"/>
            </a:br>
            <a:r>
              <a:rPr lang="cs-CZ" dirty="0"/>
              <a:t>#2 </a:t>
            </a:r>
            <a:r>
              <a:rPr lang="cs-CZ" dirty="0" err="1"/>
              <a:t>Bad</a:t>
            </a:r>
            <a:r>
              <a:rPr lang="cs-CZ" dirty="0"/>
              <a:t> </a:t>
            </a:r>
            <a:r>
              <a:rPr lang="cs-CZ" dirty="0" err="1"/>
              <a:t>hiring</a:t>
            </a:r>
            <a:r>
              <a:rPr lang="cs-CZ" dirty="0"/>
              <a:t> </a:t>
            </a:r>
            <a:r>
              <a:rPr lang="cs-CZ" dirty="0" err="1"/>
              <a:t>experience</a:t>
            </a:r>
            <a:r>
              <a:rPr lang="cs-CZ" dirty="0"/>
              <a:t> </a:t>
            </a:r>
            <a:r>
              <a:rPr lang="cs-CZ" dirty="0" err="1"/>
              <a:t>is</a:t>
            </a:r>
            <a:r>
              <a:rPr lang="cs-CZ" dirty="0"/>
              <a:t> </a:t>
            </a:r>
            <a:r>
              <a:rPr lang="cs-CZ" dirty="0" err="1"/>
              <a:t>an</a:t>
            </a:r>
            <a:r>
              <a:rPr lang="cs-CZ" dirty="0"/>
              <a:t> </a:t>
            </a:r>
            <a:r>
              <a:rPr lang="cs-CZ" dirty="0" err="1"/>
              <a:t>entry</a:t>
            </a:r>
            <a:r>
              <a:rPr lang="cs-CZ" dirty="0"/>
              <a:t> ticket to </a:t>
            </a:r>
            <a:r>
              <a:rPr lang="cs-CZ" b="1" dirty="0" err="1"/>
              <a:t>vicious</a:t>
            </a:r>
            <a:r>
              <a:rPr lang="cs-CZ" b="1" dirty="0"/>
              <a:t> </a:t>
            </a:r>
            <a:r>
              <a:rPr lang="cs-CZ" b="1" dirty="0" err="1"/>
              <a:t>circle</a:t>
            </a:r>
            <a:r>
              <a:rPr lang="cs-CZ" dirty="0"/>
              <a:t>.</a:t>
            </a:r>
          </a:p>
          <a:p>
            <a:pPr marL="0" lvl="0" indent="0" algn="l" rtl="0">
              <a:spcBef>
                <a:spcPts val="0"/>
              </a:spcBef>
              <a:spcAft>
                <a:spcPts val="1600"/>
              </a:spcAft>
              <a:buNone/>
            </a:pPr>
            <a:r>
              <a:rPr lang="cs-CZ" dirty="0"/>
              <a:t>#3 </a:t>
            </a:r>
            <a:r>
              <a:rPr lang="cs-CZ" dirty="0" err="1"/>
              <a:t>Good</a:t>
            </a:r>
            <a:r>
              <a:rPr lang="cs-CZ" dirty="0"/>
              <a:t> </a:t>
            </a:r>
            <a:r>
              <a:rPr lang="cs-CZ" dirty="0" err="1"/>
              <a:t>experience</a:t>
            </a:r>
            <a:r>
              <a:rPr lang="cs-CZ" dirty="0"/>
              <a:t> </a:t>
            </a:r>
            <a:r>
              <a:rPr lang="cs-CZ" b="1" dirty="0" err="1"/>
              <a:t>doesn‘t</a:t>
            </a:r>
            <a:r>
              <a:rPr lang="cs-CZ" b="1" dirty="0"/>
              <a:t> </a:t>
            </a:r>
            <a:r>
              <a:rPr lang="cs-CZ" b="1" dirty="0" err="1"/>
              <a:t>mean</a:t>
            </a:r>
            <a:r>
              <a:rPr lang="cs-CZ" b="1" dirty="0"/>
              <a:t> </a:t>
            </a:r>
            <a:r>
              <a:rPr lang="cs-CZ" b="1" dirty="0" err="1"/>
              <a:t>easy</a:t>
            </a:r>
            <a:r>
              <a:rPr lang="cs-CZ" b="1" dirty="0"/>
              <a:t> </a:t>
            </a:r>
            <a:r>
              <a:rPr lang="cs-CZ" b="1" dirty="0" err="1"/>
              <a:t>interviews</a:t>
            </a:r>
            <a:r>
              <a:rPr lang="cs-CZ" b="1" dirty="0"/>
              <a:t>.</a:t>
            </a:r>
          </a:p>
          <a:p>
            <a:pPr marL="0" lvl="0" indent="0" algn="ctr" rtl="0">
              <a:spcBef>
                <a:spcPts val="0"/>
              </a:spcBef>
              <a:spcAft>
                <a:spcPts val="1600"/>
              </a:spcAft>
              <a:buNone/>
            </a:pPr>
            <a:endParaRPr>
              <a:solidFill>
                <a:schemeClr val="dk1"/>
              </a:solidFill>
            </a:endParaRPr>
          </a:p>
        </p:txBody>
      </p:sp>
      <p:grpSp>
        <p:nvGrpSpPr>
          <p:cNvPr id="6" name="Google Shape;11047;p75">
            <a:extLst>
              <a:ext uri="{FF2B5EF4-FFF2-40B4-BE49-F238E27FC236}">
                <a16:creationId xmlns:a16="http://schemas.microsoft.com/office/drawing/2014/main" id="{D980DBFB-E1F0-4FDA-B4B0-E9597203EAED}"/>
              </a:ext>
            </a:extLst>
          </p:cNvPr>
          <p:cNvGrpSpPr/>
          <p:nvPr/>
        </p:nvGrpSpPr>
        <p:grpSpPr>
          <a:xfrm>
            <a:off x="7443703" y="4007456"/>
            <a:ext cx="1700297" cy="1082888"/>
            <a:chOff x="2331871" y="1422057"/>
            <a:chExt cx="1067489" cy="679864"/>
          </a:xfrm>
        </p:grpSpPr>
        <p:sp>
          <p:nvSpPr>
            <p:cNvPr id="7" name="Google Shape;11048;p75">
              <a:extLst>
                <a:ext uri="{FF2B5EF4-FFF2-40B4-BE49-F238E27FC236}">
                  <a16:creationId xmlns:a16="http://schemas.microsoft.com/office/drawing/2014/main" id="{A874212A-B229-4924-BF14-BFB0E74D729D}"/>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049;p75">
              <a:extLst>
                <a:ext uri="{FF2B5EF4-FFF2-40B4-BE49-F238E27FC236}">
                  <a16:creationId xmlns:a16="http://schemas.microsoft.com/office/drawing/2014/main" id="{74D7B86A-FC2E-4FB4-92B0-F5813C734BC5}"/>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050;p75">
              <a:extLst>
                <a:ext uri="{FF2B5EF4-FFF2-40B4-BE49-F238E27FC236}">
                  <a16:creationId xmlns:a16="http://schemas.microsoft.com/office/drawing/2014/main" id="{341852AF-EC99-4DAF-BB13-475CC66EFFE5}"/>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2800">
                  <a:latin typeface="Slackey" panose="020B0604020202020204" charset="0"/>
                </a:rPr>
                <a:t>evp</a:t>
              </a:r>
              <a:endParaRPr sz="2800">
                <a:latin typeface="Slackey" panose="020B0604020202020204" charset="0"/>
              </a:endParaRPr>
            </a:p>
          </p:txBody>
        </p:sp>
      </p:grpSp>
    </p:spTree>
    <p:extLst>
      <p:ext uri="{BB962C8B-B14F-4D97-AF65-F5344CB8AC3E}">
        <p14:creationId xmlns:p14="http://schemas.microsoft.com/office/powerpoint/2010/main" val="36303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42"/>
        <p:cNvGrpSpPr/>
        <p:nvPr/>
      </p:nvGrpSpPr>
      <p:grpSpPr>
        <a:xfrm>
          <a:off x="0" y="0"/>
          <a:ext cx="0" cy="0"/>
          <a:chOff x="0" y="0"/>
          <a:chExt cx="0" cy="0"/>
        </a:xfrm>
      </p:grpSpPr>
      <p:sp>
        <p:nvSpPr>
          <p:cNvPr id="10955" name="Google Shape;10955;p72"/>
          <p:cNvSpPr txBox="1">
            <a:spLocks noGrp="1"/>
          </p:cNvSpPr>
          <p:nvPr>
            <p:ph type="title"/>
          </p:nvPr>
        </p:nvSpPr>
        <p:spPr>
          <a:xfrm>
            <a:off x="675861" y="331492"/>
            <a:ext cx="7921291" cy="73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solidFill>
                  <a:schemeClr val="dk1"/>
                </a:solidFill>
              </a:rPr>
              <a:t>WHAT MAKES A GOOD CANDIDATE EXPERIENCE?</a:t>
            </a:r>
            <a:endParaRPr>
              <a:solidFill>
                <a:schemeClr val="dk1"/>
              </a:solidFill>
            </a:endParaRPr>
          </a:p>
        </p:txBody>
      </p:sp>
      <p:sp>
        <p:nvSpPr>
          <p:cNvPr id="17" name="Google Shape;10943;p72">
            <a:extLst>
              <a:ext uri="{FF2B5EF4-FFF2-40B4-BE49-F238E27FC236}">
                <a16:creationId xmlns:a16="http://schemas.microsoft.com/office/drawing/2014/main" id="{8D91CCE1-81E8-481E-B1E3-8AE5AD13F45B}"/>
              </a:ext>
            </a:extLst>
          </p:cNvPr>
          <p:cNvSpPr/>
          <p:nvPr/>
        </p:nvSpPr>
        <p:spPr>
          <a:xfrm>
            <a:off x="209011" y="1733384"/>
            <a:ext cx="1962709" cy="865375"/>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25" name="Google Shape;10455;p50">
            <a:extLst>
              <a:ext uri="{FF2B5EF4-FFF2-40B4-BE49-F238E27FC236}">
                <a16:creationId xmlns:a16="http://schemas.microsoft.com/office/drawing/2014/main" id="{5473F5CB-9762-4BD5-8A53-A2276268B41F}"/>
              </a:ext>
            </a:extLst>
          </p:cNvPr>
          <p:cNvSpPr/>
          <p:nvPr/>
        </p:nvSpPr>
        <p:spPr>
          <a:xfrm>
            <a:off x="2339788" y="1733384"/>
            <a:ext cx="1792941" cy="912348"/>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26" name="Google Shape;10956;p72">
            <a:extLst>
              <a:ext uri="{FF2B5EF4-FFF2-40B4-BE49-F238E27FC236}">
                <a16:creationId xmlns:a16="http://schemas.microsoft.com/office/drawing/2014/main" id="{D65CF89E-CF67-479F-9BE3-B195F4E52423}"/>
              </a:ext>
            </a:extLst>
          </p:cNvPr>
          <p:cNvSpPr txBox="1">
            <a:spLocks/>
          </p:cNvSpPr>
          <p:nvPr/>
        </p:nvSpPr>
        <p:spPr>
          <a:xfrm>
            <a:off x="-114149" y="1970301"/>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WELL MANAGED</a:t>
            </a:r>
            <a:br>
              <a:rPr lang="cs-CZ" sz="1200"/>
            </a:br>
            <a:r>
              <a:rPr lang="cs-CZ" sz="1200"/>
              <a:t>EXPECTATIONS</a:t>
            </a:r>
          </a:p>
        </p:txBody>
      </p:sp>
      <p:sp>
        <p:nvSpPr>
          <p:cNvPr id="22" name="Google Shape;10956;p72">
            <a:extLst>
              <a:ext uri="{FF2B5EF4-FFF2-40B4-BE49-F238E27FC236}">
                <a16:creationId xmlns:a16="http://schemas.microsoft.com/office/drawing/2014/main" id="{38C8F848-6259-4F80-AEAF-45939327F095}"/>
              </a:ext>
            </a:extLst>
          </p:cNvPr>
          <p:cNvSpPr txBox="1">
            <a:spLocks/>
          </p:cNvSpPr>
          <p:nvPr/>
        </p:nvSpPr>
        <p:spPr>
          <a:xfrm>
            <a:off x="1939738" y="2036037"/>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PARTNER APPROACH</a:t>
            </a:r>
          </a:p>
        </p:txBody>
      </p:sp>
      <p:sp>
        <p:nvSpPr>
          <p:cNvPr id="27" name="Google Shape;10943;p72">
            <a:extLst>
              <a:ext uri="{FF2B5EF4-FFF2-40B4-BE49-F238E27FC236}">
                <a16:creationId xmlns:a16="http://schemas.microsoft.com/office/drawing/2014/main" id="{A3245576-3605-4738-B458-26E93593D1EB}"/>
              </a:ext>
            </a:extLst>
          </p:cNvPr>
          <p:cNvSpPr/>
          <p:nvPr/>
        </p:nvSpPr>
        <p:spPr>
          <a:xfrm>
            <a:off x="4411196" y="1742089"/>
            <a:ext cx="1962709" cy="912348"/>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28" name="Google Shape;10956;p72">
            <a:extLst>
              <a:ext uri="{FF2B5EF4-FFF2-40B4-BE49-F238E27FC236}">
                <a16:creationId xmlns:a16="http://schemas.microsoft.com/office/drawing/2014/main" id="{D38FC5B5-744E-4F0C-9CDB-AD962A216E93}"/>
              </a:ext>
            </a:extLst>
          </p:cNvPr>
          <p:cNvSpPr txBox="1">
            <a:spLocks/>
          </p:cNvSpPr>
          <p:nvPr/>
        </p:nvSpPr>
        <p:spPr>
          <a:xfrm>
            <a:off x="4132729" y="2012190"/>
            <a:ext cx="263226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TRANSPARENCY</a:t>
            </a:r>
          </a:p>
        </p:txBody>
      </p:sp>
      <p:sp>
        <p:nvSpPr>
          <p:cNvPr id="31" name="Google Shape;10943;p72">
            <a:extLst>
              <a:ext uri="{FF2B5EF4-FFF2-40B4-BE49-F238E27FC236}">
                <a16:creationId xmlns:a16="http://schemas.microsoft.com/office/drawing/2014/main" id="{40071841-287B-4A6F-B4EC-5B78B3D186D6}"/>
              </a:ext>
            </a:extLst>
          </p:cNvPr>
          <p:cNvSpPr/>
          <p:nvPr/>
        </p:nvSpPr>
        <p:spPr>
          <a:xfrm>
            <a:off x="190812" y="2909472"/>
            <a:ext cx="1962709" cy="737700"/>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33" name="Google Shape;10455;p50">
            <a:extLst>
              <a:ext uri="{FF2B5EF4-FFF2-40B4-BE49-F238E27FC236}">
                <a16:creationId xmlns:a16="http://schemas.microsoft.com/office/drawing/2014/main" id="{F98863F2-A667-4B70-8D07-39DC036D42E5}"/>
              </a:ext>
            </a:extLst>
          </p:cNvPr>
          <p:cNvSpPr/>
          <p:nvPr/>
        </p:nvSpPr>
        <p:spPr>
          <a:xfrm>
            <a:off x="2339789" y="2838055"/>
            <a:ext cx="1962710" cy="737700"/>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34" name="Google Shape;10956;p72">
            <a:extLst>
              <a:ext uri="{FF2B5EF4-FFF2-40B4-BE49-F238E27FC236}">
                <a16:creationId xmlns:a16="http://schemas.microsoft.com/office/drawing/2014/main" id="{F2BD41E2-F6B4-438C-B04B-E8471276ECCF}"/>
              </a:ext>
            </a:extLst>
          </p:cNvPr>
          <p:cNvSpPr txBox="1">
            <a:spLocks/>
          </p:cNvSpPr>
          <p:nvPr/>
        </p:nvSpPr>
        <p:spPr>
          <a:xfrm>
            <a:off x="404437" y="3069722"/>
            <a:ext cx="1569084"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SWIFT PROCESS</a:t>
            </a:r>
          </a:p>
        </p:txBody>
      </p:sp>
      <p:sp>
        <p:nvSpPr>
          <p:cNvPr id="32" name="Google Shape;10956;p72">
            <a:extLst>
              <a:ext uri="{FF2B5EF4-FFF2-40B4-BE49-F238E27FC236}">
                <a16:creationId xmlns:a16="http://schemas.microsoft.com/office/drawing/2014/main" id="{EE80CFC0-A51F-408F-9631-D05B76230FDF}"/>
              </a:ext>
            </a:extLst>
          </p:cNvPr>
          <p:cNvSpPr txBox="1">
            <a:spLocks/>
          </p:cNvSpPr>
          <p:nvPr/>
        </p:nvSpPr>
        <p:spPr>
          <a:xfrm>
            <a:off x="2423022" y="2981005"/>
            <a:ext cx="1877816"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TIMELY COMMUNICATION</a:t>
            </a:r>
          </a:p>
        </p:txBody>
      </p:sp>
      <p:sp>
        <p:nvSpPr>
          <p:cNvPr id="35" name="Google Shape;10455;p50">
            <a:extLst>
              <a:ext uri="{FF2B5EF4-FFF2-40B4-BE49-F238E27FC236}">
                <a16:creationId xmlns:a16="http://schemas.microsoft.com/office/drawing/2014/main" id="{C73EC2BC-9208-479E-B1AE-3F9E49C21294}"/>
              </a:ext>
            </a:extLst>
          </p:cNvPr>
          <p:cNvSpPr/>
          <p:nvPr/>
        </p:nvSpPr>
        <p:spPr>
          <a:xfrm>
            <a:off x="190811" y="3892445"/>
            <a:ext cx="1962710" cy="737700"/>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36" name="Google Shape;10956;p72">
            <a:extLst>
              <a:ext uri="{FF2B5EF4-FFF2-40B4-BE49-F238E27FC236}">
                <a16:creationId xmlns:a16="http://schemas.microsoft.com/office/drawing/2014/main" id="{E50E85FF-739C-4B07-9B72-E7B28AB684B5}"/>
              </a:ext>
            </a:extLst>
          </p:cNvPr>
          <p:cNvSpPr txBox="1">
            <a:spLocks/>
          </p:cNvSpPr>
          <p:nvPr/>
        </p:nvSpPr>
        <p:spPr>
          <a:xfrm>
            <a:off x="250285" y="4001549"/>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TECH HACKS FOR</a:t>
            </a:r>
            <a:br>
              <a:rPr lang="cs-CZ" sz="1200"/>
            </a:br>
            <a:r>
              <a:rPr lang="cs-CZ" sz="1200"/>
              <a:t>SCHEDULING</a:t>
            </a:r>
          </a:p>
        </p:txBody>
      </p:sp>
      <p:sp>
        <p:nvSpPr>
          <p:cNvPr id="37" name="Google Shape;10455;p50">
            <a:extLst>
              <a:ext uri="{FF2B5EF4-FFF2-40B4-BE49-F238E27FC236}">
                <a16:creationId xmlns:a16="http://schemas.microsoft.com/office/drawing/2014/main" id="{46AC24FB-0605-430F-9222-44EDF0D9047B}"/>
              </a:ext>
            </a:extLst>
          </p:cNvPr>
          <p:cNvSpPr/>
          <p:nvPr/>
        </p:nvSpPr>
        <p:spPr>
          <a:xfrm>
            <a:off x="4735909" y="3905909"/>
            <a:ext cx="1972773" cy="710771"/>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sp>
      <p:sp>
        <p:nvSpPr>
          <p:cNvPr id="38" name="Google Shape;10516;p53">
            <a:extLst>
              <a:ext uri="{FF2B5EF4-FFF2-40B4-BE49-F238E27FC236}">
                <a16:creationId xmlns:a16="http://schemas.microsoft.com/office/drawing/2014/main" id="{16AB1CB3-CBB2-41B3-AE30-C0F437F80A5D}"/>
              </a:ext>
            </a:extLst>
          </p:cNvPr>
          <p:cNvSpPr/>
          <p:nvPr/>
        </p:nvSpPr>
        <p:spPr>
          <a:xfrm>
            <a:off x="2339788" y="4001549"/>
            <a:ext cx="2237491" cy="601950"/>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sz="1200">
              <a:solidFill>
                <a:schemeClr val="dk1"/>
              </a:solidFill>
              <a:latin typeface="Architects Daughter"/>
              <a:sym typeface="Architects Daughter"/>
            </a:endParaRPr>
          </a:p>
        </p:txBody>
      </p:sp>
      <p:sp>
        <p:nvSpPr>
          <p:cNvPr id="39" name="Google Shape;10956;p72">
            <a:extLst>
              <a:ext uri="{FF2B5EF4-FFF2-40B4-BE49-F238E27FC236}">
                <a16:creationId xmlns:a16="http://schemas.microsoft.com/office/drawing/2014/main" id="{88BB6CC7-E87D-4E4F-9403-FFC8B0A67D08}"/>
              </a:ext>
            </a:extLst>
          </p:cNvPr>
          <p:cNvSpPr txBox="1">
            <a:spLocks/>
          </p:cNvSpPr>
          <p:nvPr/>
        </p:nvSpPr>
        <p:spPr>
          <a:xfrm>
            <a:off x="2423022" y="4136417"/>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AND THIS</a:t>
            </a:r>
          </a:p>
        </p:txBody>
      </p:sp>
      <p:sp>
        <p:nvSpPr>
          <p:cNvPr id="40" name="Google Shape;10956;p72">
            <a:extLst>
              <a:ext uri="{FF2B5EF4-FFF2-40B4-BE49-F238E27FC236}">
                <a16:creationId xmlns:a16="http://schemas.microsoft.com/office/drawing/2014/main" id="{2EE3416D-66B9-48CB-9CF4-AB9D70A0D4DF}"/>
              </a:ext>
            </a:extLst>
          </p:cNvPr>
          <p:cNvSpPr txBox="1">
            <a:spLocks/>
          </p:cNvSpPr>
          <p:nvPr/>
        </p:nvSpPr>
        <p:spPr>
          <a:xfrm>
            <a:off x="4830866" y="4073587"/>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AND THAT</a:t>
            </a:r>
          </a:p>
        </p:txBody>
      </p:sp>
      <p:sp>
        <p:nvSpPr>
          <p:cNvPr id="42" name="Google Shape;10943;p72">
            <a:extLst>
              <a:ext uri="{FF2B5EF4-FFF2-40B4-BE49-F238E27FC236}">
                <a16:creationId xmlns:a16="http://schemas.microsoft.com/office/drawing/2014/main" id="{FB85D097-EC25-435C-80E9-52E1D8F256EF}"/>
              </a:ext>
            </a:extLst>
          </p:cNvPr>
          <p:cNvSpPr/>
          <p:nvPr/>
        </p:nvSpPr>
        <p:spPr>
          <a:xfrm>
            <a:off x="4572000" y="3018361"/>
            <a:ext cx="1962709" cy="530558"/>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a:p>
        </p:txBody>
      </p:sp>
      <p:sp>
        <p:nvSpPr>
          <p:cNvPr id="43" name="Google Shape;10956;p72">
            <a:extLst>
              <a:ext uri="{FF2B5EF4-FFF2-40B4-BE49-F238E27FC236}">
                <a16:creationId xmlns:a16="http://schemas.microsoft.com/office/drawing/2014/main" id="{1DBF4F81-10BF-402B-A961-61B87C125FD0}"/>
              </a:ext>
            </a:extLst>
          </p:cNvPr>
          <p:cNvSpPr txBox="1">
            <a:spLocks/>
          </p:cNvSpPr>
          <p:nvPr/>
        </p:nvSpPr>
        <p:spPr>
          <a:xfrm>
            <a:off x="4572000" y="3141155"/>
            <a:ext cx="1877816"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FEEDBACK</a:t>
            </a:r>
          </a:p>
        </p:txBody>
      </p:sp>
      <p:sp>
        <p:nvSpPr>
          <p:cNvPr id="44" name="Google Shape;10943;p72">
            <a:extLst>
              <a:ext uri="{FF2B5EF4-FFF2-40B4-BE49-F238E27FC236}">
                <a16:creationId xmlns:a16="http://schemas.microsoft.com/office/drawing/2014/main" id="{B5CA60C1-326F-42AA-AB5F-66B128061B66}"/>
              </a:ext>
            </a:extLst>
          </p:cNvPr>
          <p:cNvSpPr/>
          <p:nvPr/>
        </p:nvSpPr>
        <p:spPr>
          <a:xfrm>
            <a:off x="6708682" y="1797945"/>
            <a:ext cx="2085694" cy="847787"/>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45" name="Google Shape;10956;p72">
            <a:extLst>
              <a:ext uri="{FF2B5EF4-FFF2-40B4-BE49-F238E27FC236}">
                <a16:creationId xmlns:a16="http://schemas.microsoft.com/office/drawing/2014/main" id="{BE3458C4-A78A-4B31-91D0-795BBC65D7CD}"/>
              </a:ext>
            </a:extLst>
          </p:cNvPr>
          <p:cNvSpPr txBox="1">
            <a:spLocks/>
          </p:cNvSpPr>
          <p:nvPr/>
        </p:nvSpPr>
        <p:spPr>
          <a:xfrm>
            <a:off x="6883212" y="2065490"/>
            <a:ext cx="1792942" cy="6294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HONESTY</a:t>
            </a:r>
          </a:p>
        </p:txBody>
      </p:sp>
      <p:sp>
        <p:nvSpPr>
          <p:cNvPr id="46" name="Google Shape;10455;p50">
            <a:extLst>
              <a:ext uri="{FF2B5EF4-FFF2-40B4-BE49-F238E27FC236}">
                <a16:creationId xmlns:a16="http://schemas.microsoft.com/office/drawing/2014/main" id="{54FA0F21-2C52-41D1-8569-C3EB47269D58}"/>
              </a:ext>
            </a:extLst>
          </p:cNvPr>
          <p:cNvSpPr/>
          <p:nvPr/>
        </p:nvSpPr>
        <p:spPr>
          <a:xfrm>
            <a:off x="6804210" y="3013058"/>
            <a:ext cx="1935353" cy="530557"/>
          </a:xfrm>
          <a:custGeom>
            <a:avLst/>
            <a:gdLst/>
            <a:ahLst/>
            <a:cxnLst/>
            <a:rect l="l" t="t" r="r" b="b"/>
            <a:pathLst>
              <a:path w="129693" h="78709" extrusionOk="0">
                <a:moveTo>
                  <a:pt x="0" y="441"/>
                </a:moveTo>
                <a:lnTo>
                  <a:pt x="129693" y="0"/>
                </a:lnTo>
                <a:lnTo>
                  <a:pt x="129025" y="76159"/>
                </a:lnTo>
                <a:lnTo>
                  <a:pt x="9201" y="78709"/>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a:p>
        </p:txBody>
      </p:sp>
      <p:sp>
        <p:nvSpPr>
          <p:cNvPr id="47" name="Google Shape;10956;p72">
            <a:extLst>
              <a:ext uri="{FF2B5EF4-FFF2-40B4-BE49-F238E27FC236}">
                <a16:creationId xmlns:a16="http://schemas.microsoft.com/office/drawing/2014/main" id="{E8652FA9-BB56-469C-985C-C4E43E03C2AF}"/>
              </a:ext>
            </a:extLst>
          </p:cNvPr>
          <p:cNvSpPr txBox="1">
            <a:spLocks/>
          </p:cNvSpPr>
          <p:nvPr/>
        </p:nvSpPr>
        <p:spPr>
          <a:xfrm>
            <a:off x="6804210" y="3013058"/>
            <a:ext cx="1792942" cy="4171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PROPER</a:t>
            </a:r>
            <a:br>
              <a:rPr lang="cs-CZ" sz="1200"/>
            </a:br>
            <a:r>
              <a:rPr lang="cs-CZ" sz="1200"/>
              <a:t>TRACKING</a:t>
            </a:r>
          </a:p>
        </p:txBody>
      </p:sp>
      <p:sp>
        <p:nvSpPr>
          <p:cNvPr id="48" name="Google Shape;10516;p53">
            <a:extLst>
              <a:ext uri="{FF2B5EF4-FFF2-40B4-BE49-F238E27FC236}">
                <a16:creationId xmlns:a16="http://schemas.microsoft.com/office/drawing/2014/main" id="{37D8CAC1-A165-477D-89C8-86FEBD24F9E0}"/>
              </a:ext>
            </a:extLst>
          </p:cNvPr>
          <p:cNvSpPr/>
          <p:nvPr/>
        </p:nvSpPr>
        <p:spPr>
          <a:xfrm>
            <a:off x="7085591" y="3861721"/>
            <a:ext cx="1708785" cy="737699"/>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sz="1200">
              <a:solidFill>
                <a:schemeClr val="dk1"/>
              </a:solidFill>
              <a:latin typeface="Architects Daughter"/>
              <a:sym typeface="Architects Daughter"/>
            </a:endParaRPr>
          </a:p>
        </p:txBody>
      </p:sp>
      <p:sp>
        <p:nvSpPr>
          <p:cNvPr id="49" name="Google Shape;10956;p72">
            <a:extLst>
              <a:ext uri="{FF2B5EF4-FFF2-40B4-BE49-F238E27FC236}">
                <a16:creationId xmlns:a16="http://schemas.microsoft.com/office/drawing/2014/main" id="{EB1DD876-F29E-46F5-86FB-E9CA9C4CC357}"/>
              </a:ext>
            </a:extLst>
          </p:cNvPr>
          <p:cNvSpPr txBox="1">
            <a:spLocks/>
          </p:cNvSpPr>
          <p:nvPr/>
        </p:nvSpPr>
        <p:spPr>
          <a:xfrm>
            <a:off x="7001075" y="4095398"/>
            <a:ext cx="1877816" cy="6642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pPr marL="0" indent="0" algn="ctr">
              <a:spcAft>
                <a:spcPts val="1600"/>
              </a:spcAft>
            </a:pPr>
            <a:r>
              <a:rPr lang="cs-CZ" sz="1200"/>
              <a:t>AND ALSO</a:t>
            </a:r>
          </a:p>
        </p:txBody>
      </p:sp>
    </p:spTree>
    <p:extLst>
      <p:ext uri="{BB962C8B-B14F-4D97-AF65-F5344CB8AC3E}">
        <p14:creationId xmlns:p14="http://schemas.microsoft.com/office/powerpoint/2010/main" val="4081947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766"/>
        <p:cNvGrpSpPr/>
        <p:nvPr/>
      </p:nvGrpSpPr>
      <p:grpSpPr>
        <a:xfrm>
          <a:off x="0" y="0"/>
          <a:ext cx="0" cy="0"/>
          <a:chOff x="0" y="0"/>
          <a:chExt cx="0" cy="0"/>
        </a:xfrm>
      </p:grpSpPr>
      <p:sp>
        <p:nvSpPr>
          <p:cNvPr id="10767" name="Google Shape;10767;p63"/>
          <p:cNvSpPr/>
          <p:nvPr/>
        </p:nvSpPr>
        <p:spPr>
          <a:xfrm>
            <a:off x="836264" y="1655755"/>
            <a:ext cx="7471472" cy="3155424"/>
          </a:xfrm>
          <a:custGeom>
            <a:avLst/>
            <a:gdLst/>
            <a:ahLst/>
            <a:cxnLst/>
            <a:rect l="l" t="t" r="r" b="b"/>
            <a:pathLst>
              <a:path w="181854" h="144595" extrusionOk="0">
                <a:moveTo>
                  <a:pt x="178988" y="0"/>
                </a:moveTo>
                <a:lnTo>
                  <a:pt x="0" y="1274"/>
                </a:lnTo>
                <a:lnTo>
                  <a:pt x="1440" y="139600"/>
                </a:lnTo>
                <a:lnTo>
                  <a:pt x="181854" y="144595"/>
                </a:lnTo>
                <a:lnTo>
                  <a:pt x="181471" y="133344"/>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a:p>
        </p:txBody>
      </p:sp>
      <p:sp>
        <p:nvSpPr>
          <p:cNvPr id="10768" name="Google Shape;10768;p63"/>
          <p:cNvSpPr txBox="1">
            <a:spLocks noGrp="1"/>
          </p:cNvSpPr>
          <p:nvPr>
            <p:ph type="title"/>
          </p:nvPr>
        </p:nvSpPr>
        <p:spPr>
          <a:xfrm>
            <a:off x="2026200" y="540000"/>
            <a:ext cx="5091600" cy="9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t>GETTING READY FOR THE INTERVIEW</a:t>
            </a:r>
            <a:endParaRPr>
              <a:solidFill>
                <a:schemeClr val="dk1"/>
              </a:solidFill>
            </a:endParaRPr>
          </a:p>
        </p:txBody>
      </p:sp>
      <p:grpSp>
        <p:nvGrpSpPr>
          <p:cNvPr id="10769" name="Google Shape;10769;p63"/>
          <p:cNvGrpSpPr/>
          <p:nvPr/>
        </p:nvGrpSpPr>
        <p:grpSpPr>
          <a:xfrm>
            <a:off x="581725" y="2967392"/>
            <a:ext cx="7980550" cy="532154"/>
            <a:chOff x="566000" y="2305667"/>
            <a:chExt cx="7980550" cy="532154"/>
          </a:xfrm>
        </p:grpSpPr>
        <p:sp>
          <p:nvSpPr>
            <p:cNvPr id="10770" name="Google Shape;10770;p63"/>
            <p:cNvSpPr/>
            <p:nvPr/>
          </p:nvSpPr>
          <p:spPr>
            <a:xfrm>
              <a:off x="566000" y="2495025"/>
              <a:ext cx="7980550" cy="176875"/>
            </a:xfrm>
            <a:custGeom>
              <a:avLst/>
              <a:gdLst/>
              <a:ahLst/>
              <a:cxnLst/>
              <a:rect l="l" t="t" r="r" b="b"/>
              <a:pathLst>
                <a:path w="319222" h="7075" extrusionOk="0">
                  <a:moveTo>
                    <a:pt x="283" y="0"/>
                  </a:moveTo>
                  <a:lnTo>
                    <a:pt x="0" y="7070"/>
                  </a:lnTo>
                  <a:lnTo>
                    <a:pt x="319222" y="7075"/>
                  </a:lnTo>
                  <a:lnTo>
                    <a:pt x="318363" y="570"/>
                  </a:lnTo>
                  <a:close/>
                </a:path>
              </a:pathLst>
            </a:custGeom>
            <a:solidFill>
              <a:schemeClr val="accent3"/>
            </a:solidFill>
            <a:ln w="28575" cap="flat" cmpd="sng">
              <a:solidFill>
                <a:schemeClr val="dk1"/>
              </a:solidFill>
              <a:prstDash val="solid"/>
              <a:round/>
              <a:headEnd type="none" w="med" len="med"/>
              <a:tailEnd type="none" w="med" len="med"/>
            </a:ln>
          </p:spPr>
        </p:sp>
        <p:sp>
          <p:nvSpPr>
            <p:cNvPr id="10771" name="Google Shape;10771;p63"/>
            <p:cNvSpPr/>
            <p:nvPr/>
          </p:nvSpPr>
          <p:spPr>
            <a:xfrm>
              <a:off x="2005753" y="2305667"/>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p63"/>
            <p:cNvSpPr/>
            <p:nvPr/>
          </p:nvSpPr>
          <p:spPr>
            <a:xfrm>
              <a:off x="3634528" y="2571742"/>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63"/>
            <p:cNvSpPr/>
            <p:nvPr/>
          </p:nvSpPr>
          <p:spPr>
            <a:xfrm>
              <a:off x="5263303" y="2305667"/>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63"/>
            <p:cNvSpPr/>
            <p:nvPr/>
          </p:nvSpPr>
          <p:spPr>
            <a:xfrm>
              <a:off x="6892078" y="2571742"/>
              <a:ext cx="263897" cy="266079"/>
            </a:xfrm>
            <a:custGeom>
              <a:avLst/>
              <a:gdLst/>
              <a:ahLst/>
              <a:cxnLst/>
              <a:rect l="l" t="t" r="r" b="b"/>
              <a:pathLst>
                <a:path w="5202" h="5245" extrusionOk="0">
                  <a:moveTo>
                    <a:pt x="3091" y="0"/>
                  </a:moveTo>
                  <a:cubicBezTo>
                    <a:pt x="3020" y="0"/>
                    <a:pt x="2944" y="34"/>
                    <a:pt x="2892" y="111"/>
                  </a:cubicBezTo>
                  <a:lnTo>
                    <a:pt x="2047" y="1396"/>
                  </a:lnTo>
                  <a:cubicBezTo>
                    <a:pt x="2010" y="1451"/>
                    <a:pt x="1946" y="1492"/>
                    <a:pt x="1880" y="1492"/>
                  </a:cubicBezTo>
                  <a:cubicBezTo>
                    <a:pt x="1860" y="1492"/>
                    <a:pt x="1840" y="1488"/>
                    <a:pt x="1820" y="1480"/>
                  </a:cubicBezTo>
                  <a:lnTo>
                    <a:pt x="332" y="1063"/>
                  </a:lnTo>
                  <a:cubicBezTo>
                    <a:pt x="311" y="1056"/>
                    <a:pt x="290" y="1053"/>
                    <a:pt x="270" y="1053"/>
                  </a:cubicBezTo>
                  <a:cubicBezTo>
                    <a:pt x="111" y="1053"/>
                    <a:pt x="0" y="1248"/>
                    <a:pt x="106" y="1396"/>
                  </a:cubicBezTo>
                  <a:lnTo>
                    <a:pt x="1058" y="2599"/>
                  </a:lnTo>
                  <a:cubicBezTo>
                    <a:pt x="1118" y="2658"/>
                    <a:pt x="1118" y="2766"/>
                    <a:pt x="1070" y="2837"/>
                  </a:cubicBezTo>
                  <a:lnTo>
                    <a:pt x="225" y="4111"/>
                  </a:lnTo>
                  <a:cubicBezTo>
                    <a:pt x="132" y="4256"/>
                    <a:pt x="246" y="4446"/>
                    <a:pt x="402" y="4446"/>
                  </a:cubicBezTo>
                  <a:cubicBezTo>
                    <a:pt x="426" y="4446"/>
                    <a:pt x="450" y="4442"/>
                    <a:pt x="475" y="4432"/>
                  </a:cubicBezTo>
                  <a:lnTo>
                    <a:pt x="1928" y="3897"/>
                  </a:lnTo>
                  <a:cubicBezTo>
                    <a:pt x="1956" y="3880"/>
                    <a:pt x="1986" y="3872"/>
                    <a:pt x="2016" y="3872"/>
                  </a:cubicBezTo>
                  <a:cubicBezTo>
                    <a:pt x="2072" y="3872"/>
                    <a:pt x="2127" y="3901"/>
                    <a:pt x="2166" y="3956"/>
                  </a:cubicBezTo>
                  <a:lnTo>
                    <a:pt x="3118" y="5159"/>
                  </a:lnTo>
                  <a:cubicBezTo>
                    <a:pt x="3165" y="5218"/>
                    <a:pt x="3226" y="5244"/>
                    <a:pt x="3286" y="5244"/>
                  </a:cubicBezTo>
                  <a:cubicBezTo>
                    <a:pt x="3394" y="5244"/>
                    <a:pt x="3495" y="5158"/>
                    <a:pt x="3487" y="5028"/>
                  </a:cubicBezTo>
                  <a:lnTo>
                    <a:pt x="3428" y="3492"/>
                  </a:lnTo>
                  <a:cubicBezTo>
                    <a:pt x="3428" y="3397"/>
                    <a:pt x="3475" y="3313"/>
                    <a:pt x="3559" y="3278"/>
                  </a:cubicBezTo>
                  <a:lnTo>
                    <a:pt x="4999" y="2742"/>
                  </a:lnTo>
                  <a:cubicBezTo>
                    <a:pt x="5202" y="2670"/>
                    <a:pt x="5178" y="2408"/>
                    <a:pt x="4988" y="2349"/>
                  </a:cubicBezTo>
                  <a:lnTo>
                    <a:pt x="3499" y="1932"/>
                  </a:lnTo>
                  <a:cubicBezTo>
                    <a:pt x="3416" y="1896"/>
                    <a:pt x="3356" y="1825"/>
                    <a:pt x="3356" y="1730"/>
                  </a:cubicBezTo>
                  <a:lnTo>
                    <a:pt x="3297" y="206"/>
                  </a:lnTo>
                  <a:cubicBezTo>
                    <a:pt x="3297" y="77"/>
                    <a:pt x="3198" y="0"/>
                    <a:pt x="3091"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75" name="Google Shape;10775;p63"/>
          <p:cNvSpPr txBox="1"/>
          <p:nvPr/>
        </p:nvSpPr>
        <p:spPr>
          <a:xfrm>
            <a:off x="1082360" y="2235775"/>
            <a:ext cx="1878235"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Read </a:t>
            </a:r>
            <a:r>
              <a:rPr lang="en-US" sz="1600">
                <a:solidFill>
                  <a:schemeClr val="dk1"/>
                </a:solidFill>
                <a:latin typeface="Architects Daughter"/>
                <a:ea typeface="Architects Daughter"/>
                <a:cs typeface="Architects Daughter"/>
                <a:sym typeface="Architects Daughter"/>
              </a:rPr>
              <a:t>the </a:t>
            </a:r>
            <a:r>
              <a:rPr lang="cs-CZ" sz="1600">
                <a:solidFill>
                  <a:schemeClr val="dk1"/>
                </a:solidFill>
                <a:latin typeface="Architects Daughter"/>
                <a:ea typeface="Architects Daughter"/>
                <a:cs typeface="Architects Daughter"/>
                <a:sym typeface="Architects Daughter"/>
              </a:rPr>
              <a:t>interview kit and know your role</a:t>
            </a:r>
            <a:endParaRPr sz="1600">
              <a:solidFill>
                <a:schemeClr val="dk1"/>
              </a:solidFill>
              <a:latin typeface="Architects Daughter"/>
              <a:ea typeface="Architects Daughter"/>
              <a:cs typeface="Architects Daughter"/>
              <a:sym typeface="Architects Daughter"/>
            </a:endParaRPr>
          </a:p>
        </p:txBody>
      </p:sp>
      <p:sp>
        <p:nvSpPr>
          <p:cNvPr id="10776" name="Google Shape;10776;p63"/>
          <p:cNvSpPr txBox="1"/>
          <p:nvPr/>
        </p:nvSpPr>
        <p:spPr>
          <a:xfrm>
            <a:off x="1082360" y="1731025"/>
            <a:ext cx="1878235"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sz="2000">
                <a:solidFill>
                  <a:schemeClr val="accent1"/>
                </a:solidFill>
                <a:latin typeface="Slackey"/>
                <a:ea typeface="Slackey"/>
                <a:cs typeface="Slackey"/>
                <a:sym typeface="Slackey"/>
              </a:rPr>
              <a:t>WHY YOU?</a:t>
            </a:r>
            <a:endParaRPr sz="2000">
              <a:solidFill>
                <a:schemeClr val="accent1"/>
              </a:solidFill>
              <a:latin typeface="Slackey"/>
              <a:ea typeface="Slackey"/>
              <a:cs typeface="Slackey"/>
              <a:sym typeface="Slackey"/>
            </a:endParaRPr>
          </a:p>
        </p:txBody>
      </p:sp>
      <p:sp>
        <p:nvSpPr>
          <p:cNvPr id="10777" name="Google Shape;10777;p63"/>
          <p:cNvSpPr txBox="1"/>
          <p:nvPr/>
        </p:nvSpPr>
        <p:spPr>
          <a:xfrm>
            <a:off x="4285753" y="2195512"/>
            <a:ext cx="2377440" cy="6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Get familiar with the candidate‘s profile</a:t>
            </a:r>
            <a:endParaRPr sz="1600">
              <a:solidFill>
                <a:schemeClr val="dk1"/>
              </a:solidFill>
              <a:latin typeface="Architects Daughter"/>
              <a:ea typeface="Architects Daughter"/>
              <a:cs typeface="Architects Daughter"/>
              <a:sym typeface="Architects Daughter"/>
            </a:endParaRPr>
          </a:p>
        </p:txBody>
      </p:sp>
      <p:sp>
        <p:nvSpPr>
          <p:cNvPr id="10778" name="Google Shape;10778;p63"/>
          <p:cNvSpPr txBox="1"/>
          <p:nvPr/>
        </p:nvSpPr>
        <p:spPr>
          <a:xfrm>
            <a:off x="4418263" y="1724300"/>
            <a:ext cx="1878235"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sz="2000">
                <a:solidFill>
                  <a:schemeClr val="accent1"/>
                </a:solidFill>
                <a:latin typeface="Slackey"/>
                <a:ea typeface="Slackey"/>
                <a:cs typeface="Slackey"/>
                <a:sym typeface="Slackey"/>
              </a:rPr>
              <a:t>WHY THEM?</a:t>
            </a:r>
            <a:endParaRPr sz="2000">
              <a:solidFill>
                <a:schemeClr val="accent1"/>
              </a:solidFill>
              <a:latin typeface="Slackey"/>
              <a:ea typeface="Slackey"/>
              <a:cs typeface="Slackey"/>
              <a:sym typeface="Slackey"/>
            </a:endParaRPr>
          </a:p>
        </p:txBody>
      </p:sp>
      <p:sp>
        <p:nvSpPr>
          <p:cNvPr id="10779" name="Google Shape;10779;p63"/>
          <p:cNvSpPr txBox="1"/>
          <p:nvPr/>
        </p:nvSpPr>
        <p:spPr>
          <a:xfrm>
            <a:off x="1941779" y="3815899"/>
            <a:ext cx="2828002" cy="8533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Get familiar with the scorecard – what are you Supposed to learn?</a:t>
            </a:r>
            <a:endParaRPr sz="1600">
              <a:solidFill>
                <a:schemeClr val="dk1"/>
              </a:solidFill>
              <a:latin typeface="Architects Daughter"/>
              <a:ea typeface="Architects Daughter"/>
              <a:cs typeface="Architects Daughter"/>
              <a:sym typeface="Architects Daughter"/>
            </a:endParaRPr>
          </a:p>
        </p:txBody>
      </p:sp>
      <p:sp>
        <p:nvSpPr>
          <p:cNvPr id="10780" name="Google Shape;10780;p63"/>
          <p:cNvSpPr txBox="1"/>
          <p:nvPr/>
        </p:nvSpPr>
        <p:spPr>
          <a:xfrm>
            <a:off x="1693284" y="3385763"/>
            <a:ext cx="3324992"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sz="2000">
                <a:solidFill>
                  <a:schemeClr val="accent1"/>
                </a:solidFill>
                <a:latin typeface="Slackey"/>
                <a:ea typeface="Slackey"/>
                <a:cs typeface="Slackey"/>
                <a:sym typeface="Slackey"/>
              </a:rPr>
              <a:t>WHAT DO WE SEEK?</a:t>
            </a:r>
            <a:endParaRPr sz="2000">
              <a:solidFill>
                <a:schemeClr val="accent1"/>
              </a:solidFill>
              <a:latin typeface="Slackey"/>
              <a:ea typeface="Slackey"/>
              <a:cs typeface="Slackey"/>
              <a:sym typeface="Slackey"/>
            </a:endParaRPr>
          </a:p>
        </p:txBody>
      </p:sp>
      <p:sp>
        <p:nvSpPr>
          <p:cNvPr id="10781" name="Google Shape;10781;p63"/>
          <p:cNvSpPr txBox="1"/>
          <p:nvPr/>
        </p:nvSpPr>
        <p:spPr>
          <a:xfrm>
            <a:off x="5279028" y="3812499"/>
            <a:ext cx="2496709" cy="56301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600">
                <a:solidFill>
                  <a:schemeClr val="dk1"/>
                </a:solidFill>
                <a:latin typeface="Architects Daughter"/>
                <a:ea typeface="Architects Daughter"/>
                <a:cs typeface="Architects Daughter"/>
                <a:sym typeface="Architects Daughter"/>
              </a:rPr>
              <a:t>With other interviewers and the recruiter</a:t>
            </a:r>
            <a:endParaRPr sz="1600">
              <a:solidFill>
                <a:schemeClr val="dk1"/>
              </a:solidFill>
              <a:latin typeface="Architects Daughter"/>
              <a:ea typeface="Architects Daughter"/>
              <a:cs typeface="Architects Daughter"/>
              <a:sym typeface="Architects Daughter"/>
            </a:endParaRPr>
          </a:p>
        </p:txBody>
      </p:sp>
      <p:sp>
        <p:nvSpPr>
          <p:cNvPr id="10782" name="Google Shape;10782;p63"/>
          <p:cNvSpPr txBox="1"/>
          <p:nvPr/>
        </p:nvSpPr>
        <p:spPr>
          <a:xfrm>
            <a:off x="5693654" y="3332483"/>
            <a:ext cx="1362000" cy="3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cs-CZ" sz="2000">
                <a:solidFill>
                  <a:schemeClr val="accent1"/>
                </a:solidFill>
                <a:latin typeface="Slackey"/>
                <a:ea typeface="Slackey"/>
                <a:cs typeface="Slackey"/>
                <a:sym typeface="Slackey"/>
              </a:rPr>
              <a:t>SYNC</a:t>
            </a:r>
            <a:endParaRPr sz="2000">
              <a:solidFill>
                <a:schemeClr val="accent1"/>
              </a:solidFill>
              <a:latin typeface="Slackey"/>
              <a:ea typeface="Slackey"/>
              <a:cs typeface="Slackey"/>
              <a:sym typeface="Slacke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7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7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7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5" grpId="0"/>
      <p:bldP spid="10776" grpId="0"/>
      <p:bldP spid="10777" grpId="0"/>
      <p:bldP spid="10778" grpId="0"/>
      <p:bldP spid="10779" grpId="0"/>
      <p:bldP spid="10780" grpId="0"/>
      <p:bldP spid="10781" grpId="0"/>
      <p:bldP spid="1078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890"/>
        <p:cNvGrpSpPr/>
        <p:nvPr/>
      </p:nvGrpSpPr>
      <p:grpSpPr>
        <a:xfrm>
          <a:off x="0" y="0"/>
          <a:ext cx="0" cy="0"/>
          <a:chOff x="0" y="0"/>
          <a:chExt cx="0" cy="0"/>
        </a:xfrm>
      </p:grpSpPr>
      <p:sp>
        <p:nvSpPr>
          <p:cNvPr id="10891" name="Google Shape;10891;p69"/>
          <p:cNvSpPr/>
          <p:nvPr/>
        </p:nvSpPr>
        <p:spPr>
          <a:xfrm>
            <a:off x="1010059" y="1141856"/>
            <a:ext cx="6685136" cy="3768768"/>
          </a:xfrm>
          <a:custGeom>
            <a:avLst/>
            <a:gdLst/>
            <a:ahLst/>
            <a:cxnLst/>
            <a:rect l="l" t="t" r="r" b="b"/>
            <a:pathLst>
              <a:path w="200786" h="102112" extrusionOk="0">
                <a:moveTo>
                  <a:pt x="0" y="2191"/>
                </a:moveTo>
                <a:lnTo>
                  <a:pt x="8506" y="102112"/>
                </a:lnTo>
                <a:lnTo>
                  <a:pt x="200786" y="97704"/>
                </a:lnTo>
                <a:lnTo>
                  <a:pt x="195453" y="0"/>
                </a:lnTo>
                <a:close/>
              </a:path>
            </a:pathLst>
          </a:custGeom>
          <a:solidFill>
            <a:schemeClr val="lt1"/>
          </a:solidFill>
          <a:ln w="38100" cap="flat" cmpd="sng">
            <a:solidFill>
              <a:schemeClr val="dk1"/>
            </a:solidFill>
            <a:prstDash val="solid"/>
            <a:round/>
            <a:headEnd type="none" w="med" len="med"/>
            <a:tailEnd type="none" w="med" len="med"/>
          </a:ln>
        </p:spPr>
      </p:sp>
      <p:sp>
        <p:nvSpPr>
          <p:cNvPr id="10892" name="Google Shape;10892;p69"/>
          <p:cNvSpPr txBox="1">
            <a:spLocks noGrp="1"/>
          </p:cNvSpPr>
          <p:nvPr>
            <p:ph type="title"/>
          </p:nvPr>
        </p:nvSpPr>
        <p:spPr>
          <a:xfrm>
            <a:off x="154949" y="183003"/>
            <a:ext cx="7268189" cy="737700"/>
          </a:xfrm>
          <a:prstGeom prst="rect">
            <a:avLst/>
          </a:prstGeom>
        </p:spPr>
        <p:txBody>
          <a:bodyPr spcFirstLastPara="1" wrap="square" lIns="91425" tIns="91425" rIns="91425" bIns="91425" anchor="t" anchorCtr="0">
            <a:noAutofit/>
          </a:bodyPr>
          <a:lstStyle/>
          <a:p>
            <a:r>
              <a:rPr lang="cs-CZ" dirty="0"/>
              <a:t>THE SUBTLE ART OF ASKING THE RIGHT(?) QUESTIONS</a:t>
            </a:r>
            <a:endParaRPr dirty="0"/>
          </a:p>
        </p:txBody>
      </p:sp>
      <p:grpSp>
        <p:nvGrpSpPr>
          <p:cNvPr id="10894" name="Google Shape;10894;p69"/>
          <p:cNvGrpSpPr/>
          <p:nvPr/>
        </p:nvGrpSpPr>
        <p:grpSpPr>
          <a:xfrm>
            <a:off x="7423140" y="256867"/>
            <a:ext cx="1612936" cy="1275484"/>
            <a:chOff x="7317151" y="256871"/>
            <a:chExt cx="1719181" cy="1359501"/>
          </a:xfrm>
        </p:grpSpPr>
        <p:sp>
          <p:nvSpPr>
            <p:cNvPr id="10895" name="Google Shape;10895;p69"/>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6" name="Google Shape;10896;p69"/>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69"/>
            <p:cNvSpPr/>
            <p:nvPr/>
          </p:nvSpPr>
          <p:spPr>
            <a:xfrm rot="-5400000" flipH="1">
              <a:off x="8806393" y="1386432"/>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69"/>
            <p:cNvSpPr/>
            <p:nvPr/>
          </p:nvSpPr>
          <p:spPr>
            <a:xfrm rot="-5400000" flipH="1">
              <a:off x="8757780" y="259814"/>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9" name="Google Shape;10899;p69"/>
          <p:cNvGrpSpPr/>
          <p:nvPr/>
        </p:nvGrpSpPr>
        <p:grpSpPr>
          <a:xfrm>
            <a:off x="-146805" y="4109090"/>
            <a:ext cx="1315875" cy="922396"/>
            <a:chOff x="236653" y="347946"/>
            <a:chExt cx="1315875" cy="922396"/>
          </a:xfrm>
        </p:grpSpPr>
        <p:grpSp>
          <p:nvGrpSpPr>
            <p:cNvPr id="10900" name="Google Shape;10900;p69"/>
            <p:cNvGrpSpPr/>
            <p:nvPr/>
          </p:nvGrpSpPr>
          <p:grpSpPr>
            <a:xfrm>
              <a:off x="236653" y="347946"/>
              <a:ext cx="397188" cy="852814"/>
              <a:chOff x="-136747" y="475983"/>
              <a:chExt cx="397188" cy="852814"/>
            </a:xfrm>
          </p:grpSpPr>
          <p:sp>
            <p:nvSpPr>
              <p:cNvPr id="10901" name="Google Shape;10901;p69"/>
              <p:cNvSpPr/>
              <p:nvPr/>
            </p:nvSpPr>
            <p:spPr>
              <a:xfrm rot="-5400000" flipH="1">
                <a:off x="-137582" y="1098857"/>
                <a:ext cx="230774" cy="229105"/>
              </a:xfrm>
              <a:custGeom>
                <a:avLst/>
                <a:gdLst/>
                <a:ahLst/>
                <a:cxnLst/>
                <a:rect l="l" t="t" r="r" b="b"/>
                <a:pathLst>
                  <a:path w="3335" h="3311" extrusionOk="0">
                    <a:moveTo>
                      <a:pt x="1525" y="1"/>
                    </a:moveTo>
                    <a:lnTo>
                      <a:pt x="1132" y="1108"/>
                    </a:lnTo>
                    <a:lnTo>
                      <a:pt x="1" y="1429"/>
                    </a:lnTo>
                    <a:lnTo>
                      <a:pt x="941" y="2144"/>
                    </a:lnTo>
                    <a:lnTo>
                      <a:pt x="882" y="3310"/>
                    </a:lnTo>
                    <a:lnTo>
                      <a:pt x="882" y="3310"/>
                    </a:lnTo>
                    <a:lnTo>
                      <a:pt x="1846" y="2632"/>
                    </a:lnTo>
                    <a:lnTo>
                      <a:pt x="2953" y="3049"/>
                    </a:lnTo>
                    <a:lnTo>
                      <a:pt x="2953" y="3049"/>
                    </a:lnTo>
                    <a:lnTo>
                      <a:pt x="2608" y="1917"/>
                    </a:lnTo>
                    <a:lnTo>
                      <a:pt x="3334" y="989"/>
                    </a:lnTo>
                    <a:lnTo>
                      <a:pt x="2156" y="977"/>
                    </a:lnTo>
                    <a:lnTo>
                      <a:pt x="1525" y="1"/>
                    </a:lnTo>
                    <a:close/>
                  </a:path>
                </a:pathLst>
              </a:custGeom>
              <a:solidFill>
                <a:schemeClr val="accent1"/>
              </a:solid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69"/>
              <p:cNvSpPr/>
              <p:nvPr/>
            </p:nvSpPr>
            <p:spPr>
              <a:xfrm rot="-5400000" flipH="1">
                <a:off x="132255" y="478926"/>
                <a:ext cx="131129" cy="125243"/>
              </a:xfrm>
              <a:custGeom>
                <a:avLst/>
                <a:gdLst/>
                <a:ahLst/>
                <a:cxnLst/>
                <a:rect l="l" t="t" r="r" b="b"/>
                <a:pathLst>
                  <a:path w="1895" h="1810" extrusionOk="0">
                    <a:moveTo>
                      <a:pt x="930" y="0"/>
                    </a:moveTo>
                    <a:lnTo>
                      <a:pt x="656" y="595"/>
                    </a:lnTo>
                    <a:lnTo>
                      <a:pt x="1" y="715"/>
                    </a:lnTo>
                    <a:lnTo>
                      <a:pt x="489" y="1155"/>
                    </a:lnTo>
                    <a:lnTo>
                      <a:pt x="418" y="1810"/>
                    </a:lnTo>
                    <a:lnTo>
                      <a:pt x="989" y="1488"/>
                    </a:lnTo>
                    <a:lnTo>
                      <a:pt x="1585" y="1762"/>
                    </a:lnTo>
                    <a:lnTo>
                      <a:pt x="1430" y="1131"/>
                    </a:lnTo>
                    <a:lnTo>
                      <a:pt x="1894" y="655"/>
                    </a:lnTo>
                    <a:lnTo>
                      <a:pt x="1239" y="572"/>
                    </a:lnTo>
                    <a:lnTo>
                      <a:pt x="930" y="0"/>
                    </a:lnTo>
                    <a:close/>
                  </a:path>
                </a:pathLst>
              </a:custGeom>
              <a:solidFill>
                <a:schemeClr val="accent3"/>
              </a:solidFill>
              <a:ln w="9525"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3" name="Google Shape;10903;p69"/>
            <p:cNvGrpSpPr/>
            <p:nvPr/>
          </p:nvGrpSpPr>
          <p:grpSpPr>
            <a:xfrm>
              <a:off x="633840" y="437170"/>
              <a:ext cx="918687" cy="833172"/>
              <a:chOff x="7317151" y="266325"/>
              <a:chExt cx="1443569" cy="1309196"/>
            </a:xfrm>
          </p:grpSpPr>
          <p:sp>
            <p:nvSpPr>
              <p:cNvPr id="10904" name="Google Shape;10904;p69"/>
              <p:cNvSpPr/>
              <p:nvPr/>
            </p:nvSpPr>
            <p:spPr>
              <a:xfrm flipH="1">
                <a:off x="7317151" y="266325"/>
                <a:ext cx="1443569" cy="1309196"/>
              </a:xfrm>
              <a:custGeom>
                <a:avLst/>
                <a:gdLst/>
                <a:ahLst/>
                <a:cxnLst/>
                <a:rect l="l" t="t" r="r" b="b"/>
                <a:pathLst>
                  <a:path w="14170" h="12851" extrusionOk="0">
                    <a:moveTo>
                      <a:pt x="6276" y="3386"/>
                    </a:moveTo>
                    <a:lnTo>
                      <a:pt x="6323" y="3625"/>
                    </a:lnTo>
                    <a:cubicBezTo>
                      <a:pt x="6395" y="4041"/>
                      <a:pt x="6597" y="4446"/>
                      <a:pt x="6895" y="4756"/>
                    </a:cubicBezTo>
                    <a:cubicBezTo>
                      <a:pt x="7350" y="5241"/>
                      <a:pt x="7994" y="5520"/>
                      <a:pt x="8674" y="5520"/>
                    </a:cubicBezTo>
                    <a:cubicBezTo>
                      <a:pt x="8795" y="5520"/>
                      <a:pt x="8916" y="5512"/>
                      <a:pt x="9038" y="5494"/>
                    </a:cubicBezTo>
                    <a:lnTo>
                      <a:pt x="9240" y="5470"/>
                    </a:lnTo>
                    <a:lnTo>
                      <a:pt x="9193" y="5660"/>
                    </a:lnTo>
                    <a:cubicBezTo>
                      <a:pt x="9073" y="6125"/>
                      <a:pt x="9121" y="6625"/>
                      <a:pt x="9312" y="7077"/>
                    </a:cubicBezTo>
                    <a:lnTo>
                      <a:pt x="9383" y="7244"/>
                    </a:lnTo>
                    <a:lnTo>
                      <a:pt x="9193" y="7256"/>
                    </a:lnTo>
                    <a:cubicBezTo>
                      <a:pt x="8704" y="7304"/>
                      <a:pt x="8240" y="7494"/>
                      <a:pt x="7871" y="7816"/>
                    </a:cubicBezTo>
                    <a:cubicBezTo>
                      <a:pt x="7561" y="8089"/>
                      <a:pt x="7323" y="8435"/>
                      <a:pt x="7192" y="8816"/>
                    </a:cubicBezTo>
                    <a:lnTo>
                      <a:pt x="7145" y="8923"/>
                    </a:lnTo>
                    <a:lnTo>
                      <a:pt x="7026" y="8911"/>
                    </a:lnTo>
                    <a:cubicBezTo>
                      <a:pt x="6922" y="8898"/>
                      <a:pt x="6819" y="8891"/>
                      <a:pt x="6716" y="8891"/>
                    </a:cubicBezTo>
                    <a:cubicBezTo>
                      <a:pt x="6358" y="8891"/>
                      <a:pt x="6009" y="8973"/>
                      <a:pt x="5704" y="9149"/>
                    </a:cubicBezTo>
                    <a:lnTo>
                      <a:pt x="5549" y="9220"/>
                    </a:lnTo>
                    <a:lnTo>
                      <a:pt x="5490" y="9066"/>
                    </a:lnTo>
                    <a:cubicBezTo>
                      <a:pt x="5406" y="8816"/>
                      <a:pt x="5252" y="8578"/>
                      <a:pt x="5073" y="8387"/>
                    </a:cubicBezTo>
                    <a:cubicBezTo>
                      <a:pt x="4752" y="8030"/>
                      <a:pt x="4335" y="7792"/>
                      <a:pt x="3859" y="7696"/>
                    </a:cubicBezTo>
                    <a:lnTo>
                      <a:pt x="3692" y="7673"/>
                    </a:lnTo>
                    <a:lnTo>
                      <a:pt x="3751" y="7518"/>
                    </a:lnTo>
                    <a:cubicBezTo>
                      <a:pt x="4013" y="6887"/>
                      <a:pt x="3894" y="6184"/>
                      <a:pt x="3418" y="5660"/>
                    </a:cubicBezTo>
                    <a:lnTo>
                      <a:pt x="3406" y="5649"/>
                    </a:lnTo>
                    <a:lnTo>
                      <a:pt x="3394" y="5625"/>
                    </a:lnTo>
                    <a:lnTo>
                      <a:pt x="3251" y="5494"/>
                    </a:lnTo>
                    <a:lnTo>
                      <a:pt x="3418" y="5422"/>
                    </a:lnTo>
                    <a:cubicBezTo>
                      <a:pt x="3549" y="5363"/>
                      <a:pt x="3680" y="5291"/>
                      <a:pt x="3775" y="5196"/>
                    </a:cubicBezTo>
                    <a:cubicBezTo>
                      <a:pt x="4097" y="4934"/>
                      <a:pt x="4287" y="4565"/>
                      <a:pt x="4323" y="4160"/>
                    </a:cubicBezTo>
                    <a:lnTo>
                      <a:pt x="4347" y="4029"/>
                    </a:lnTo>
                    <a:lnTo>
                      <a:pt x="4490" y="4041"/>
                    </a:lnTo>
                    <a:cubicBezTo>
                      <a:pt x="4563" y="4049"/>
                      <a:pt x="4637" y="4053"/>
                      <a:pt x="4711" y="4053"/>
                    </a:cubicBezTo>
                    <a:cubicBezTo>
                      <a:pt x="5218" y="4053"/>
                      <a:pt x="5711" y="3875"/>
                      <a:pt x="6085" y="3553"/>
                    </a:cubicBezTo>
                    <a:lnTo>
                      <a:pt x="6276" y="3386"/>
                    </a:lnTo>
                    <a:close/>
                    <a:moveTo>
                      <a:pt x="4740" y="1"/>
                    </a:moveTo>
                    <a:cubicBezTo>
                      <a:pt x="4247" y="1"/>
                      <a:pt x="3750" y="167"/>
                      <a:pt x="3347" y="505"/>
                    </a:cubicBezTo>
                    <a:cubicBezTo>
                      <a:pt x="2811" y="958"/>
                      <a:pt x="2561" y="1636"/>
                      <a:pt x="2668" y="2315"/>
                    </a:cubicBezTo>
                    <a:lnTo>
                      <a:pt x="2680" y="2446"/>
                    </a:lnTo>
                    <a:lnTo>
                      <a:pt x="2525" y="2458"/>
                    </a:lnTo>
                    <a:cubicBezTo>
                      <a:pt x="2204" y="2505"/>
                      <a:pt x="1906" y="2624"/>
                      <a:pt x="1668" y="2839"/>
                    </a:cubicBezTo>
                    <a:cubicBezTo>
                      <a:pt x="1025" y="3374"/>
                      <a:pt x="942" y="4303"/>
                      <a:pt x="1453" y="4958"/>
                    </a:cubicBezTo>
                    <a:lnTo>
                      <a:pt x="1573" y="5113"/>
                    </a:lnTo>
                    <a:lnTo>
                      <a:pt x="1394" y="5172"/>
                    </a:lnTo>
                    <a:cubicBezTo>
                      <a:pt x="1192" y="5244"/>
                      <a:pt x="1001" y="5363"/>
                      <a:pt x="846" y="5494"/>
                    </a:cubicBezTo>
                    <a:cubicBezTo>
                      <a:pt x="72" y="6149"/>
                      <a:pt x="1" y="7280"/>
                      <a:pt x="680" y="8030"/>
                    </a:cubicBezTo>
                    <a:cubicBezTo>
                      <a:pt x="894" y="8256"/>
                      <a:pt x="1144" y="8435"/>
                      <a:pt x="1442" y="8518"/>
                    </a:cubicBezTo>
                    <a:lnTo>
                      <a:pt x="1608" y="8578"/>
                    </a:lnTo>
                    <a:lnTo>
                      <a:pt x="1513" y="8720"/>
                    </a:lnTo>
                    <a:cubicBezTo>
                      <a:pt x="1025" y="9530"/>
                      <a:pt x="1120" y="10542"/>
                      <a:pt x="1751" y="11245"/>
                    </a:cubicBezTo>
                    <a:cubicBezTo>
                      <a:pt x="2191" y="11719"/>
                      <a:pt x="2816" y="11971"/>
                      <a:pt x="3443" y="11971"/>
                    </a:cubicBezTo>
                    <a:cubicBezTo>
                      <a:pt x="3870" y="11971"/>
                      <a:pt x="4297" y="11855"/>
                      <a:pt x="4668" y="11614"/>
                    </a:cubicBezTo>
                    <a:lnTo>
                      <a:pt x="4811" y="11530"/>
                    </a:lnTo>
                    <a:lnTo>
                      <a:pt x="4882" y="11673"/>
                    </a:lnTo>
                    <a:cubicBezTo>
                      <a:pt x="4966" y="11852"/>
                      <a:pt x="5073" y="12018"/>
                      <a:pt x="5204" y="12185"/>
                    </a:cubicBezTo>
                    <a:cubicBezTo>
                      <a:pt x="5611" y="12625"/>
                      <a:pt x="6180" y="12850"/>
                      <a:pt x="6750" y="12850"/>
                    </a:cubicBezTo>
                    <a:cubicBezTo>
                      <a:pt x="7230" y="12850"/>
                      <a:pt x="7711" y="12690"/>
                      <a:pt x="8097" y="12364"/>
                    </a:cubicBezTo>
                    <a:cubicBezTo>
                      <a:pt x="8276" y="12209"/>
                      <a:pt x="8442" y="12018"/>
                      <a:pt x="8538" y="11804"/>
                    </a:cubicBezTo>
                    <a:lnTo>
                      <a:pt x="8597" y="11709"/>
                    </a:lnTo>
                    <a:lnTo>
                      <a:pt x="8716" y="11733"/>
                    </a:lnTo>
                    <a:cubicBezTo>
                      <a:pt x="8955" y="11807"/>
                      <a:pt x="9202" y="11844"/>
                      <a:pt x="9448" y="11844"/>
                    </a:cubicBezTo>
                    <a:cubicBezTo>
                      <a:pt x="10024" y="11844"/>
                      <a:pt x="10592" y="11644"/>
                      <a:pt x="11026" y="11268"/>
                    </a:cubicBezTo>
                    <a:cubicBezTo>
                      <a:pt x="11788" y="10602"/>
                      <a:pt x="12038" y="9542"/>
                      <a:pt x="11633" y="8637"/>
                    </a:cubicBezTo>
                    <a:lnTo>
                      <a:pt x="11562" y="8470"/>
                    </a:lnTo>
                    <a:lnTo>
                      <a:pt x="11752" y="8458"/>
                    </a:lnTo>
                    <a:cubicBezTo>
                      <a:pt x="12252" y="8411"/>
                      <a:pt x="12705" y="8220"/>
                      <a:pt x="13074" y="7899"/>
                    </a:cubicBezTo>
                    <a:cubicBezTo>
                      <a:pt x="14062" y="7065"/>
                      <a:pt x="14169" y="5601"/>
                      <a:pt x="13300" y="4660"/>
                    </a:cubicBezTo>
                    <a:cubicBezTo>
                      <a:pt x="12845" y="4175"/>
                      <a:pt x="12201" y="3896"/>
                      <a:pt x="11521" y="3896"/>
                    </a:cubicBezTo>
                    <a:cubicBezTo>
                      <a:pt x="11400" y="3896"/>
                      <a:pt x="11279" y="3904"/>
                      <a:pt x="11157" y="3922"/>
                    </a:cubicBezTo>
                    <a:lnTo>
                      <a:pt x="10955" y="3946"/>
                    </a:lnTo>
                    <a:lnTo>
                      <a:pt x="11002" y="3755"/>
                    </a:lnTo>
                    <a:cubicBezTo>
                      <a:pt x="11181" y="3041"/>
                      <a:pt x="10967" y="2279"/>
                      <a:pt x="10467" y="1731"/>
                    </a:cubicBezTo>
                    <a:cubicBezTo>
                      <a:pt x="9994" y="1214"/>
                      <a:pt x="9336" y="950"/>
                      <a:pt x="8675" y="950"/>
                    </a:cubicBezTo>
                    <a:cubicBezTo>
                      <a:pt x="8118" y="950"/>
                      <a:pt x="7560" y="1136"/>
                      <a:pt x="7109" y="1517"/>
                    </a:cubicBezTo>
                    <a:cubicBezTo>
                      <a:pt x="7073" y="1553"/>
                      <a:pt x="7038" y="1577"/>
                      <a:pt x="7014" y="1624"/>
                    </a:cubicBezTo>
                    <a:lnTo>
                      <a:pt x="6835" y="1803"/>
                    </a:lnTo>
                    <a:lnTo>
                      <a:pt x="6776" y="1565"/>
                    </a:lnTo>
                    <a:cubicBezTo>
                      <a:pt x="6692" y="1243"/>
                      <a:pt x="6537" y="946"/>
                      <a:pt x="6311" y="684"/>
                    </a:cubicBezTo>
                    <a:cubicBezTo>
                      <a:pt x="5899" y="232"/>
                      <a:pt x="5322" y="1"/>
                      <a:pt x="4740" y="1"/>
                    </a:cubicBezTo>
                    <a:close/>
                  </a:path>
                </a:pathLst>
              </a:cu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69"/>
              <p:cNvSpPr/>
              <p:nvPr/>
            </p:nvSpPr>
            <p:spPr>
              <a:xfrm rot="5400000">
                <a:off x="7744614" y="1238388"/>
                <a:ext cx="185449" cy="108982"/>
              </a:xfrm>
              <a:custGeom>
                <a:avLst/>
                <a:gdLst/>
                <a:ahLst/>
                <a:cxnLst/>
                <a:rect l="l" t="t" r="r" b="b"/>
                <a:pathLst>
                  <a:path w="2680" h="1575" extrusionOk="0">
                    <a:moveTo>
                      <a:pt x="2679" y="0"/>
                    </a:moveTo>
                    <a:lnTo>
                      <a:pt x="2679" y="0"/>
                    </a:lnTo>
                    <a:cubicBezTo>
                      <a:pt x="2667" y="0"/>
                      <a:pt x="2667" y="24"/>
                      <a:pt x="2644" y="36"/>
                    </a:cubicBezTo>
                    <a:cubicBezTo>
                      <a:pt x="2632" y="48"/>
                      <a:pt x="2608" y="84"/>
                      <a:pt x="2608" y="108"/>
                    </a:cubicBezTo>
                    <a:cubicBezTo>
                      <a:pt x="2572" y="143"/>
                      <a:pt x="2548" y="179"/>
                      <a:pt x="2501" y="227"/>
                    </a:cubicBezTo>
                    <a:cubicBezTo>
                      <a:pt x="2453" y="274"/>
                      <a:pt x="2417" y="334"/>
                      <a:pt x="2346" y="381"/>
                    </a:cubicBezTo>
                    <a:cubicBezTo>
                      <a:pt x="2298" y="441"/>
                      <a:pt x="2239" y="477"/>
                      <a:pt x="2179" y="536"/>
                    </a:cubicBezTo>
                    <a:cubicBezTo>
                      <a:pt x="2096" y="596"/>
                      <a:pt x="2036" y="643"/>
                      <a:pt x="1965" y="703"/>
                    </a:cubicBezTo>
                    <a:cubicBezTo>
                      <a:pt x="1893" y="751"/>
                      <a:pt x="1822" y="810"/>
                      <a:pt x="1739" y="858"/>
                    </a:cubicBezTo>
                    <a:cubicBezTo>
                      <a:pt x="1691" y="882"/>
                      <a:pt x="1667" y="893"/>
                      <a:pt x="1620" y="929"/>
                    </a:cubicBezTo>
                    <a:lnTo>
                      <a:pt x="1501" y="989"/>
                    </a:lnTo>
                    <a:cubicBezTo>
                      <a:pt x="1429" y="1036"/>
                      <a:pt x="1334" y="1060"/>
                      <a:pt x="1251" y="1108"/>
                    </a:cubicBezTo>
                    <a:cubicBezTo>
                      <a:pt x="1155" y="1132"/>
                      <a:pt x="1084" y="1167"/>
                      <a:pt x="1000" y="1191"/>
                    </a:cubicBezTo>
                    <a:cubicBezTo>
                      <a:pt x="905" y="1227"/>
                      <a:pt x="822" y="1239"/>
                      <a:pt x="750" y="1274"/>
                    </a:cubicBezTo>
                    <a:cubicBezTo>
                      <a:pt x="727" y="1274"/>
                      <a:pt x="703" y="1286"/>
                      <a:pt x="691" y="1286"/>
                    </a:cubicBezTo>
                    <a:cubicBezTo>
                      <a:pt x="667" y="1298"/>
                      <a:pt x="643" y="1298"/>
                      <a:pt x="631" y="1298"/>
                    </a:cubicBezTo>
                    <a:cubicBezTo>
                      <a:pt x="584" y="1310"/>
                      <a:pt x="536" y="1334"/>
                      <a:pt x="500" y="1334"/>
                    </a:cubicBezTo>
                    <a:cubicBezTo>
                      <a:pt x="441" y="1346"/>
                      <a:pt x="369" y="1370"/>
                      <a:pt x="310" y="1370"/>
                    </a:cubicBezTo>
                    <a:cubicBezTo>
                      <a:pt x="250" y="1394"/>
                      <a:pt x="191" y="1405"/>
                      <a:pt x="143" y="1405"/>
                    </a:cubicBezTo>
                    <a:cubicBezTo>
                      <a:pt x="60" y="1417"/>
                      <a:pt x="0" y="1429"/>
                      <a:pt x="0" y="1429"/>
                    </a:cubicBezTo>
                    <a:lnTo>
                      <a:pt x="131" y="1477"/>
                    </a:lnTo>
                    <a:cubicBezTo>
                      <a:pt x="179" y="1489"/>
                      <a:pt x="238" y="1513"/>
                      <a:pt x="298" y="1524"/>
                    </a:cubicBezTo>
                    <a:cubicBezTo>
                      <a:pt x="358" y="1536"/>
                      <a:pt x="429" y="1536"/>
                      <a:pt x="500" y="1548"/>
                    </a:cubicBezTo>
                    <a:cubicBezTo>
                      <a:pt x="572" y="1548"/>
                      <a:pt x="643" y="1575"/>
                      <a:pt x="722" y="1575"/>
                    </a:cubicBezTo>
                    <a:cubicBezTo>
                      <a:pt x="735" y="1575"/>
                      <a:pt x="749" y="1574"/>
                      <a:pt x="762" y="1572"/>
                    </a:cubicBezTo>
                    <a:cubicBezTo>
                      <a:pt x="858" y="1548"/>
                      <a:pt x="953" y="1548"/>
                      <a:pt x="1060" y="1536"/>
                    </a:cubicBezTo>
                    <a:cubicBezTo>
                      <a:pt x="1096" y="1536"/>
                      <a:pt x="1143" y="1524"/>
                      <a:pt x="1203" y="1513"/>
                    </a:cubicBezTo>
                    <a:cubicBezTo>
                      <a:pt x="1251" y="1489"/>
                      <a:pt x="1310" y="1477"/>
                      <a:pt x="1358" y="1465"/>
                    </a:cubicBezTo>
                    <a:cubicBezTo>
                      <a:pt x="1441" y="1417"/>
                      <a:pt x="1560" y="1394"/>
                      <a:pt x="1655" y="1322"/>
                    </a:cubicBezTo>
                    <a:lnTo>
                      <a:pt x="1798" y="1251"/>
                    </a:lnTo>
                    <a:lnTo>
                      <a:pt x="1929" y="1167"/>
                    </a:lnTo>
                    <a:cubicBezTo>
                      <a:pt x="2024" y="1108"/>
                      <a:pt x="2096" y="1024"/>
                      <a:pt x="2167" y="953"/>
                    </a:cubicBezTo>
                    <a:cubicBezTo>
                      <a:pt x="2251" y="882"/>
                      <a:pt x="2310" y="810"/>
                      <a:pt x="2370" y="727"/>
                    </a:cubicBezTo>
                    <a:lnTo>
                      <a:pt x="2501" y="512"/>
                    </a:lnTo>
                    <a:cubicBezTo>
                      <a:pt x="2548" y="453"/>
                      <a:pt x="2560" y="381"/>
                      <a:pt x="2584" y="322"/>
                    </a:cubicBezTo>
                    <a:cubicBezTo>
                      <a:pt x="2620" y="262"/>
                      <a:pt x="2632" y="203"/>
                      <a:pt x="2644" y="155"/>
                    </a:cubicBezTo>
                    <a:cubicBezTo>
                      <a:pt x="2679" y="60"/>
                      <a:pt x="2679" y="24"/>
                      <a:pt x="2679" y="0"/>
                    </a:cubicBezTo>
                    <a:close/>
                  </a:path>
                </a:pathLst>
              </a:custGeom>
              <a:solidFill>
                <a:schemeClr val="dk1"/>
              </a:solidFill>
              <a:ln w="38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D44F7142-9FB3-4A2D-8FE9-50DDC6C62DAE}"/>
              </a:ext>
            </a:extLst>
          </p:cNvPr>
          <p:cNvSpPr>
            <a:spLocks noGrp="1"/>
          </p:cNvSpPr>
          <p:nvPr>
            <p:ph type="subTitle" idx="1"/>
          </p:nvPr>
        </p:nvSpPr>
        <p:spPr>
          <a:xfrm>
            <a:off x="1010057" y="1494025"/>
            <a:ext cx="6511875" cy="3351578"/>
          </a:xfrm>
        </p:spPr>
        <p:txBody>
          <a:bodyPr/>
          <a:lstStyle/>
          <a:p>
            <a:r>
              <a:rPr lang="cs-CZ" dirty="0" err="1"/>
              <a:t>Have</a:t>
            </a:r>
            <a:r>
              <a:rPr lang="cs-CZ" dirty="0"/>
              <a:t> </a:t>
            </a:r>
            <a:r>
              <a:rPr lang="cs-CZ" dirty="0" err="1"/>
              <a:t>you</a:t>
            </a:r>
            <a:r>
              <a:rPr lang="cs-CZ" dirty="0"/>
              <a:t> </a:t>
            </a:r>
            <a:r>
              <a:rPr lang="cs-CZ" dirty="0" err="1"/>
              <a:t>ever</a:t>
            </a:r>
            <a:r>
              <a:rPr lang="cs-CZ" dirty="0"/>
              <a:t> </a:t>
            </a:r>
            <a:r>
              <a:rPr lang="cs-CZ" dirty="0" err="1"/>
              <a:t>worked</a:t>
            </a:r>
            <a:r>
              <a:rPr lang="cs-CZ" dirty="0"/>
              <a:t> </a:t>
            </a:r>
            <a:r>
              <a:rPr lang="cs-CZ" dirty="0" err="1"/>
              <a:t>with</a:t>
            </a:r>
            <a:r>
              <a:rPr lang="cs-CZ" dirty="0"/>
              <a:t> SAP?</a:t>
            </a:r>
          </a:p>
          <a:p>
            <a:r>
              <a:rPr lang="cs-CZ" dirty="0"/>
              <a:t>Do </a:t>
            </a:r>
            <a:r>
              <a:rPr lang="cs-CZ" dirty="0" err="1"/>
              <a:t>you</a:t>
            </a:r>
            <a:r>
              <a:rPr lang="cs-CZ" dirty="0"/>
              <a:t> </a:t>
            </a:r>
            <a:r>
              <a:rPr lang="cs-CZ" dirty="0" err="1"/>
              <a:t>find</a:t>
            </a:r>
            <a:r>
              <a:rPr lang="cs-CZ" dirty="0"/>
              <a:t> </a:t>
            </a:r>
            <a:r>
              <a:rPr lang="cs-CZ" dirty="0" err="1"/>
              <a:t>working</a:t>
            </a:r>
            <a:r>
              <a:rPr lang="cs-CZ" dirty="0"/>
              <a:t> in a fast </a:t>
            </a:r>
            <a:r>
              <a:rPr lang="cs-CZ" dirty="0" err="1"/>
              <a:t>paced</a:t>
            </a:r>
            <a:r>
              <a:rPr lang="cs-CZ" dirty="0"/>
              <a:t> environment </a:t>
            </a:r>
            <a:r>
              <a:rPr lang="cs-CZ" dirty="0" err="1"/>
              <a:t>challenging</a:t>
            </a:r>
            <a:r>
              <a:rPr lang="cs-CZ" dirty="0"/>
              <a:t>?</a:t>
            </a:r>
            <a:br>
              <a:rPr lang="cs-CZ" dirty="0"/>
            </a:br>
            <a:r>
              <a:rPr lang="cs-CZ" dirty="0"/>
              <a:t>Do </a:t>
            </a:r>
            <a:r>
              <a:rPr lang="cs-CZ" dirty="0" err="1"/>
              <a:t>you</a:t>
            </a:r>
            <a:r>
              <a:rPr lang="cs-CZ" dirty="0"/>
              <a:t> </a:t>
            </a:r>
            <a:r>
              <a:rPr lang="cs-CZ" dirty="0" err="1"/>
              <a:t>enjoy</a:t>
            </a:r>
            <a:r>
              <a:rPr lang="cs-CZ" dirty="0"/>
              <a:t> </a:t>
            </a:r>
            <a:r>
              <a:rPr lang="cs-CZ" dirty="0" err="1"/>
              <a:t>working</a:t>
            </a:r>
            <a:r>
              <a:rPr lang="cs-CZ" dirty="0"/>
              <a:t> in a team?</a:t>
            </a:r>
          </a:p>
          <a:p>
            <a:r>
              <a:rPr lang="cs-CZ" dirty="0" err="1"/>
              <a:t>Did</a:t>
            </a:r>
            <a:r>
              <a:rPr lang="cs-CZ" dirty="0"/>
              <a:t> </a:t>
            </a:r>
            <a:r>
              <a:rPr lang="cs-CZ" dirty="0" err="1"/>
              <a:t>your</a:t>
            </a:r>
            <a:r>
              <a:rPr lang="cs-CZ" dirty="0"/>
              <a:t> last </a:t>
            </a:r>
            <a:r>
              <a:rPr lang="cs-CZ" dirty="0" err="1"/>
              <a:t>position</a:t>
            </a:r>
            <a:r>
              <a:rPr lang="cs-CZ" dirty="0"/>
              <a:t> </a:t>
            </a:r>
            <a:r>
              <a:rPr lang="cs-CZ" dirty="0" err="1"/>
              <a:t>require</a:t>
            </a:r>
            <a:r>
              <a:rPr lang="cs-CZ" dirty="0"/>
              <a:t> </a:t>
            </a:r>
            <a:r>
              <a:rPr lang="cs-CZ" dirty="0" err="1"/>
              <a:t>dealing</a:t>
            </a:r>
            <a:r>
              <a:rPr lang="cs-CZ" dirty="0"/>
              <a:t> </a:t>
            </a:r>
            <a:r>
              <a:rPr lang="cs-CZ" dirty="0" err="1"/>
              <a:t>with</a:t>
            </a:r>
            <a:r>
              <a:rPr lang="cs-CZ" dirty="0"/>
              <a:t> senior </a:t>
            </a:r>
            <a:r>
              <a:rPr lang="cs-CZ" dirty="0" err="1"/>
              <a:t>stakeholders</a:t>
            </a:r>
            <a:r>
              <a:rPr lang="cs-CZ" dirty="0"/>
              <a:t>?</a:t>
            </a:r>
          </a:p>
          <a:p>
            <a:r>
              <a:rPr lang="cs-CZ" dirty="0" err="1"/>
              <a:t>Why</a:t>
            </a:r>
            <a:r>
              <a:rPr lang="cs-CZ" dirty="0"/>
              <a:t> </a:t>
            </a:r>
            <a:r>
              <a:rPr lang="cs-CZ" dirty="0" err="1"/>
              <a:t>should</a:t>
            </a:r>
            <a:r>
              <a:rPr lang="cs-CZ" dirty="0"/>
              <a:t> </a:t>
            </a:r>
            <a:r>
              <a:rPr lang="cs-CZ" dirty="0" err="1"/>
              <a:t>we</a:t>
            </a:r>
            <a:r>
              <a:rPr lang="cs-CZ" dirty="0"/>
              <a:t> </a:t>
            </a:r>
            <a:r>
              <a:rPr lang="cs-CZ" dirty="0" err="1"/>
              <a:t>hire</a:t>
            </a:r>
            <a:r>
              <a:rPr lang="cs-CZ" dirty="0"/>
              <a:t> </a:t>
            </a:r>
            <a:r>
              <a:rPr lang="cs-CZ" dirty="0" err="1"/>
              <a:t>you</a:t>
            </a:r>
            <a:r>
              <a:rPr lang="cs-CZ" dirty="0"/>
              <a:t>?</a:t>
            </a:r>
          </a:p>
          <a:p>
            <a:r>
              <a:rPr lang="cs-CZ" dirty="0" err="1"/>
              <a:t>Where</a:t>
            </a:r>
            <a:r>
              <a:rPr lang="cs-CZ" dirty="0"/>
              <a:t> do </a:t>
            </a:r>
            <a:r>
              <a:rPr lang="cs-CZ" dirty="0" err="1"/>
              <a:t>you</a:t>
            </a:r>
            <a:r>
              <a:rPr lang="cs-CZ" dirty="0"/>
              <a:t> </a:t>
            </a:r>
            <a:r>
              <a:rPr lang="cs-CZ" dirty="0" err="1"/>
              <a:t>see</a:t>
            </a:r>
            <a:r>
              <a:rPr lang="cs-CZ" dirty="0"/>
              <a:t> </a:t>
            </a:r>
            <a:r>
              <a:rPr lang="cs-CZ" dirty="0" err="1"/>
              <a:t>yourself</a:t>
            </a:r>
            <a:r>
              <a:rPr lang="cs-CZ" dirty="0"/>
              <a:t> in 5 </a:t>
            </a:r>
            <a:r>
              <a:rPr lang="cs-CZ" dirty="0" err="1"/>
              <a:t>years</a:t>
            </a:r>
            <a:r>
              <a:rPr lang="cs-CZ" dirty="0"/>
              <a:t>?</a:t>
            </a:r>
          </a:p>
          <a:p>
            <a:r>
              <a:rPr lang="cs-CZ" dirty="0"/>
              <a:t>Are </a:t>
            </a:r>
            <a:r>
              <a:rPr lang="cs-CZ" dirty="0" err="1"/>
              <a:t>you</a:t>
            </a:r>
            <a:r>
              <a:rPr lang="cs-CZ" dirty="0"/>
              <a:t> more </a:t>
            </a:r>
            <a:r>
              <a:rPr lang="cs-CZ" dirty="0" err="1"/>
              <a:t>of</a:t>
            </a:r>
            <a:r>
              <a:rPr lang="cs-CZ" dirty="0"/>
              <a:t> a hunter </a:t>
            </a:r>
            <a:r>
              <a:rPr lang="cs-CZ" dirty="0" err="1"/>
              <a:t>or</a:t>
            </a:r>
            <a:r>
              <a:rPr lang="cs-CZ" dirty="0"/>
              <a:t> a </a:t>
            </a:r>
            <a:r>
              <a:rPr lang="cs-CZ" dirty="0" err="1"/>
              <a:t>gatherer</a:t>
            </a:r>
            <a:r>
              <a:rPr lang="cs-CZ" dirty="0"/>
              <a:t>?</a:t>
            </a:r>
            <a:br>
              <a:rPr lang="cs-CZ" dirty="0"/>
            </a:br>
            <a:r>
              <a:rPr lang="cs-CZ" dirty="0"/>
              <a:t>Do </a:t>
            </a:r>
            <a:r>
              <a:rPr lang="cs-CZ" dirty="0" err="1"/>
              <a:t>you</a:t>
            </a:r>
            <a:r>
              <a:rPr lang="cs-CZ" dirty="0"/>
              <a:t> </a:t>
            </a:r>
            <a:r>
              <a:rPr lang="cs-CZ" dirty="0" err="1"/>
              <a:t>believe</a:t>
            </a:r>
            <a:r>
              <a:rPr lang="cs-CZ" dirty="0"/>
              <a:t> in </a:t>
            </a:r>
            <a:r>
              <a:rPr lang="cs-CZ" dirty="0" err="1"/>
              <a:t>Bigfoot</a:t>
            </a:r>
            <a:r>
              <a:rPr lang="cs-CZ" dirty="0"/>
              <a:t>?</a:t>
            </a:r>
            <a:br>
              <a:rPr lang="cs-CZ" dirty="0"/>
            </a:br>
            <a:r>
              <a:rPr lang="cs-CZ" dirty="0" err="1"/>
              <a:t>How</a:t>
            </a:r>
            <a:r>
              <a:rPr lang="cs-CZ" dirty="0"/>
              <a:t> </a:t>
            </a:r>
            <a:r>
              <a:rPr lang="cs-CZ" dirty="0" err="1"/>
              <a:t>honest</a:t>
            </a:r>
            <a:r>
              <a:rPr lang="cs-CZ" dirty="0"/>
              <a:t> are </a:t>
            </a:r>
            <a:r>
              <a:rPr lang="cs-CZ" dirty="0" err="1"/>
              <a:t>you</a:t>
            </a:r>
            <a:r>
              <a:rPr lang="cs-CZ" dirty="0"/>
              <a:t>?</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611"/>
        <p:cNvGrpSpPr/>
        <p:nvPr/>
      </p:nvGrpSpPr>
      <p:grpSpPr>
        <a:xfrm>
          <a:off x="0" y="0"/>
          <a:ext cx="0" cy="0"/>
          <a:chOff x="0" y="0"/>
          <a:chExt cx="0" cy="0"/>
        </a:xfrm>
      </p:grpSpPr>
      <p:sp>
        <p:nvSpPr>
          <p:cNvPr id="10612" name="Google Shape;10612;p58"/>
          <p:cNvSpPr/>
          <p:nvPr/>
        </p:nvSpPr>
        <p:spPr>
          <a:xfrm flipH="1">
            <a:off x="4695635" y="361484"/>
            <a:ext cx="3728365" cy="4487448"/>
          </a:xfrm>
          <a:custGeom>
            <a:avLst/>
            <a:gdLst/>
            <a:ahLst/>
            <a:cxnLst/>
            <a:rect l="l" t="t" r="r" b="b"/>
            <a:pathLst>
              <a:path w="336799" h="190874" extrusionOk="0">
                <a:moveTo>
                  <a:pt x="9183" y="7227"/>
                </a:moveTo>
                <a:lnTo>
                  <a:pt x="336799" y="0"/>
                </a:lnTo>
                <a:lnTo>
                  <a:pt x="335280" y="184404"/>
                </a:lnTo>
                <a:lnTo>
                  <a:pt x="0" y="190874"/>
                </a:lnTo>
                <a:lnTo>
                  <a:pt x="712" y="176299"/>
                </a:lnTo>
                <a:close/>
              </a:path>
            </a:pathLst>
          </a:custGeom>
          <a:solidFill>
            <a:schemeClr val="lt1"/>
          </a:solidFill>
          <a:ln w="38100" cap="flat" cmpd="sng">
            <a:solidFill>
              <a:schemeClr val="dk1"/>
            </a:solidFill>
            <a:prstDash val="solid"/>
            <a:round/>
            <a:headEnd type="none" w="med" len="med"/>
            <a:tailEnd type="none" w="med" len="med"/>
          </a:ln>
        </p:spPr>
      </p:sp>
      <p:sp>
        <p:nvSpPr>
          <p:cNvPr id="10613" name="Google Shape;10613;p58"/>
          <p:cNvSpPr txBox="1">
            <a:spLocks noGrp="1"/>
          </p:cNvSpPr>
          <p:nvPr>
            <p:ph type="title"/>
          </p:nvPr>
        </p:nvSpPr>
        <p:spPr>
          <a:xfrm>
            <a:off x="720000" y="540000"/>
            <a:ext cx="4337700" cy="7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CZ" dirty="0"/>
              <a:t>QUESTIONS BEST TO AVOID</a:t>
            </a:r>
            <a:endParaRPr dirty="0"/>
          </a:p>
        </p:txBody>
      </p:sp>
      <p:sp>
        <p:nvSpPr>
          <p:cNvPr id="10614" name="Google Shape;10614;p58"/>
          <p:cNvSpPr txBox="1">
            <a:spLocks noGrp="1"/>
          </p:cNvSpPr>
          <p:nvPr>
            <p:ph type="subTitle" idx="1"/>
          </p:nvPr>
        </p:nvSpPr>
        <p:spPr>
          <a:xfrm>
            <a:off x="4572000" y="1142939"/>
            <a:ext cx="3728365" cy="3360933"/>
          </a:xfrm>
          <a:prstGeom prst="rect">
            <a:avLst/>
          </a:prstGeom>
        </p:spPr>
        <p:txBody>
          <a:bodyPr spcFirstLastPara="1" wrap="square" lIns="91425" tIns="91425" rIns="91425" bIns="91425" anchor="t" anchorCtr="0">
            <a:noAutofit/>
          </a:bodyPr>
          <a:lstStyle/>
          <a:p>
            <a:pPr marL="127000" lvl="0" indent="0" algn="ctr" rtl="0">
              <a:spcBef>
                <a:spcPts val="0"/>
              </a:spcBef>
              <a:spcAft>
                <a:spcPts val="0"/>
              </a:spcAft>
              <a:buClr>
                <a:schemeClr val="accent1"/>
              </a:buClr>
              <a:buSzPct val="100000"/>
            </a:pPr>
            <a:r>
              <a:rPr lang="cs-CZ"/>
              <a:t>CLOSE-ENDED QUESTIONS</a:t>
            </a:r>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r>
              <a:rPr lang="cs-CZ"/>
              <a:t>LEADING QUESTIONS</a:t>
            </a:r>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endParaRPr lang="cs-CZ"/>
          </a:p>
          <a:p>
            <a:pPr marL="127000" lvl="0" indent="0" algn="ctr" rtl="0">
              <a:spcBef>
                <a:spcPts val="0"/>
              </a:spcBef>
              <a:spcAft>
                <a:spcPts val="0"/>
              </a:spcAft>
              <a:buClr>
                <a:schemeClr val="accent1"/>
              </a:buClr>
              <a:buSzPct val="100000"/>
            </a:pPr>
            <a:r>
              <a:rPr lang="cs-CZ"/>
              <a:t>QUIRKY WANNABE-GOOGLE QUESTIONS</a:t>
            </a:r>
            <a:endParaRPr/>
          </a:p>
        </p:txBody>
      </p:sp>
      <p:pic>
        <p:nvPicPr>
          <p:cNvPr id="13" name="Picture 12">
            <a:extLst>
              <a:ext uri="{FF2B5EF4-FFF2-40B4-BE49-F238E27FC236}">
                <a16:creationId xmlns:a16="http://schemas.microsoft.com/office/drawing/2014/main" id="{0AD8CB40-6E8E-46CE-8D6C-EF3BBFC96E37}"/>
              </a:ext>
            </a:extLst>
          </p:cNvPr>
          <p:cNvPicPr>
            <a:picLocks noChangeAspect="1"/>
          </p:cNvPicPr>
          <p:nvPr/>
        </p:nvPicPr>
        <p:blipFill>
          <a:blip r:embed="rId3"/>
          <a:stretch>
            <a:fillRect/>
          </a:stretch>
        </p:blipFill>
        <p:spPr>
          <a:xfrm>
            <a:off x="977321" y="2400497"/>
            <a:ext cx="2776108" cy="2743003"/>
          </a:xfrm>
          <a:prstGeom prst="rect">
            <a:avLst/>
          </a:prstGeom>
        </p:spPr>
      </p:pic>
    </p:spTree>
    <p:extLst>
      <p:ext uri="{BB962C8B-B14F-4D97-AF65-F5344CB8AC3E}">
        <p14:creationId xmlns:p14="http://schemas.microsoft.com/office/powerpoint/2010/main" val="352146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The Big Bang Theory Active Listening - english sub">
            <a:hlinkClick r:id="" action="ppaction://media"/>
            <a:extLst>
              <a:ext uri="{FF2B5EF4-FFF2-40B4-BE49-F238E27FC236}">
                <a16:creationId xmlns:a16="http://schemas.microsoft.com/office/drawing/2014/main" id="{DAE05F84-22FD-4F39-9256-A7896D412772}"/>
              </a:ext>
            </a:extLst>
          </p:cNvPr>
          <p:cNvPicPr>
            <a:picLocks noRot="1" noChangeAspect="1"/>
          </p:cNvPicPr>
          <p:nvPr>
            <a:videoFile r:link="rId1"/>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2263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80"/>
        <p:cNvGrpSpPr/>
        <p:nvPr/>
      </p:nvGrpSpPr>
      <p:grpSpPr>
        <a:xfrm>
          <a:off x="0" y="0"/>
          <a:ext cx="0" cy="0"/>
          <a:chOff x="0" y="0"/>
          <a:chExt cx="0" cy="0"/>
        </a:xfrm>
      </p:grpSpPr>
      <p:sp>
        <p:nvSpPr>
          <p:cNvPr id="10581" name="Google Shape;10581;p55"/>
          <p:cNvSpPr/>
          <p:nvPr/>
        </p:nvSpPr>
        <p:spPr>
          <a:xfrm>
            <a:off x="418315" y="1572950"/>
            <a:ext cx="8307369" cy="2933689"/>
          </a:xfrm>
          <a:custGeom>
            <a:avLst/>
            <a:gdLst/>
            <a:ahLst/>
            <a:cxnLst/>
            <a:rect l="l" t="t" r="r" b="b"/>
            <a:pathLst>
              <a:path w="325907" h="100443" extrusionOk="0">
                <a:moveTo>
                  <a:pt x="12138" y="0"/>
                </a:moveTo>
                <a:lnTo>
                  <a:pt x="0" y="100443"/>
                </a:lnTo>
                <a:lnTo>
                  <a:pt x="320748" y="99836"/>
                </a:lnTo>
                <a:lnTo>
                  <a:pt x="325907" y="3945"/>
                </a:lnTo>
                <a:close/>
              </a:path>
            </a:pathLst>
          </a:custGeom>
          <a:solidFill>
            <a:schemeClr val="lt1"/>
          </a:solidFill>
          <a:ln w="38100" cap="flat" cmpd="sng">
            <a:solidFill>
              <a:schemeClr val="dk1"/>
            </a:solidFill>
            <a:prstDash val="solid"/>
            <a:round/>
            <a:headEnd type="none" w="med" len="med"/>
            <a:tailEnd type="none" w="med" len="med"/>
          </a:ln>
        </p:spPr>
      </p:sp>
      <p:sp>
        <p:nvSpPr>
          <p:cNvPr id="10582" name="Google Shape;10582;p55"/>
          <p:cNvSpPr txBox="1">
            <a:spLocks noGrp="1"/>
          </p:cNvSpPr>
          <p:nvPr>
            <p:ph type="subTitle" idx="1"/>
          </p:nvPr>
        </p:nvSpPr>
        <p:spPr>
          <a:xfrm>
            <a:off x="6191100" y="2095900"/>
            <a:ext cx="200430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t>REFLECT</a:t>
            </a:r>
            <a:endParaRPr>
              <a:solidFill>
                <a:schemeClr val="accent1"/>
              </a:solidFill>
            </a:endParaRPr>
          </a:p>
        </p:txBody>
      </p:sp>
      <p:sp>
        <p:nvSpPr>
          <p:cNvPr id="10583" name="Google Shape;10583;p55"/>
          <p:cNvSpPr txBox="1">
            <a:spLocks noGrp="1"/>
          </p:cNvSpPr>
          <p:nvPr>
            <p:ph type="subTitle" idx="2"/>
          </p:nvPr>
        </p:nvSpPr>
        <p:spPr>
          <a:xfrm>
            <a:off x="6191100" y="2442858"/>
            <a:ext cx="2004300" cy="67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t>"I </a:t>
            </a:r>
            <a:r>
              <a:rPr lang="cs-CZ" dirty="0" err="1"/>
              <a:t>see</a:t>
            </a:r>
            <a:r>
              <a:rPr lang="cs-CZ" dirty="0"/>
              <a:t> </a:t>
            </a:r>
            <a:r>
              <a:rPr lang="cs-CZ" dirty="0" err="1"/>
              <a:t>this</a:t>
            </a:r>
            <a:r>
              <a:rPr lang="cs-CZ" dirty="0"/>
              <a:t> </a:t>
            </a:r>
            <a:r>
              <a:rPr lang="cs-CZ" dirty="0" err="1"/>
              <a:t>is</a:t>
            </a:r>
            <a:r>
              <a:rPr lang="cs-CZ" dirty="0"/>
              <a:t> </a:t>
            </a:r>
            <a:r>
              <a:rPr lang="cs-CZ" dirty="0" err="1"/>
              <a:t>quite</a:t>
            </a:r>
            <a:r>
              <a:rPr lang="cs-CZ" dirty="0"/>
              <a:t> </a:t>
            </a:r>
            <a:r>
              <a:rPr lang="cs-CZ" dirty="0" err="1"/>
              <a:t>important</a:t>
            </a:r>
            <a:r>
              <a:rPr lang="cs-CZ" dirty="0"/>
              <a:t> </a:t>
            </a:r>
            <a:r>
              <a:rPr lang="cs-CZ" dirty="0" err="1"/>
              <a:t>for</a:t>
            </a:r>
            <a:r>
              <a:rPr lang="cs-CZ" dirty="0"/>
              <a:t> </a:t>
            </a:r>
            <a:r>
              <a:rPr lang="cs-CZ" dirty="0" err="1"/>
              <a:t>you</a:t>
            </a:r>
            <a:r>
              <a:rPr lang="cs-CZ" dirty="0"/>
              <a:t>.“</a:t>
            </a:r>
            <a:endParaRPr dirty="0"/>
          </a:p>
        </p:txBody>
      </p:sp>
      <p:sp>
        <p:nvSpPr>
          <p:cNvPr id="10584" name="Google Shape;10584;p55"/>
          <p:cNvSpPr txBox="1">
            <a:spLocks noGrp="1"/>
          </p:cNvSpPr>
          <p:nvPr>
            <p:ph type="subTitle" idx="3"/>
          </p:nvPr>
        </p:nvSpPr>
        <p:spPr>
          <a:xfrm>
            <a:off x="6113070" y="3308119"/>
            <a:ext cx="216036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accent3"/>
                </a:solidFill>
              </a:rPr>
              <a:t>DON‘T JUDGE</a:t>
            </a:r>
            <a:endParaRPr>
              <a:solidFill>
                <a:schemeClr val="accent3"/>
              </a:solidFill>
            </a:endParaRPr>
          </a:p>
        </p:txBody>
      </p:sp>
      <p:sp>
        <p:nvSpPr>
          <p:cNvPr id="10585" name="Google Shape;10585;p55"/>
          <p:cNvSpPr txBox="1">
            <a:spLocks noGrp="1"/>
          </p:cNvSpPr>
          <p:nvPr>
            <p:ph type="subTitle" idx="4"/>
          </p:nvPr>
        </p:nvSpPr>
        <p:spPr>
          <a:xfrm>
            <a:off x="6062149" y="3675944"/>
            <a:ext cx="2340677" cy="672900"/>
          </a:xfrm>
          <a:prstGeom prst="rect">
            <a:avLst/>
          </a:prstGeom>
        </p:spPr>
        <p:txBody>
          <a:bodyPr spcFirstLastPara="1" wrap="square" lIns="91425" tIns="91425" rIns="91425" bIns="91425" anchor="t" anchorCtr="0">
            <a:noAutofit/>
          </a:bodyPr>
          <a:lstStyle/>
          <a:p>
            <a:pPr marL="0" indent="0">
              <a:spcAft>
                <a:spcPts val="1600"/>
              </a:spcAft>
            </a:pPr>
            <a:r>
              <a:rPr lang="cs-CZ" dirty="0"/>
              <a:t>"I </a:t>
            </a:r>
            <a:r>
              <a:rPr lang="cs-CZ" dirty="0" err="1"/>
              <a:t>don‘t</a:t>
            </a:r>
            <a:r>
              <a:rPr lang="cs-CZ" dirty="0"/>
              <a:t> </a:t>
            </a:r>
            <a:r>
              <a:rPr lang="cs-CZ" dirty="0" err="1"/>
              <a:t>think</a:t>
            </a:r>
            <a:r>
              <a:rPr lang="cs-CZ" dirty="0"/>
              <a:t> </a:t>
            </a:r>
            <a:r>
              <a:rPr lang="cs-CZ" dirty="0" err="1"/>
              <a:t>you</a:t>
            </a:r>
            <a:r>
              <a:rPr lang="cs-CZ" dirty="0"/>
              <a:t> made a </a:t>
            </a:r>
            <a:r>
              <a:rPr lang="cs-CZ" dirty="0" err="1"/>
              <a:t>good</a:t>
            </a:r>
            <a:r>
              <a:rPr lang="cs-CZ" dirty="0"/>
              <a:t> </a:t>
            </a:r>
            <a:r>
              <a:rPr lang="cs-CZ" dirty="0" err="1"/>
              <a:t>decision</a:t>
            </a:r>
            <a:r>
              <a:rPr lang="en-US" dirty="0"/>
              <a:t>.</a:t>
            </a:r>
            <a:r>
              <a:rPr lang="cs-CZ" dirty="0"/>
              <a:t>..“</a:t>
            </a:r>
            <a:endParaRPr dirty="0"/>
          </a:p>
        </p:txBody>
      </p:sp>
      <p:sp>
        <p:nvSpPr>
          <p:cNvPr id="10586" name="Google Shape;10586;p55"/>
          <p:cNvSpPr txBox="1">
            <a:spLocks noGrp="1"/>
          </p:cNvSpPr>
          <p:nvPr>
            <p:ph type="subTitle" idx="5"/>
          </p:nvPr>
        </p:nvSpPr>
        <p:spPr>
          <a:xfrm>
            <a:off x="948600" y="2095900"/>
            <a:ext cx="200430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accent1"/>
                </a:solidFill>
              </a:rPr>
              <a:t>ENCOURAGE</a:t>
            </a:r>
            <a:endParaRPr>
              <a:solidFill>
                <a:schemeClr val="accent1"/>
              </a:solidFill>
            </a:endParaRPr>
          </a:p>
        </p:txBody>
      </p:sp>
      <p:sp>
        <p:nvSpPr>
          <p:cNvPr id="10587" name="Google Shape;10587;p55"/>
          <p:cNvSpPr txBox="1">
            <a:spLocks noGrp="1"/>
          </p:cNvSpPr>
          <p:nvPr>
            <p:ph type="subTitle" idx="6"/>
          </p:nvPr>
        </p:nvSpPr>
        <p:spPr>
          <a:xfrm>
            <a:off x="948600" y="2442858"/>
            <a:ext cx="2004300" cy="67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t>"</a:t>
            </a:r>
            <a:r>
              <a:rPr lang="cs-CZ" dirty="0" err="1"/>
              <a:t>Feel</a:t>
            </a:r>
            <a:r>
              <a:rPr lang="cs-CZ" dirty="0"/>
              <a:t> free to </a:t>
            </a:r>
            <a:r>
              <a:rPr lang="cs-CZ" dirty="0" err="1"/>
              <a:t>ask</a:t>
            </a:r>
            <a:r>
              <a:rPr lang="cs-CZ" dirty="0"/>
              <a:t> </a:t>
            </a:r>
            <a:r>
              <a:rPr lang="cs-CZ" dirty="0" err="1"/>
              <a:t>questions</a:t>
            </a:r>
            <a:r>
              <a:rPr lang="en-US" dirty="0"/>
              <a:t>.</a:t>
            </a:r>
            <a:r>
              <a:rPr lang="cs-CZ" dirty="0"/>
              <a:t>..“</a:t>
            </a:r>
            <a:endParaRPr dirty="0"/>
          </a:p>
        </p:txBody>
      </p:sp>
      <p:sp>
        <p:nvSpPr>
          <p:cNvPr id="10588" name="Google Shape;10588;p55"/>
          <p:cNvSpPr txBox="1">
            <a:spLocks noGrp="1"/>
          </p:cNvSpPr>
          <p:nvPr>
            <p:ph type="subTitle" idx="7"/>
          </p:nvPr>
        </p:nvSpPr>
        <p:spPr>
          <a:xfrm>
            <a:off x="948600" y="3308119"/>
            <a:ext cx="200430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accent1"/>
                </a:solidFill>
              </a:rPr>
              <a:t>SUMMARIZE</a:t>
            </a:r>
            <a:endParaRPr>
              <a:solidFill>
                <a:schemeClr val="accent1"/>
              </a:solidFill>
            </a:endParaRPr>
          </a:p>
        </p:txBody>
      </p:sp>
      <p:sp>
        <p:nvSpPr>
          <p:cNvPr id="10589" name="Google Shape;10589;p55"/>
          <p:cNvSpPr txBox="1">
            <a:spLocks noGrp="1"/>
          </p:cNvSpPr>
          <p:nvPr>
            <p:ph type="subTitle" idx="8"/>
          </p:nvPr>
        </p:nvSpPr>
        <p:spPr>
          <a:xfrm>
            <a:off x="948600" y="3655076"/>
            <a:ext cx="2004300" cy="67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cs-CZ" dirty="0"/>
              <a:t>"So far </a:t>
            </a:r>
            <a:r>
              <a:rPr lang="cs-CZ" dirty="0" err="1"/>
              <a:t>we‘ve</a:t>
            </a:r>
            <a:r>
              <a:rPr lang="cs-CZ" dirty="0"/>
              <a:t> </a:t>
            </a:r>
            <a:r>
              <a:rPr lang="cs-CZ" dirty="0" err="1"/>
              <a:t>talked</a:t>
            </a:r>
            <a:r>
              <a:rPr lang="cs-CZ" dirty="0"/>
              <a:t> </a:t>
            </a:r>
            <a:r>
              <a:rPr lang="cs-CZ" dirty="0" err="1"/>
              <a:t>about</a:t>
            </a:r>
            <a:r>
              <a:rPr lang="en-US" dirty="0"/>
              <a:t>.</a:t>
            </a:r>
            <a:r>
              <a:rPr lang="cs-CZ" dirty="0"/>
              <a:t>..“</a:t>
            </a:r>
            <a:endParaRPr dirty="0"/>
          </a:p>
          <a:p>
            <a:pPr marL="0" lvl="0" indent="0" algn="ctr" rtl="0">
              <a:lnSpc>
                <a:spcPct val="100000"/>
              </a:lnSpc>
              <a:spcBef>
                <a:spcPts val="1600"/>
              </a:spcBef>
              <a:spcAft>
                <a:spcPts val="1600"/>
              </a:spcAft>
              <a:buNone/>
            </a:pPr>
            <a:endParaRPr>
              <a:solidFill>
                <a:schemeClr val="dk1"/>
              </a:solidFill>
            </a:endParaRPr>
          </a:p>
        </p:txBody>
      </p:sp>
      <p:sp>
        <p:nvSpPr>
          <p:cNvPr id="10590" name="Google Shape;10590;p55"/>
          <p:cNvSpPr txBox="1">
            <a:spLocks noGrp="1"/>
          </p:cNvSpPr>
          <p:nvPr>
            <p:ph type="title"/>
          </p:nvPr>
        </p:nvSpPr>
        <p:spPr>
          <a:xfrm>
            <a:off x="1108913" y="466415"/>
            <a:ext cx="7164517" cy="99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t>LISTENING (PREFERABLY ACTIVE) IS PART OF THE INTERVIEW TOO</a:t>
            </a:r>
            <a:endParaRPr>
              <a:solidFill>
                <a:schemeClr val="dk1"/>
              </a:solidFill>
            </a:endParaRPr>
          </a:p>
        </p:txBody>
      </p:sp>
      <p:sp>
        <p:nvSpPr>
          <p:cNvPr id="10591" name="Google Shape;10591;p55"/>
          <p:cNvSpPr txBox="1">
            <a:spLocks noGrp="1"/>
          </p:cNvSpPr>
          <p:nvPr>
            <p:ph type="subTitle" idx="9"/>
          </p:nvPr>
        </p:nvSpPr>
        <p:spPr>
          <a:xfrm>
            <a:off x="3484250" y="2095900"/>
            <a:ext cx="2194846"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accent1"/>
                </a:solidFill>
              </a:rPr>
              <a:t>PARAPHRASE</a:t>
            </a:r>
            <a:endParaRPr>
              <a:solidFill>
                <a:schemeClr val="accent1"/>
              </a:solidFill>
            </a:endParaRPr>
          </a:p>
        </p:txBody>
      </p:sp>
      <p:sp>
        <p:nvSpPr>
          <p:cNvPr id="10592" name="Google Shape;10592;p55"/>
          <p:cNvSpPr txBox="1">
            <a:spLocks noGrp="1"/>
          </p:cNvSpPr>
          <p:nvPr>
            <p:ph type="subTitle" idx="13"/>
          </p:nvPr>
        </p:nvSpPr>
        <p:spPr>
          <a:xfrm>
            <a:off x="3569850" y="2442858"/>
            <a:ext cx="2004300" cy="67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t>"So </a:t>
            </a:r>
            <a:r>
              <a:rPr lang="cs-CZ" dirty="0" err="1"/>
              <a:t>what</a:t>
            </a:r>
            <a:r>
              <a:rPr lang="cs-CZ" dirty="0"/>
              <a:t> </a:t>
            </a:r>
            <a:r>
              <a:rPr lang="cs-CZ" dirty="0" err="1"/>
              <a:t>I‘m</a:t>
            </a:r>
            <a:r>
              <a:rPr lang="cs-CZ" dirty="0"/>
              <a:t> </a:t>
            </a:r>
            <a:r>
              <a:rPr lang="cs-CZ" dirty="0" err="1"/>
              <a:t>hearing</a:t>
            </a:r>
            <a:r>
              <a:rPr lang="cs-CZ" dirty="0"/>
              <a:t> </a:t>
            </a:r>
            <a:r>
              <a:rPr lang="cs-CZ" dirty="0" err="1"/>
              <a:t>is</a:t>
            </a:r>
            <a:r>
              <a:rPr lang="cs-CZ" dirty="0"/>
              <a:t> </a:t>
            </a:r>
            <a:r>
              <a:rPr lang="cs-CZ" dirty="0" err="1"/>
              <a:t>that</a:t>
            </a:r>
            <a:r>
              <a:rPr lang="cs-CZ" dirty="0"/>
              <a:t>...“</a:t>
            </a:r>
            <a:endParaRPr dirty="0"/>
          </a:p>
        </p:txBody>
      </p:sp>
      <p:sp>
        <p:nvSpPr>
          <p:cNvPr id="10593" name="Google Shape;10593;p55"/>
          <p:cNvSpPr txBox="1">
            <a:spLocks noGrp="1"/>
          </p:cNvSpPr>
          <p:nvPr>
            <p:ph type="subTitle" idx="14"/>
          </p:nvPr>
        </p:nvSpPr>
        <p:spPr>
          <a:xfrm>
            <a:off x="3569850" y="3308119"/>
            <a:ext cx="2004300" cy="304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a:solidFill>
                  <a:schemeClr val="accent1"/>
                </a:solidFill>
              </a:rPr>
              <a:t>APPRECIATE</a:t>
            </a:r>
            <a:endParaRPr>
              <a:solidFill>
                <a:schemeClr val="accent1"/>
              </a:solidFill>
            </a:endParaRPr>
          </a:p>
        </p:txBody>
      </p:sp>
      <p:sp>
        <p:nvSpPr>
          <p:cNvPr id="10594" name="Google Shape;10594;p55"/>
          <p:cNvSpPr txBox="1">
            <a:spLocks noGrp="1"/>
          </p:cNvSpPr>
          <p:nvPr>
            <p:ph type="subTitle" idx="15"/>
          </p:nvPr>
        </p:nvSpPr>
        <p:spPr>
          <a:xfrm>
            <a:off x="3448469" y="3674870"/>
            <a:ext cx="2266407" cy="6729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cs-CZ" dirty="0"/>
              <a:t>"</a:t>
            </a:r>
            <a:r>
              <a:rPr lang="cs-CZ" dirty="0" err="1"/>
              <a:t>This</a:t>
            </a:r>
            <a:r>
              <a:rPr lang="cs-CZ" dirty="0"/>
              <a:t> </a:t>
            </a:r>
            <a:r>
              <a:rPr lang="cs-CZ" dirty="0" err="1"/>
              <a:t>example</a:t>
            </a:r>
            <a:r>
              <a:rPr lang="cs-CZ" dirty="0"/>
              <a:t> </a:t>
            </a:r>
            <a:r>
              <a:rPr lang="cs-CZ" dirty="0" err="1"/>
              <a:t>helped</a:t>
            </a:r>
            <a:r>
              <a:rPr lang="cs-CZ" dirty="0"/>
              <a:t> </a:t>
            </a:r>
            <a:r>
              <a:rPr lang="cs-CZ" dirty="0" err="1"/>
              <a:t>me</a:t>
            </a:r>
            <a:r>
              <a:rPr lang="cs-CZ" dirty="0"/>
              <a:t> to </a:t>
            </a:r>
            <a:r>
              <a:rPr lang="cs-CZ" dirty="0" err="1"/>
              <a:t>understand</a:t>
            </a:r>
            <a:r>
              <a:rPr lang="en-US" dirty="0"/>
              <a:t>.</a:t>
            </a:r>
            <a:r>
              <a:rPr lang="cs-CZ" dirty="0"/>
              <a:t>..“</a:t>
            </a:r>
            <a:endParaRPr lang="en-US"/>
          </a:p>
        </p:txBody>
      </p:sp>
    </p:spTree>
    <p:extLst>
      <p:ext uri="{BB962C8B-B14F-4D97-AF65-F5344CB8AC3E}">
        <p14:creationId xmlns:p14="http://schemas.microsoft.com/office/powerpoint/2010/main" val="188240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8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8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9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3" grpId="0" build="p"/>
      <p:bldP spid="10585" grpId="0" build="p"/>
      <p:bldP spid="10587" grpId="0" build="p"/>
      <p:bldP spid="10589" grpId="0" build="p"/>
      <p:bldP spid="10592" grpId="0" build="p"/>
      <p:bldP spid="1059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Coffee break</a:t>
            </a:r>
            <a:endParaRPr>
              <a:solidFill>
                <a:schemeClr val="dk1"/>
              </a:solidFill>
            </a:endParaRPr>
          </a:p>
        </p:txBody>
      </p:sp>
    </p:spTree>
    <p:extLst>
      <p:ext uri="{BB962C8B-B14F-4D97-AF65-F5344CB8AC3E}">
        <p14:creationId xmlns:p14="http://schemas.microsoft.com/office/powerpoint/2010/main" val="130580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dk1"/>
                </a:solidFill>
              </a:rPr>
              <a:t>TRY OUTS</a:t>
            </a:r>
            <a:endParaRPr>
              <a:solidFill>
                <a:schemeClr val="dk1"/>
              </a:solidFill>
            </a:endParaRPr>
          </a:p>
        </p:txBody>
      </p:sp>
      <p:sp>
        <p:nvSpPr>
          <p:cNvPr id="10285" name="Google Shape;10285;p44"/>
          <p:cNvSpPr txBox="1">
            <a:spLocks noGrp="1"/>
          </p:cNvSpPr>
          <p:nvPr>
            <p:ph type="title" idx="2"/>
          </p:nvPr>
        </p:nvSpPr>
        <p:spPr>
          <a:xfrm>
            <a:off x="3484800" y="1462650"/>
            <a:ext cx="21744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a:t>
            </a:r>
            <a:r>
              <a:rPr lang="cs-CZ"/>
              <a:t>5</a:t>
            </a:r>
            <a:endParaRPr/>
          </a:p>
        </p:txBody>
      </p:sp>
      <p:sp>
        <p:nvSpPr>
          <p:cNvPr id="10286" name="Google Shape;10286;p44"/>
          <p:cNvSpPr txBox="1">
            <a:spLocks noGrp="1"/>
          </p:cNvSpPr>
          <p:nvPr>
            <p:ph type="subTitle" idx="1"/>
          </p:nvPr>
        </p:nvSpPr>
        <p:spPr>
          <a:xfrm>
            <a:off x="3194100" y="2905375"/>
            <a:ext cx="2755800" cy="5994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US" sz="1600" err="1">
                <a:solidFill>
                  <a:schemeClr val="dk1"/>
                </a:solidFill>
              </a:rPr>
              <a:t>Ain‘t</a:t>
            </a:r>
            <a:r>
              <a:rPr lang="en-US" sz="1600">
                <a:solidFill>
                  <a:schemeClr val="dk1"/>
                </a:solidFill>
              </a:rPr>
              <a:t> no learning without training</a:t>
            </a:r>
            <a:endParaRPr lang="en-US">
              <a:solidFill>
                <a:schemeClr val="dk1"/>
              </a:solidFill>
            </a:endParaRPr>
          </a:p>
        </p:txBody>
      </p:sp>
    </p:spTree>
    <p:extLst>
      <p:ext uri="{BB962C8B-B14F-4D97-AF65-F5344CB8AC3E}">
        <p14:creationId xmlns:p14="http://schemas.microsoft.com/office/powerpoint/2010/main" val="1931403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604"/>
        <p:cNvGrpSpPr/>
        <p:nvPr/>
      </p:nvGrpSpPr>
      <p:grpSpPr>
        <a:xfrm>
          <a:off x="0" y="0"/>
          <a:ext cx="0" cy="0"/>
          <a:chOff x="0" y="0"/>
          <a:chExt cx="0" cy="0"/>
        </a:xfrm>
      </p:grpSpPr>
      <p:sp>
        <p:nvSpPr>
          <p:cNvPr id="10605" name="Google Shape;10605;p57"/>
          <p:cNvSpPr/>
          <p:nvPr/>
        </p:nvSpPr>
        <p:spPr>
          <a:xfrm flipH="1">
            <a:off x="1137650" y="742950"/>
            <a:ext cx="6886469" cy="3952856"/>
          </a:xfrm>
          <a:custGeom>
            <a:avLst/>
            <a:gdLst/>
            <a:ahLst/>
            <a:cxnLst/>
            <a:rect l="l" t="t" r="r" b="b"/>
            <a:pathLst>
              <a:path w="251079" h="144780" extrusionOk="0">
                <a:moveTo>
                  <a:pt x="0" y="4191"/>
                </a:moveTo>
                <a:lnTo>
                  <a:pt x="251079" y="0"/>
                </a:lnTo>
                <a:lnTo>
                  <a:pt x="241935" y="113919"/>
                </a:lnTo>
                <a:lnTo>
                  <a:pt x="222504" y="113919"/>
                </a:lnTo>
                <a:lnTo>
                  <a:pt x="212979" y="144780"/>
                </a:lnTo>
                <a:lnTo>
                  <a:pt x="195834" y="115824"/>
                </a:lnTo>
                <a:lnTo>
                  <a:pt x="762" y="106680"/>
                </a:lnTo>
                <a:close/>
              </a:path>
            </a:pathLst>
          </a:custGeom>
          <a:solidFill>
            <a:schemeClr val="lt1"/>
          </a:solidFill>
          <a:ln w="38100" cap="flat" cmpd="sng">
            <a:solidFill>
              <a:schemeClr val="dk1"/>
            </a:solidFill>
            <a:prstDash val="solid"/>
            <a:round/>
            <a:headEnd type="none" w="med" len="med"/>
            <a:tailEnd type="none" w="med" len="med"/>
          </a:ln>
        </p:spPr>
      </p:sp>
      <p:sp>
        <p:nvSpPr>
          <p:cNvPr id="10606" name="Google Shape;10606;p57"/>
          <p:cNvSpPr txBox="1">
            <a:spLocks noGrp="1"/>
          </p:cNvSpPr>
          <p:nvPr>
            <p:ph type="title"/>
          </p:nvPr>
        </p:nvSpPr>
        <p:spPr>
          <a:xfrm>
            <a:off x="1919250" y="1064550"/>
            <a:ext cx="5305500" cy="150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t>A. HIRING PROCESS DESIGN</a:t>
            </a:r>
            <a:br>
              <a:rPr lang="cs-CZ"/>
            </a:br>
            <a:endParaRPr sz="2200">
              <a:solidFill>
                <a:schemeClr val="accent1"/>
              </a:solidFill>
            </a:endParaRPr>
          </a:p>
        </p:txBody>
      </p:sp>
      <p:sp>
        <p:nvSpPr>
          <p:cNvPr id="10607" name="Google Shape;10607;p57"/>
          <p:cNvSpPr txBox="1">
            <a:spLocks noGrp="1"/>
          </p:cNvSpPr>
          <p:nvPr>
            <p:ph type="body" idx="1"/>
          </p:nvPr>
        </p:nvSpPr>
        <p:spPr>
          <a:xfrm>
            <a:off x="1340758" y="1744563"/>
            <a:ext cx="6462484" cy="1654374"/>
          </a:xfrm>
          <a:prstGeom prst="rect">
            <a:avLst/>
          </a:prstGeom>
        </p:spPr>
        <p:txBody>
          <a:bodyPr spcFirstLastPara="1" wrap="square" lIns="91425" tIns="91425" rIns="91425" bIns="91425" anchor="ctr" anchorCtr="0">
            <a:noAutofit/>
          </a:bodyPr>
          <a:lstStyle/>
          <a:p>
            <a:pPr marL="342900" lvl="0" indent="-342900" algn="ctr" rtl="0">
              <a:spcBef>
                <a:spcPts val="0"/>
              </a:spcBef>
              <a:spcAft>
                <a:spcPts val="0"/>
              </a:spcAft>
              <a:buAutoNum type="arabicPeriod"/>
            </a:pPr>
            <a:r>
              <a:rPr lang="cs-CZ" b="0" dirty="0" err="1"/>
              <a:t>Based</a:t>
            </a:r>
            <a:r>
              <a:rPr lang="cs-CZ" b="0" dirty="0"/>
              <a:t> on </a:t>
            </a:r>
            <a:r>
              <a:rPr lang="cs-CZ" b="0" dirty="0" err="1"/>
              <a:t>provided</a:t>
            </a:r>
            <a:r>
              <a:rPr lang="cs-CZ" b="0" dirty="0"/>
              <a:t> business </a:t>
            </a:r>
            <a:r>
              <a:rPr lang="cs-CZ" b="0" dirty="0" err="1"/>
              <a:t>situation</a:t>
            </a:r>
            <a:r>
              <a:rPr lang="cs-CZ" b="0" dirty="0"/>
              <a:t>, </a:t>
            </a:r>
            <a:r>
              <a:rPr lang="cs-CZ" b="0" dirty="0" err="1"/>
              <a:t>define</a:t>
            </a:r>
            <a:r>
              <a:rPr lang="cs-CZ" b="0" dirty="0"/>
              <a:t> a profile </a:t>
            </a:r>
            <a:r>
              <a:rPr lang="cs-CZ" b="0" dirty="0" err="1"/>
              <a:t>you‘d</a:t>
            </a:r>
            <a:r>
              <a:rPr lang="cs-CZ" b="0" dirty="0"/>
              <a:t> </a:t>
            </a:r>
            <a:r>
              <a:rPr lang="cs-CZ" b="0" dirty="0" err="1"/>
              <a:t>like</a:t>
            </a:r>
            <a:r>
              <a:rPr lang="cs-CZ" b="0" dirty="0"/>
              <a:t> to </a:t>
            </a:r>
            <a:r>
              <a:rPr lang="cs-CZ" b="0" dirty="0" err="1"/>
              <a:t>hire</a:t>
            </a:r>
            <a:r>
              <a:rPr lang="cs-CZ" b="0" dirty="0"/>
              <a:t>. </a:t>
            </a:r>
            <a:r>
              <a:rPr lang="cs-CZ" b="0" dirty="0" err="1"/>
              <a:t>Put</a:t>
            </a:r>
            <a:r>
              <a:rPr lang="cs-CZ" b="0" dirty="0"/>
              <a:t> </a:t>
            </a:r>
            <a:r>
              <a:rPr lang="cs-CZ" b="0" dirty="0" err="1"/>
              <a:t>together</a:t>
            </a:r>
            <a:r>
              <a:rPr lang="cs-CZ" b="0" dirty="0"/>
              <a:t> </a:t>
            </a:r>
            <a:r>
              <a:rPr lang="cs-CZ" b="0" dirty="0" err="1"/>
              <a:t>candidate</a:t>
            </a:r>
            <a:r>
              <a:rPr lang="cs-CZ" b="0" dirty="0"/>
              <a:t> </a:t>
            </a:r>
            <a:r>
              <a:rPr lang="cs-CZ" b="0" dirty="0" err="1"/>
              <a:t>requirements</a:t>
            </a:r>
            <a:r>
              <a:rPr lang="cs-CZ" b="0" dirty="0"/>
              <a:t>.</a:t>
            </a:r>
          </a:p>
          <a:p>
            <a:pPr marL="342900" indent="-342900">
              <a:buAutoNum type="arabicPeriod"/>
            </a:pPr>
            <a:r>
              <a:rPr lang="cs-CZ" b="0" dirty="0" err="1"/>
              <a:t>Conduct</a:t>
            </a:r>
            <a:r>
              <a:rPr lang="cs-CZ" b="0" dirty="0"/>
              <a:t> </a:t>
            </a:r>
            <a:r>
              <a:rPr lang="cs-CZ" b="0" dirty="0" err="1"/>
              <a:t>an</a:t>
            </a:r>
            <a:r>
              <a:rPr lang="cs-CZ" b="0" dirty="0"/>
              <a:t> </a:t>
            </a:r>
            <a:r>
              <a:rPr lang="cs-CZ" b="0" dirty="0" err="1"/>
              <a:t>intake</a:t>
            </a:r>
            <a:r>
              <a:rPr lang="cs-CZ" b="0" dirty="0"/>
              <a:t> meeting </a:t>
            </a:r>
            <a:r>
              <a:rPr lang="cs-CZ" b="0" dirty="0" err="1"/>
              <a:t>with</a:t>
            </a:r>
            <a:r>
              <a:rPr lang="cs-CZ" b="0" dirty="0"/>
              <a:t> </a:t>
            </a:r>
            <a:r>
              <a:rPr lang="cs-CZ" b="0" dirty="0" err="1"/>
              <a:t>the</a:t>
            </a:r>
            <a:r>
              <a:rPr lang="cs-CZ" b="0" dirty="0"/>
              <a:t> </a:t>
            </a:r>
            <a:r>
              <a:rPr lang="cs-CZ" b="0" dirty="0" err="1"/>
              <a:t>recruiter</a:t>
            </a:r>
            <a:r>
              <a:rPr lang="cs-CZ" b="0" dirty="0"/>
              <a:t> and design </a:t>
            </a:r>
            <a:r>
              <a:rPr lang="cs-CZ" b="0" dirty="0" err="1"/>
              <a:t>the</a:t>
            </a:r>
            <a:r>
              <a:rPr lang="cs-CZ" b="0" dirty="0"/>
              <a:t> </a:t>
            </a:r>
            <a:r>
              <a:rPr lang="cs-CZ" b="0" dirty="0" err="1"/>
              <a:t>whole</a:t>
            </a:r>
            <a:r>
              <a:rPr lang="cs-CZ" b="0" dirty="0"/>
              <a:t> </a:t>
            </a:r>
            <a:r>
              <a:rPr lang="cs-CZ" b="0" dirty="0" err="1"/>
              <a:t>hiring</a:t>
            </a:r>
            <a:r>
              <a:rPr lang="cs-CZ" b="0" dirty="0"/>
              <a:t> </a:t>
            </a:r>
            <a:r>
              <a:rPr lang="cs-CZ" b="0" dirty="0" err="1"/>
              <a:t>process</a:t>
            </a:r>
            <a:r>
              <a:rPr lang="cs-CZ" b="0" dirty="0"/>
              <a:t>. </a:t>
            </a:r>
            <a:r>
              <a:rPr lang="cs-CZ" b="0" dirty="0" err="1"/>
              <a:t>The</a:t>
            </a:r>
            <a:r>
              <a:rPr lang="cs-CZ" b="0" dirty="0"/>
              <a:t> </a:t>
            </a:r>
            <a:r>
              <a:rPr lang="cs-CZ" b="0" dirty="0" err="1"/>
              <a:t>Recruiter</a:t>
            </a:r>
            <a:r>
              <a:rPr lang="cs-CZ" b="0" dirty="0"/>
              <a:t> </a:t>
            </a:r>
            <a:r>
              <a:rPr lang="cs-CZ" b="0" dirty="0" err="1"/>
              <a:t>will</a:t>
            </a:r>
            <a:r>
              <a:rPr lang="cs-CZ" b="0" dirty="0"/>
              <a:t> </a:t>
            </a:r>
            <a:r>
              <a:rPr lang="cs-CZ" b="0" dirty="0" err="1"/>
              <a:t>be</a:t>
            </a:r>
            <a:r>
              <a:rPr lang="cs-CZ" b="0" dirty="0"/>
              <a:t> </a:t>
            </a:r>
            <a:r>
              <a:rPr lang="cs-CZ" b="0" dirty="0" err="1"/>
              <a:t>there</a:t>
            </a:r>
            <a:r>
              <a:rPr lang="cs-CZ" b="0" dirty="0"/>
              <a:t> to </a:t>
            </a:r>
            <a:r>
              <a:rPr lang="cs-CZ" b="0" dirty="0" err="1"/>
              <a:t>revisit</a:t>
            </a:r>
            <a:r>
              <a:rPr lang="cs-CZ" b="0" dirty="0"/>
              <a:t> </a:t>
            </a:r>
            <a:r>
              <a:rPr lang="cs-CZ" b="0" dirty="0" err="1"/>
              <a:t>your</a:t>
            </a:r>
            <a:r>
              <a:rPr lang="cs-CZ" b="0" dirty="0"/>
              <a:t> </a:t>
            </a:r>
            <a:r>
              <a:rPr lang="cs-CZ" b="0" dirty="0" err="1"/>
              <a:t>requirements</a:t>
            </a:r>
            <a:r>
              <a:rPr lang="cs-CZ" b="0" dirty="0"/>
              <a:t> and </a:t>
            </a:r>
            <a:r>
              <a:rPr lang="cs-CZ" b="0" dirty="0" err="1"/>
              <a:t>guide</a:t>
            </a:r>
            <a:r>
              <a:rPr lang="cs-CZ" b="0" dirty="0"/>
              <a:t> </a:t>
            </a:r>
            <a:r>
              <a:rPr lang="cs-CZ" b="0" dirty="0" err="1"/>
              <a:t>you</a:t>
            </a:r>
            <a:r>
              <a:rPr lang="cs-CZ" b="0" dirty="0"/>
              <a:t> </a:t>
            </a:r>
            <a:r>
              <a:rPr lang="cs-CZ" b="0" dirty="0" err="1"/>
              <a:t>when</a:t>
            </a:r>
            <a:r>
              <a:rPr lang="cs-CZ" b="0" dirty="0"/>
              <a:t> </a:t>
            </a:r>
            <a:r>
              <a:rPr lang="cs-CZ" b="0" dirty="0" err="1"/>
              <a:t>designing</a:t>
            </a:r>
            <a:r>
              <a:rPr lang="cs-CZ" b="0" dirty="0"/>
              <a:t> </a:t>
            </a:r>
            <a:r>
              <a:rPr lang="cs-CZ" b="0" dirty="0" err="1"/>
              <a:t>the</a:t>
            </a:r>
            <a:r>
              <a:rPr lang="cs-CZ" b="0" dirty="0"/>
              <a:t> </a:t>
            </a:r>
            <a:r>
              <a:rPr lang="cs-CZ" b="0" dirty="0" err="1"/>
              <a:t>hiring</a:t>
            </a:r>
            <a:r>
              <a:rPr lang="cs-CZ" b="0" dirty="0"/>
              <a:t> </a:t>
            </a:r>
            <a:r>
              <a:rPr lang="cs-CZ" b="0" dirty="0" err="1"/>
              <a:t>process</a:t>
            </a:r>
            <a:r>
              <a:rPr lang="cs-CZ" b="0" dirty="0"/>
              <a:t>.</a:t>
            </a:r>
            <a:endParaRPr sz="1800" b="0" dirty="0">
              <a:solidFill>
                <a:schemeClr val="dk1"/>
              </a:solidFill>
            </a:endParaRPr>
          </a:p>
        </p:txBody>
      </p:sp>
    </p:spTree>
    <p:extLst>
      <p:ext uri="{BB962C8B-B14F-4D97-AF65-F5344CB8AC3E}">
        <p14:creationId xmlns:p14="http://schemas.microsoft.com/office/powerpoint/2010/main" val="3924021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t>STRATEGY</a:t>
            </a:r>
            <a:endParaRPr>
              <a:solidFill>
                <a:schemeClr val="dk1"/>
              </a:solidFill>
            </a:endParaRPr>
          </a:p>
        </p:txBody>
      </p:sp>
      <p:sp>
        <p:nvSpPr>
          <p:cNvPr id="10285" name="Google Shape;10285;p44"/>
          <p:cNvSpPr txBox="1">
            <a:spLocks noGrp="1"/>
          </p:cNvSpPr>
          <p:nvPr>
            <p:ph type="title" idx="2"/>
          </p:nvPr>
        </p:nvSpPr>
        <p:spPr>
          <a:xfrm>
            <a:off x="3484800" y="1462650"/>
            <a:ext cx="21744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a:t>
            </a:r>
            <a:r>
              <a:rPr lang="cs-CZ"/>
              <a:t>2</a:t>
            </a:r>
            <a:endParaRPr/>
          </a:p>
        </p:txBody>
      </p:sp>
      <p:sp>
        <p:nvSpPr>
          <p:cNvPr id="10286" name="Google Shape;10286;p44"/>
          <p:cNvSpPr txBox="1">
            <a:spLocks noGrp="1"/>
          </p:cNvSpPr>
          <p:nvPr>
            <p:ph type="subTitle" idx="1"/>
          </p:nvPr>
        </p:nvSpPr>
        <p:spPr>
          <a:xfrm>
            <a:off x="3194100" y="2905375"/>
            <a:ext cx="2755800" cy="599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cs-CZ"/>
              <a:t>Hiring p</a:t>
            </a:r>
            <a:r>
              <a:rPr lang="cs-CZ">
                <a:solidFill>
                  <a:schemeClr val="dk1"/>
                </a:solidFill>
              </a:rPr>
              <a:t>rinciples</a:t>
            </a:r>
            <a:r>
              <a:rPr lang="en-US">
                <a:solidFill>
                  <a:schemeClr val="dk1"/>
                </a:solidFill>
              </a:rPr>
              <a:t>, candidate experience, employer brand</a:t>
            </a:r>
          </a:p>
        </p:txBody>
      </p:sp>
    </p:spTree>
    <p:extLst>
      <p:ext uri="{BB962C8B-B14F-4D97-AF65-F5344CB8AC3E}">
        <p14:creationId xmlns:p14="http://schemas.microsoft.com/office/powerpoint/2010/main" val="1809388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604"/>
        <p:cNvGrpSpPr/>
        <p:nvPr/>
      </p:nvGrpSpPr>
      <p:grpSpPr>
        <a:xfrm>
          <a:off x="0" y="0"/>
          <a:ext cx="0" cy="0"/>
          <a:chOff x="0" y="0"/>
          <a:chExt cx="0" cy="0"/>
        </a:xfrm>
      </p:grpSpPr>
      <p:sp>
        <p:nvSpPr>
          <p:cNvPr id="10605" name="Google Shape;10605;p57"/>
          <p:cNvSpPr/>
          <p:nvPr/>
        </p:nvSpPr>
        <p:spPr>
          <a:xfrm flipH="1">
            <a:off x="1137650" y="742950"/>
            <a:ext cx="6886469" cy="3952856"/>
          </a:xfrm>
          <a:custGeom>
            <a:avLst/>
            <a:gdLst/>
            <a:ahLst/>
            <a:cxnLst/>
            <a:rect l="l" t="t" r="r" b="b"/>
            <a:pathLst>
              <a:path w="251079" h="144780" extrusionOk="0">
                <a:moveTo>
                  <a:pt x="0" y="4191"/>
                </a:moveTo>
                <a:lnTo>
                  <a:pt x="251079" y="0"/>
                </a:lnTo>
                <a:lnTo>
                  <a:pt x="241935" y="113919"/>
                </a:lnTo>
                <a:lnTo>
                  <a:pt x="222504" y="113919"/>
                </a:lnTo>
                <a:lnTo>
                  <a:pt x="212979" y="144780"/>
                </a:lnTo>
                <a:lnTo>
                  <a:pt x="195834" y="115824"/>
                </a:lnTo>
                <a:lnTo>
                  <a:pt x="762" y="106680"/>
                </a:lnTo>
                <a:close/>
              </a:path>
            </a:pathLst>
          </a:custGeom>
          <a:solidFill>
            <a:schemeClr val="lt1"/>
          </a:solidFill>
          <a:ln w="38100" cap="flat" cmpd="sng">
            <a:solidFill>
              <a:schemeClr val="dk1"/>
            </a:solidFill>
            <a:prstDash val="solid"/>
            <a:round/>
            <a:headEnd type="none" w="med" len="med"/>
            <a:tailEnd type="none" w="med" len="med"/>
          </a:ln>
        </p:spPr>
        <p:txBody>
          <a:bodyPr/>
          <a:lstStyle/>
          <a:p>
            <a:endParaRPr lang="en-US"/>
          </a:p>
        </p:txBody>
      </p:sp>
      <p:sp>
        <p:nvSpPr>
          <p:cNvPr id="10606" name="Google Shape;10606;p57"/>
          <p:cNvSpPr txBox="1">
            <a:spLocks noGrp="1"/>
          </p:cNvSpPr>
          <p:nvPr>
            <p:ph type="title"/>
          </p:nvPr>
        </p:nvSpPr>
        <p:spPr>
          <a:xfrm>
            <a:off x="1919250" y="1064550"/>
            <a:ext cx="5305500" cy="150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sz="2200">
                <a:solidFill>
                  <a:schemeClr val="accent1"/>
                </a:solidFill>
              </a:rPr>
              <a:t>B: INTERVIEW ROLEPLAY</a:t>
            </a:r>
            <a:endParaRPr sz="2200">
              <a:solidFill>
                <a:schemeClr val="accent1"/>
              </a:solidFill>
            </a:endParaRPr>
          </a:p>
        </p:txBody>
      </p:sp>
      <p:sp>
        <p:nvSpPr>
          <p:cNvPr id="10607" name="Google Shape;10607;p57"/>
          <p:cNvSpPr txBox="1">
            <a:spLocks noGrp="1"/>
          </p:cNvSpPr>
          <p:nvPr>
            <p:ph type="body" idx="1"/>
          </p:nvPr>
        </p:nvSpPr>
        <p:spPr>
          <a:xfrm>
            <a:off x="1349642" y="1818150"/>
            <a:ext cx="6462484" cy="1654374"/>
          </a:xfrm>
          <a:prstGeom prst="rect">
            <a:avLst/>
          </a:prstGeom>
        </p:spPr>
        <p:txBody>
          <a:bodyPr spcFirstLastPara="1" wrap="square" lIns="91425" tIns="91425" rIns="91425" bIns="91425" anchor="ctr" anchorCtr="0">
            <a:noAutofit/>
          </a:bodyPr>
          <a:lstStyle/>
          <a:p>
            <a:pPr marL="342900" indent="-342900">
              <a:buAutoNum type="arabicPeriod"/>
            </a:pPr>
            <a:r>
              <a:rPr lang="cs-CZ" b="0" dirty="0" err="1"/>
              <a:t>Based</a:t>
            </a:r>
            <a:r>
              <a:rPr lang="cs-CZ" b="0" dirty="0"/>
              <a:t> on </a:t>
            </a:r>
            <a:r>
              <a:rPr lang="cs-CZ" b="0" dirty="0" err="1"/>
              <a:t>provided</a:t>
            </a:r>
            <a:r>
              <a:rPr lang="cs-CZ" b="0" dirty="0"/>
              <a:t> JD, </a:t>
            </a:r>
            <a:r>
              <a:rPr lang="cs-CZ" b="0" dirty="0" err="1"/>
              <a:t>candidate</a:t>
            </a:r>
            <a:r>
              <a:rPr lang="cs-CZ" b="0" dirty="0"/>
              <a:t> profile and interview </a:t>
            </a:r>
            <a:r>
              <a:rPr lang="cs-CZ" b="0" dirty="0" err="1"/>
              <a:t>kit</a:t>
            </a:r>
            <a:r>
              <a:rPr lang="cs-CZ" b="0" dirty="0"/>
              <a:t>, </a:t>
            </a:r>
            <a:r>
              <a:rPr lang="cs-CZ" b="0" dirty="0" err="1"/>
              <a:t>conduct</a:t>
            </a:r>
            <a:r>
              <a:rPr lang="cs-CZ" b="0" dirty="0"/>
              <a:t> a </a:t>
            </a:r>
            <a:r>
              <a:rPr lang="cs-CZ" b="0" dirty="0" err="1"/>
              <a:t>short</a:t>
            </a:r>
            <a:r>
              <a:rPr lang="cs-CZ" b="0" dirty="0"/>
              <a:t> interview.</a:t>
            </a:r>
          </a:p>
          <a:p>
            <a:pPr marL="342900" lvl="0" indent="-342900" algn="ctr" rtl="0">
              <a:spcBef>
                <a:spcPts val="0"/>
              </a:spcBef>
              <a:spcAft>
                <a:spcPts val="0"/>
              </a:spcAft>
              <a:buAutoNum type="arabicPeriod"/>
            </a:pPr>
            <a:r>
              <a:rPr lang="cs-CZ" b="0" dirty="0" err="1"/>
              <a:t>The</a:t>
            </a:r>
            <a:r>
              <a:rPr lang="cs-CZ" b="0" dirty="0"/>
              <a:t> rest </a:t>
            </a:r>
            <a:r>
              <a:rPr lang="cs-CZ" b="0" dirty="0" err="1"/>
              <a:t>of</a:t>
            </a:r>
            <a:r>
              <a:rPr lang="cs-CZ" b="0" dirty="0"/>
              <a:t> </a:t>
            </a:r>
            <a:r>
              <a:rPr lang="cs-CZ" b="0" dirty="0" err="1"/>
              <a:t>the</a:t>
            </a:r>
            <a:r>
              <a:rPr lang="cs-CZ" b="0" dirty="0"/>
              <a:t> team </a:t>
            </a:r>
            <a:r>
              <a:rPr lang="cs-CZ" b="0" dirty="0" err="1"/>
              <a:t>helps</a:t>
            </a:r>
            <a:r>
              <a:rPr lang="cs-CZ" b="0" dirty="0"/>
              <a:t> to </a:t>
            </a:r>
            <a:r>
              <a:rPr lang="cs-CZ" b="0" dirty="0" err="1"/>
              <a:t>come</a:t>
            </a:r>
            <a:r>
              <a:rPr lang="cs-CZ" b="0" dirty="0"/>
              <a:t> up </a:t>
            </a:r>
            <a:r>
              <a:rPr lang="cs-CZ" b="0" dirty="0" err="1"/>
              <a:t>with</a:t>
            </a:r>
            <a:r>
              <a:rPr lang="cs-CZ" b="0" dirty="0"/>
              <a:t> </a:t>
            </a:r>
            <a:r>
              <a:rPr lang="cs-CZ" b="0" dirty="0" err="1"/>
              <a:t>questions</a:t>
            </a:r>
            <a:r>
              <a:rPr lang="cs-CZ" b="0" dirty="0"/>
              <a:t> and </a:t>
            </a:r>
            <a:r>
              <a:rPr lang="cs-CZ" b="0" dirty="0" err="1"/>
              <a:t>provides</a:t>
            </a:r>
            <a:r>
              <a:rPr lang="cs-CZ" b="0" dirty="0"/>
              <a:t> </a:t>
            </a:r>
            <a:r>
              <a:rPr lang="cs-CZ" b="0" dirty="0" err="1"/>
              <a:t>the</a:t>
            </a:r>
            <a:r>
              <a:rPr lang="cs-CZ" b="0" dirty="0"/>
              <a:t> </a:t>
            </a:r>
            <a:r>
              <a:rPr lang="cs-CZ" b="0" dirty="0" err="1"/>
              <a:t>interviewer</a:t>
            </a:r>
            <a:r>
              <a:rPr lang="cs-CZ" b="0" dirty="0"/>
              <a:t> </a:t>
            </a:r>
            <a:r>
              <a:rPr lang="cs-CZ" b="0" dirty="0" err="1"/>
              <a:t>with</a:t>
            </a:r>
            <a:r>
              <a:rPr lang="cs-CZ" b="0" dirty="0"/>
              <a:t> feedback on </a:t>
            </a:r>
            <a:r>
              <a:rPr lang="cs-CZ" b="0" dirty="0" err="1"/>
              <a:t>their</a:t>
            </a:r>
            <a:r>
              <a:rPr lang="cs-CZ" b="0" dirty="0"/>
              <a:t> </a:t>
            </a:r>
            <a:r>
              <a:rPr lang="cs-CZ" b="0" dirty="0" err="1"/>
              <a:t>questions</a:t>
            </a:r>
            <a:r>
              <a:rPr lang="cs-CZ" b="0" dirty="0"/>
              <a:t>.</a:t>
            </a:r>
          </a:p>
          <a:p>
            <a:pPr marL="342900" lvl="0" indent="-342900" algn="ctr" rtl="0">
              <a:spcBef>
                <a:spcPts val="0"/>
              </a:spcBef>
              <a:spcAft>
                <a:spcPts val="0"/>
              </a:spcAft>
              <a:buAutoNum type="arabicPeriod"/>
            </a:pPr>
            <a:r>
              <a:rPr lang="cs-CZ" b="0" dirty="0"/>
              <a:t>Switch </a:t>
            </a:r>
            <a:r>
              <a:rPr lang="cs-CZ" b="0" dirty="0" err="1"/>
              <a:t>roles</a:t>
            </a:r>
            <a:r>
              <a:rPr lang="cs-CZ" b="0" dirty="0"/>
              <a:t> so more </a:t>
            </a:r>
            <a:r>
              <a:rPr lang="cs-CZ" b="0" dirty="0" err="1"/>
              <a:t>people</a:t>
            </a:r>
            <a:r>
              <a:rPr lang="cs-CZ" b="0" dirty="0"/>
              <a:t> </a:t>
            </a:r>
            <a:r>
              <a:rPr lang="cs-CZ" b="0" dirty="0" err="1"/>
              <a:t>can</a:t>
            </a:r>
            <a:r>
              <a:rPr lang="cs-CZ" b="0" dirty="0"/>
              <a:t> </a:t>
            </a:r>
            <a:r>
              <a:rPr lang="cs-CZ" b="0" dirty="0" err="1"/>
              <a:t>try</a:t>
            </a:r>
            <a:r>
              <a:rPr lang="cs-CZ" b="0" dirty="0"/>
              <a:t> </a:t>
            </a:r>
            <a:r>
              <a:rPr lang="cs-CZ" b="0" dirty="0" err="1"/>
              <a:t>interviewing</a:t>
            </a:r>
            <a:r>
              <a:rPr lang="cs-CZ" b="0" dirty="0"/>
              <a:t>.</a:t>
            </a:r>
            <a:endParaRPr sz="1800" b="0" dirty="0">
              <a:solidFill>
                <a:schemeClr val="dk1"/>
              </a:solidFill>
            </a:endParaRPr>
          </a:p>
        </p:txBody>
      </p:sp>
    </p:spTree>
    <p:extLst>
      <p:ext uri="{BB962C8B-B14F-4D97-AF65-F5344CB8AC3E}">
        <p14:creationId xmlns:p14="http://schemas.microsoft.com/office/powerpoint/2010/main" val="3038648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240"/>
        <p:cNvGrpSpPr/>
        <p:nvPr/>
      </p:nvGrpSpPr>
      <p:grpSpPr>
        <a:xfrm>
          <a:off x="0" y="0"/>
          <a:ext cx="0" cy="0"/>
          <a:chOff x="0" y="0"/>
          <a:chExt cx="0" cy="0"/>
        </a:xfrm>
      </p:grpSpPr>
      <p:grpSp>
        <p:nvGrpSpPr>
          <p:cNvPr id="10241" name="Google Shape;10241;p44"/>
          <p:cNvGrpSpPr/>
          <p:nvPr/>
        </p:nvGrpSpPr>
        <p:grpSpPr>
          <a:xfrm>
            <a:off x="-301348" y="-182324"/>
            <a:ext cx="9622411" cy="5555721"/>
            <a:chOff x="-200026" y="-123825"/>
            <a:chExt cx="9419883" cy="5438787"/>
          </a:xfrm>
        </p:grpSpPr>
        <p:grpSp>
          <p:nvGrpSpPr>
            <p:cNvPr id="10242" name="Google Shape;10242;p44"/>
            <p:cNvGrpSpPr/>
            <p:nvPr/>
          </p:nvGrpSpPr>
          <p:grpSpPr>
            <a:xfrm>
              <a:off x="-200026" y="-123825"/>
              <a:ext cx="9419883" cy="5438787"/>
              <a:chOff x="-239051" y="-123825"/>
              <a:chExt cx="9419883" cy="5438787"/>
            </a:xfrm>
          </p:grpSpPr>
          <p:sp>
            <p:nvSpPr>
              <p:cNvPr id="10243" name="Google Shape;10243;p44"/>
              <p:cNvSpPr/>
              <p:nvPr/>
            </p:nvSpPr>
            <p:spPr>
              <a:xfrm>
                <a:off x="8483162" y="419383"/>
                <a:ext cx="321683" cy="310933"/>
              </a:xfrm>
              <a:custGeom>
                <a:avLst/>
                <a:gdLst/>
                <a:ahLst/>
                <a:cxnLst/>
                <a:rect l="l" t="t" r="r" b="b"/>
                <a:pathLst>
                  <a:path w="3561" h="3442" extrusionOk="0">
                    <a:moveTo>
                      <a:pt x="2787" y="1"/>
                    </a:moveTo>
                    <a:lnTo>
                      <a:pt x="1715" y="632"/>
                    </a:lnTo>
                    <a:lnTo>
                      <a:pt x="596" y="108"/>
                    </a:lnTo>
                    <a:lnTo>
                      <a:pt x="846" y="1323"/>
                    </a:lnTo>
                    <a:lnTo>
                      <a:pt x="1" y="2227"/>
                    </a:lnTo>
                    <a:lnTo>
                      <a:pt x="1239" y="2358"/>
                    </a:lnTo>
                    <a:lnTo>
                      <a:pt x="1834" y="3442"/>
                    </a:lnTo>
                    <a:lnTo>
                      <a:pt x="2334" y="2299"/>
                    </a:lnTo>
                    <a:lnTo>
                      <a:pt x="3561" y="2073"/>
                    </a:lnTo>
                    <a:lnTo>
                      <a:pt x="2632" y="1239"/>
                    </a:lnTo>
                    <a:lnTo>
                      <a:pt x="278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4"/>
              <p:cNvSpPr/>
              <p:nvPr/>
            </p:nvSpPr>
            <p:spPr>
              <a:xfrm>
                <a:off x="7794720" y="3723653"/>
                <a:ext cx="419606" cy="402352"/>
              </a:xfrm>
              <a:custGeom>
                <a:avLst/>
                <a:gdLst/>
                <a:ahLst/>
                <a:cxnLst/>
                <a:rect l="l" t="t" r="r" b="b"/>
                <a:pathLst>
                  <a:path w="4645" h="4454" extrusionOk="0">
                    <a:moveTo>
                      <a:pt x="953" y="1"/>
                    </a:moveTo>
                    <a:lnTo>
                      <a:pt x="1191" y="1608"/>
                    </a:lnTo>
                    <a:lnTo>
                      <a:pt x="1" y="2715"/>
                    </a:lnTo>
                    <a:lnTo>
                      <a:pt x="1584" y="2977"/>
                    </a:lnTo>
                    <a:lnTo>
                      <a:pt x="2287" y="4454"/>
                    </a:lnTo>
                    <a:lnTo>
                      <a:pt x="3037" y="3013"/>
                    </a:lnTo>
                    <a:lnTo>
                      <a:pt x="4644" y="2810"/>
                    </a:lnTo>
                    <a:lnTo>
                      <a:pt x="3513" y="1656"/>
                    </a:lnTo>
                    <a:lnTo>
                      <a:pt x="3823" y="60"/>
                    </a:lnTo>
                    <a:lnTo>
                      <a:pt x="2370" y="786"/>
                    </a:lnTo>
                    <a:lnTo>
                      <a:pt x="95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4"/>
              <p:cNvSpPr/>
              <p:nvPr/>
            </p:nvSpPr>
            <p:spPr>
              <a:xfrm>
                <a:off x="2000975" y="87900"/>
                <a:ext cx="407682" cy="419606"/>
              </a:xfrm>
              <a:custGeom>
                <a:avLst/>
                <a:gdLst/>
                <a:ahLst/>
                <a:cxnLst/>
                <a:rect l="l" t="t" r="r" b="b"/>
                <a:pathLst>
                  <a:path w="4513" h="4645" extrusionOk="0">
                    <a:moveTo>
                      <a:pt x="2977" y="1"/>
                    </a:moveTo>
                    <a:lnTo>
                      <a:pt x="1774" y="1084"/>
                    </a:lnTo>
                    <a:lnTo>
                      <a:pt x="179" y="715"/>
                    </a:lnTo>
                    <a:lnTo>
                      <a:pt x="845" y="2192"/>
                    </a:lnTo>
                    <a:lnTo>
                      <a:pt x="0" y="3573"/>
                    </a:lnTo>
                    <a:lnTo>
                      <a:pt x="1607" y="3406"/>
                    </a:lnTo>
                    <a:lnTo>
                      <a:pt x="2667" y="4644"/>
                    </a:lnTo>
                    <a:lnTo>
                      <a:pt x="3001" y="3049"/>
                    </a:lnTo>
                    <a:lnTo>
                      <a:pt x="4513" y="2442"/>
                    </a:lnTo>
                    <a:lnTo>
                      <a:pt x="3096" y="1620"/>
                    </a:lnTo>
                    <a:lnTo>
                      <a:pt x="2977"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4"/>
              <p:cNvSpPr/>
              <p:nvPr/>
            </p:nvSpPr>
            <p:spPr>
              <a:xfrm>
                <a:off x="2331566" y="4670288"/>
                <a:ext cx="406688" cy="419606"/>
              </a:xfrm>
              <a:custGeom>
                <a:avLst/>
                <a:gdLst/>
                <a:ahLst/>
                <a:cxnLst/>
                <a:rect l="l" t="t" r="r" b="b"/>
                <a:pathLst>
                  <a:path w="4502" h="4645" extrusionOk="0">
                    <a:moveTo>
                      <a:pt x="2966" y="1"/>
                    </a:moveTo>
                    <a:lnTo>
                      <a:pt x="1751" y="1084"/>
                    </a:lnTo>
                    <a:lnTo>
                      <a:pt x="180" y="715"/>
                    </a:lnTo>
                    <a:lnTo>
                      <a:pt x="846" y="2203"/>
                    </a:lnTo>
                    <a:lnTo>
                      <a:pt x="1" y="3584"/>
                    </a:lnTo>
                    <a:lnTo>
                      <a:pt x="1620" y="3406"/>
                    </a:lnTo>
                    <a:lnTo>
                      <a:pt x="2680" y="4644"/>
                    </a:lnTo>
                    <a:lnTo>
                      <a:pt x="3001" y="3049"/>
                    </a:lnTo>
                    <a:lnTo>
                      <a:pt x="4501" y="2406"/>
                    </a:lnTo>
                    <a:lnTo>
                      <a:pt x="3097" y="1608"/>
                    </a:lnTo>
                    <a:lnTo>
                      <a:pt x="2966"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4"/>
              <p:cNvSpPr/>
              <p:nvPr/>
            </p:nvSpPr>
            <p:spPr>
              <a:xfrm>
                <a:off x="4509262" y="4734336"/>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4"/>
              <p:cNvSpPr/>
              <p:nvPr/>
            </p:nvSpPr>
            <p:spPr>
              <a:xfrm>
                <a:off x="4570024" y="4049609"/>
                <a:ext cx="184013" cy="182929"/>
              </a:xfrm>
              <a:custGeom>
                <a:avLst/>
                <a:gdLst/>
                <a:ahLst/>
                <a:cxnLst/>
                <a:rect l="l" t="t" r="r" b="b"/>
                <a:pathLst>
                  <a:path w="2037" h="2025" extrusionOk="0">
                    <a:moveTo>
                      <a:pt x="1501" y="1"/>
                    </a:moveTo>
                    <a:lnTo>
                      <a:pt x="906" y="406"/>
                    </a:lnTo>
                    <a:lnTo>
                      <a:pt x="239" y="144"/>
                    </a:lnTo>
                    <a:lnTo>
                      <a:pt x="441" y="846"/>
                    </a:lnTo>
                    <a:lnTo>
                      <a:pt x="1" y="1394"/>
                    </a:lnTo>
                    <a:lnTo>
                      <a:pt x="715" y="1418"/>
                    </a:lnTo>
                    <a:lnTo>
                      <a:pt x="1108" y="2025"/>
                    </a:lnTo>
                    <a:lnTo>
                      <a:pt x="1358" y="1334"/>
                    </a:lnTo>
                    <a:lnTo>
                      <a:pt x="2037" y="1144"/>
                    </a:lnTo>
                    <a:lnTo>
                      <a:pt x="1477" y="715"/>
                    </a:lnTo>
                    <a:lnTo>
                      <a:pt x="1501" y="1"/>
                    </a:lnTo>
                    <a:close/>
                  </a:path>
                </a:pathLst>
              </a:custGeom>
              <a:solidFill>
                <a:srgbClr val="F6F61A"/>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4"/>
              <p:cNvSpPr/>
              <p:nvPr/>
            </p:nvSpPr>
            <p:spPr>
              <a:xfrm>
                <a:off x="6356114" y="211243"/>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50" name="Google Shape;10250;p44"/>
              <p:cNvGrpSpPr/>
              <p:nvPr/>
            </p:nvGrpSpPr>
            <p:grpSpPr>
              <a:xfrm>
                <a:off x="-239051" y="-123825"/>
                <a:ext cx="9419883" cy="5438787"/>
                <a:chOff x="-239051" y="-123825"/>
                <a:chExt cx="9419883" cy="5438787"/>
              </a:xfrm>
            </p:grpSpPr>
            <p:sp>
              <p:nvSpPr>
                <p:cNvPr id="10251" name="Google Shape;10251;p44"/>
                <p:cNvSpPr/>
                <p:nvPr/>
              </p:nvSpPr>
              <p:spPr>
                <a:xfrm>
                  <a:off x="5309500" y="3031099"/>
                  <a:ext cx="3300182" cy="2283863"/>
                </a:xfrm>
                <a:custGeom>
                  <a:avLst/>
                  <a:gdLst/>
                  <a:ahLst/>
                  <a:cxnLst/>
                  <a:rect l="l" t="t" r="r" b="b"/>
                  <a:pathLst>
                    <a:path w="28385" h="18871" extrusionOk="0">
                      <a:moveTo>
                        <a:pt x="0" y="1"/>
                      </a:moveTo>
                      <a:lnTo>
                        <a:pt x="27480" y="18765"/>
                      </a:lnTo>
                      <a:cubicBezTo>
                        <a:pt x="27480" y="18789"/>
                        <a:pt x="27492" y="18789"/>
                        <a:pt x="27492" y="18789"/>
                      </a:cubicBezTo>
                      <a:cubicBezTo>
                        <a:pt x="27576" y="18844"/>
                        <a:pt x="27673" y="18870"/>
                        <a:pt x="27769" y="18870"/>
                      </a:cubicBezTo>
                      <a:cubicBezTo>
                        <a:pt x="27944" y="18870"/>
                        <a:pt x="28118" y="18783"/>
                        <a:pt x="28218" y="18622"/>
                      </a:cubicBezTo>
                      <a:cubicBezTo>
                        <a:pt x="28385" y="18384"/>
                        <a:pt x="28313" y="18051"/>
                        <a:pt x="28063" y="17896"/>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4"/>
                <p:cNvSpPr/>
                <p:nvPr/>
              </p:nvSpPr>
              <p:spPr>
                <a:xfrm>
                  <a:off x="6274627" y="-123824"/>
                  <a:ext cx="2530211" cy="1568265"/>
                </a:xfrm>
                <a:custGeom>
                  <a:avLst/>
                  <a:gdLst/>
                  <a:ahLst/>
                  <a:cxnLst/>
                  <a:rect l="l" t="t" r="r" b="b"/>
                  <a:pathLst>
                    <a:path w="19753" h="12907" extrusionOk="0">
                      <a:moveTo>
                        <a:pt x="19153" y="1"/>
                      </a:moveTo>
                      <a:cubicBezTo>
                        <a:pt x="19046" y="1"/>
                        <a:pt x="18939" y="31"/>
                        <a:pt x="18848" y="95"/>
                      </a:cubicBezTo>
                      <a:lnTo>
                        <a:pt x="0" y="12906"/>
                      </a:lnTo>
                      <a:lnTo>
                        <a:pt x="19443" y="988"/>
                      </a:lnTo>
                      <a:lnTo>
                        <a:pt x="19455" y="965"/>
                      </a:lnTo>
                      <a:cubicBezTo>
                        <a:pt x="19693" y="798"/>
                        <a:pt x="19753" y="464"/>
                        <a:pt x="19586" y="226"/>
                      </a:cubicBezTo>
                      <a:cubicBezTo>
                        <a:pt x="19491" y="80"/>
                        <a:pt x="19323" y="1"/>
                        <a:pt x="19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4"/>
                <p:cNvSpPr/>
                <p:nvPr/>
              </p:nvSpPr>
              <p:spPr>
                <a:xfrm>
                  <a:off x="660863" y="1101753"/>
                  <a:ext cx="2545410" cy="951035"/>
                </a:xfrm>
                <a:custGeom>
                  <a:avLst/>
                  <a:gdLst/>
                  <a:ahLst/>
                  <a:cxnLst/>
                  <a:rect l="l" t="t" r="r" b="b"/>
                  <a:pathLst>
                    <a:path w="22766" h="8506" extrusionOk="0">
                      <a:moveTo>
                        <a:pt x="589" y="0"/>
                      </a:moveTo>
                      <a:cubicBezTo>
                        <a:pt x="373" y="0"/>
                        <a:pt x="160" y="143"/>
                        <a:pt x="84" y="362"/>
                      </a:cubicBezTo>
                      <a:cubicBezTo>
                        <a:pt x="1" y="636"/>
                        <a:pt x="143" y="945"/>
                        <a:pt x="429" y="1040"/>
                      </a:cubicBezTo>
                      <a:lnTo>
                        <a:pt x="22765" y="8506"/>
                      </a:lnTo>
                      <a:lnTo>
                        <a:pt x="798" y="40"/>
                      </a:lnTo>
                      <a:cubicBezTo>
                        <a:pt x="798" y="40"/>
                        <a:pt x="786" y="40"/>
                        <a:pt x="751" y="28"/>
                      </a:cubicBezTo>
                      <a:cubicBezTo>
                        <a:pt x="698" y="9"/>
                        <a:pt x="643" y="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4"/>
                <p:cNvSpPr/>
                <p:nvPr/>
              </p:nvSpPr>
              <p:spPr>
                <a:xfrm>
                  <a:off x="-239051" y="2838124"/>
                  <a:ext cx="3521104" cy="858581"/>
                </a:xfrm>
                <a:custGeom>
                  <a:avLst/>
                  <a:gdLst/>
                  <a:ahLst/>
                  <a:cxnLst/>
                  <a:rect l="l" t="t" r="r" b="b"/>
                  <a:pathLst>
                    <a:path w="23206" h="5548" extrusionOk="0">
                      <a:moveTo>
                        <a:pt x="23206" y="0"/>
                      </a:moveTo>
                      <a:lnTo>
                        <a:pt x="310" y="4858"/>
                      </a:lnTo>
                      <a:cubicBezTo>
                        <a:pt x="108" y="4894"/>
                        <a:pt x="1" y="5096"/>
                        <a:pt x="48" y="5275"/>
                      </a:cubicBezTo>
                      <a:cubicBezTo>
                        <a:pt x="79" y="5437"/>
                        <a:pt x="230" y="5547"/>
                        <a:pt x="391" y="5547"/>
                      </a:cubicBezTo>
                      <a:cubicBezTo>
                        <a:pt x="420" y="5547"/>
                        <a:pt x="448" y="5544"/>
                        <a:pt x="477" y="5537"/>
                      </a:cubicBezTo>
                      <a:lnTo>
                        <a:pt x="232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4"/>
                <p:cNvSpPr/>
                <p:nvPr/>
              </p:nvSpPr>
              <p:spPr>
                <a:xfrm>
                  <a:off x="683448" y="3351995"/>
                  <a:ext cx="963892" cy="293495"/>
                </a:xfrm>
                <a:custGeom>
                  <a:avLst/>
                  <a:gdLst/>
                  <a:ahLst/>
                  <a:cxnLst/>
                  <a:rect l="l" t="t" r="r" b="b"/>
                  <a:pathLst>
                    <a:path w="8621" h="2625" extrusionOk="0">
                      <a:moveTo>
                        <a:pt x="8621" y="0"/>
                      </a:moveTo>
                      <a:lnTo>
                        <a:pt x="334" y="1929"/>
                      </a:lnTo>
                      <a:cubicBezTo>
                        <a:pt x="322" y="1929"/>
                        <a:pt x="322" y="1941"/>
                        <a:pt x="287" y="1941"/>
                      </a:cubicBezTo>
                      <a:cubicBezTo>
                        <a:pt x="108" y="2000"/>
                        <a:pt x="1" y="2203"/>
                        <a:pt x="60" y="2381"/>
                      </a:cubicBezTo>
                      <a:cubicBezTo>
                        <a:pt x="109" y="2526"/>
                        <a:pt x="251" y="2624"/>
                        <a:pt x="405" y="2624"/>
                      </a:cubicBezTo>
                      <a:cubicBezTo>
                        <a:pt x="441" y="2624"/>
                        <a:pt x="477" y="2619"/>
                        <a:pt x="513" y="2608"/>
                      </a:cubicBezTo>
                      <a:lnTo>
                        <a:pt x="8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4"/>
                <p:cNvSpPr/>
                <p:nvPr/>
              </p:nvSpPr>
              <p:spPr>
                <a:xfrm>
                  <a:off x="-172372" y="1737375"/>
                  <a:ext cx="3216203" cy="501803"/>
                </a:xfrm>
                <a:custGeom>
                  <a:avLst/>
                  <a:gdLst/>
                  <a:ahLst/>
                  <a:cxnLst/>
                  <a:rect l="l" t="t" r="r" b="b"/>
                  <a:pathLst>
                    <a:path w="21075" h="4488" extrusionOk="0">
                      <a:moveTo>
                        <a:pt x="377" y="1"/>
                      </a:moveTo>
                      <a:cubicBezTo>
                        <a:pt x="204" y="1"/>
                        <a:pt x="69" y="119"/>
                        <a:pt x="48" y="273"/>
                      </a:cubicBezTo>
                      <a:cubicBezTo>
                        <a:pt x="1" y="475"/>
                        <a:pt x="132" y="666"/>
                        <a:pt x="322" y="689"/>
                      </a:cubicBezTo>
                      <a:lnTo>
                        <a:pt x="21075" y="4487"/>
                      </a:lnTo>
                      <a:lnTo>
                        <a:pt x="465" y="11"/>
                      </a:lnTo>
                      <a:cubicBezTo>
                        <a:pt x="435" y="4"/>
                        <a:pt x="405"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4"/>
                <p:cNvSpPr/>
                <p:nvPr/>
              </p:nvSpPr>
              <p:spPr>
                <a:xfrm>
                  <a:off x="1151600" y="3347975"/>
                  <a:ext cx="2394114" cy="1925979"/>
                </a:xfrm>
                <a:custGeom>
                  <a:avLst/>
                  <a:gdLst/>
                  <a:ahLst/>
                  <a:cxnLst/>
                  <a:rect l="l" t="t" r="r" b="b"/>
                  <a:pathLst>
                    <a:path w="20218" h="15868" extrusionOk="0">
                      <a:moveTo>
                        <a:pt x="20217" y="0"/>
                      </a:moveTo>
                      <a:lnTo>
                        <a:pt x="179" y="15217"/>
                      </a:lnTo>
                      <a:cubicBezTo>
                        <a:pt x="24" y="15359"/>
                        <a:pt x="1" y="15574"/>
                        <a:pt x="120" y="15729"/>
                      </a:cubicBezTo>
                      <a:cubicBezTo>
                        <a:pt x="193" y="15822"/>
                        <a:pt x="297" y="15867"/>
                        <a:pt x="399" y="15867"/>
                      </a:cubicBezTo>
                      <a:cubicBezTo>
                        <a:pt x="479" y="15867"/>
                        <a:pt x="557" y="15840"/>
                        <a:pt x="620" y="15788"/>
                      </a:cubicBezTo>
                      <a:lnTo>
                        <a:pt x="20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4"/>
                <p:cNvSpPr/>
                <p:nvPr/>
              </p:nvSpPr>
              <p:spPr>
                <a:xfrm>
                  <a:off x="3303325" y="3217500"/>
                  <a:ext cx="963891" cy="2052220"/>
                </a:xfrm>
                <a:custGeom>
                  <a:avLst/>
                  <a:gdLst/>
                  <a:ahLst/>
                  <a:cxnLst/>
                  <a:rect l="l" t="t" r="r" b="b"/>
                  <a:pathLst>
                    <a:path w="8192" h="17226" extrusionOk="0">
                      <a:moveTo>
                        <a:pt x="8192" y="1"/>
                      </a:moveTo>
                      <a:lnTo>
                        <a:pt x="131" y="16443"/>
                      </a:lnTo>
                      <a:cubicBezTo>
                        <a:pt x="131" y="16467"/>
                        <a:pt x="131" y="16467"/>
                        <a:pt x="119" y="16479"/>
                      </a:cubicBezTo>
                      <a:cubicBezTo>
                        <a:pt x="0" y="16753"/>
                        <a:pt x="131" y="17062"/>
                        <a:pt x="405" y="17181"/>
                      </a:cubicBezTo>
                      <a:cubicBezTo>
                        <a:pt x="471" y="17211"/>
                        <a:pt x="540" y="17225"/>
                        <a:pt x="610" y="17225"/>
                      </a:cubicBezTo>
                      <a:cubicBezTo>
                        <a:pt x="816" y="17225"/>
                        <a:pt x="1018" y="17100"/>
                        <a:pt x="1107" y="16896"/>
                      </a:cubicBezTo>
                      <a:lnTo>
                        <a:pt x="81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4"/>
                <p:cNvSpPr/>
                <p:nvPr/>
              </p:nvSpPr>
              <p:spPr>
                <a:xfrm>
                  <a:off x="7878717" y="639652"/>
                  <a:ext cx="584418" cy="305570"/>
                </a:xfrm>
                <a:custGeom>
                  <a:avLst/>
                  <a:gdLst/>
                  <a:ahLst/>
                  <a:cxnLst/>
                  <a:rect l="l" t="t" r="r" b="b"/>
                  <a:pathLst>
                    <a:path w="5227" h="2733" extrusionOk="0">
                      <a:moveTo>
                        <a:pt x="4814" y="0"/>
                      </a:moveTo>
                      <a:cubicBezTo>
                        <a:pt x="4751" y="0"/>
                        <a:pt x="4688" y="18"/>
                        <a:pt x="4632" y="54"/>
                      </a:cubicBezTo>
                      <a:lnTo>
                        <a:pt x="0" y="2733"/>
                      </a:lnTo>
                      <a:lnTo>
                        <a:pt x="4941" y="685"/>
                      </a:lnTo>
                      <a:cubicBezTo>
                        <a:pt x="4965" y="685"/>
                        <a:pt x="4977" y="685"/>
                        <a:pt x="4989" y="673"/>
                      </a:cubicBezTo>
                      <a:cubicBezTo>
                        <a:pt x="5168" y="566"/>
                        <a:pt x="5227" y="351"/>
                        <a:pt x="5120" y="185"/>
                      </a:cubicBezTo>
                      <a:cubicBezTo>
                        <a:pt x="5057" y="66"/>
                        <a:pt x="4936" y="0"/>
                        <a:pt x="4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4"/>
                <p:cNvSpPr/>
                <p:nvPr/>
              </p:nvSpPr>
              <p:spPr>
                <a:xfrm>
                  <a:off x="5100399" y="-123825"/>
                  <a:ext cx="915921" cy="1703993"/>
                </a:xfrm>
                <a:custGeom>
                  <a:avLst/>
                  <a:gdLst/>
                  <a:ahLst/>
                  <a:cxnLst/>
                  <a:rect l="l" t="t" r="r" b="b"/>
                  <a:pathLst>
                    <a:path w="7681" h="13960" extrusionOk="0">
                      <a:moveTo>
                        <a:pt x="7278" y="0"/>
                      </a:moveTo>
                      <a:cubicBezTo>
                        <a:pt x="7143" y="0"/>
                        <a:pt x="7014" y="67"/>
                        <a:pt x="6954" y="196"/>
                      </a:cubicBezTo>
                      <a:lnTo>
                        <a:pt x="1" y="13960"/>
                      </a:lnTo>
                      <a:lnTo>
                        <a:pt x="7573" y="542"/>
                      </a:lnTo>
                      <a:cubicBezTo>
                        <a:pt x="7680" y="363"/>
                        <a:pt x="7597" y="137"/>
                        <a:pt x="7430" y="30"/>
                      </a:cubicBezTo>
                      <a:cubicBezTo>
                        <a:pt x="7381" y="10"/>
                        <a:pt x="7329" y="0"/>
                        <a:pt x="7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4"/>
                <p:cNvSpPr/>
                <p:nvPr/>
              </p:nvSpPr>
              <p:spPr>
                <a:xfrm>
                  <a:off x="4783650" y="-85975"/>
                  <a:ext cx="709654" cy="2052242"/>
                </a:xfrm>
                <a:custGeom>
                  <a:avLst/>
                  <a:gdLst/>
                  <a:ahLst/>
                  <a:cxnLst/>
                  <a:rect l="l" t="t" r="r" b="b"/>
                  <a:pathLst>
                    <a:path w="6561" h="17586" extrusionOk="0">
                      <a:moveTo>
                        <a:pt x="5974" y="0"/>
                      </a:moveTo>
                      <a:cubicBezTo>
                        <a:pt x="5752" y="0"/>
                        <a:pt x="5542" y="138"/>
                        <a:pt x="5465" y="369"/>
                      </a:cubicBezTo>
                      <a:lnTo>
                        <a:pt x="0" y="17586"/>
                      </a:lnTo>
                      <a:lnTo>
                        <a:pt x="6465" y="727"/>
                      </a:lnTo>
                      <a:cubicBezTo>
                        <a:pt x="6477" y="715"/>
                        <a:pt x="6477" y="703"/>
                        <a:pt x="6477" y="703"/>
                      </a:cubicBezTo>
                      <a:cubicBezTo>
                        <a:pt x="6561" y="417"/>
                        <a:pt x="6418" y="119"/>
                        <a:pt x="6132" y="24"/>
                      </a:cubicBezTo>
                      <a:cubicBezTo>
                        <a:pt x="6080" y="8"/>
                        <a:pt x="6026" y="0"/>
                        <a:pt x="59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4"/>
                <p:cNvSpPr/>
                <p:nvPr/>
              </p:nvSpPr>
              <p:spPr>
                <a:xfrm>
                  <a:off x="3043825" y="-85975"/>
                  <a:ext cx="1057026" cy="1844585"/>
                </a:xfrm>
                <a:custGeom>
                  <a:avLst/>
                  <a:gdLst/>
                  <a:ahLst/>
                  <a:cxnLst/>
                  <a:rect l="l" t="t" r="r" b="b"/>
                  <a:pathLst>
                    <a:path w="9431" h="15719" extrusionOk="0">
                      <a:moveTo>
                        <a:pt x="598" y="0"/>
                      </a:moveTo>
                      <a:cubicBezTo>
                        <a:pt x="504" y="0"/>
                        <a:pt x="409" y="24"/>
                        <a:pt x="322" y="74"/>
                      </a:cubicBezTo>
                      <a:cubicBezTo>
                        <a:pt x="72" y="228"/>
                        <a:pt x="1" y="550"/>
                        <a:pt x="155" y="812"/>
                      </a:cubicBezTo>
                      <a:lnTo>
                        <a:pt x="9430" y="15718"/>
                      </a:lnTo>
                      <a:lnTo>
                        <a:pt x="1060" y="264"/>
                      </a:lnTo>
                      <a:cubicBezTo>
                        <a:pt x="1060" y="252"/>
                        <a:pt x="1060" y="252"/>
                        <a:pt x="1048" y="240"/>
                      </a:cubicBezTo>
                      <a:cubicBezTo>
                        <a:pt x="947" y="85"/>
                        <a:pt x="775" y="0"/>
                        <a:pt x="5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4"/>
                <p:cNvSpPr/>
                <p:nvPr/>
              </p:nvSpPr>
              <p:spPr>
                <a:xfrm>
                  <a:off x="5711453" y="870200"/>
                  <a:ext cx="3469367" cy="1189296"/>
                </a:xfrm>
                <a:custGeom>
                  <a:avLst/>
                  <a:gdLst/>
                  <a:ahLst/>
                  <a:cxnLst/>
                  <a:rect l="l" t="t" r="r" b="b"/>
                  <a:pathLst>
                    <a:path w="24588" h="10637" extrusionOk="0">
                      <a:moveTo>
                        <a:pt x="24170" y="0"/>
                      </a:moveTo>
                      <a:cubicBezTo>
                        <a:pt x="24122" y="0"/>
                        <a:pt x="24074" y="9"/>
                        <a:pt x="24028" y="28"/>
                      </a:cubicBezTo>
                      <a:lnTo>
                        <a:pt x="1" y="10636"/>
                      </a:lnTo>
                      <a:lnTo>
                        <a:pt x="24313" y="683"/>
                      </a:lnTo>
                      <a:cubicBezTo>
                        <a:pt x="24492" y="587"/>
                        <a:pt x="24587" y="385"/>
                        <a:pt x="24492" y="206"/>
                      </a:cubicBezTo>
                      <a:cubicBezTo>
                        <a:pt x="24439" y="74"/>
                        <a:pt x="24307" y="0"/>
                        <a:pt x="2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4"/>
                <p:cNvSpPr/>
                <p:nvPr/>
              </p:nvSpPr>
              <p:spPr>
                <a:xfrm>
                  <a:off x="5261525" y="-85975"/>
                  <a:ext cx="2952817" cy="2158777"/>
                </a:xfrm>
                <a:custGeom>
                  <a:avLst/>
                  <a:gdLst/>
                  <a:ahLst/>
                  <a:cxnLst/>
                  <a:rect l="l" t="t" r="r" b="b"/>
                  <a:pathLst>
                    <a:path w="26659" h="18355" extrusionOk="0">
                      <a:moveTo>
                        <a:pt x="26247" y="0"/>
                      </a:moveTo>
                      <a:cubicBezTo>
                        <a:pt x="26178" y="0"/>
                        <a:pt x="26110" y="21"/>
                        <a:pt x="26051" y="66"/>
                      </a:cubicBezTo>
                      <a:lnTo>
                        <a:pt x="1" y="18354"/>
                      </a:lnTo>
                      <a:lnTo>
                        <a:pt x="26444" y="662"/>
                      </a:lnTo>
                      <a:cubicBezTo>
                        <a:pt x="26611" y="543"/>
                        <a:pt x="26659" y="316"/>
                        <a:pt x="26540" y="162"/>
                      </a:cubicBezTo>
                      <a:cubicBezTo>
                        <a:pt x="26473" y="58"/>
                        <a:pt x="26360" y="0"/>
                        <a:pt x="262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4"/>
                <p:cNvSpPr/>
                <p:nvPr/>
              </p:nvSpPr>
              <p:spPr>
                <a:xfrm>
                  <a:off x="2738249" y="-56350"/>
                  <a:ext cx="872651" cy="1189301"/>
                </a:xfrm>
                <a:custGeom>
                  <a:avLst/>
                  <a:gdLst/>
                  <a:ahLst/>
                  <a:cxnLst/>
                  <a:rect l="l" t="t" r="r" b="b"/>
                  <a:pathLst>
                    <a:path w="6978" h="9939" extrusionOk="0">
                      <a:moveTo>
                        <a:pt x="402" y="1"/>
                      </a:moveTo>
                      <a:cubicBezTo>
                        <a:pt x="330" y="1"/>
                        <a:pt x="256" y="22"/>
                        <a:pt x="191" y="68"/>
                      </a:cubicBezTo>
                      <a:cubicBezTo>
                        <a:pt x="48" y="175"/>
                        <a:pt x="1" y="402"/>
                        <a:pt x="120" y="556"/>
                      </a:cubicBezTo>
                      <a:lnTo>
                        <a:pt x="6978" y="9938"/>
                      </a:lnTo>
                      <a:lnTo>
                        <a:pt x="703" y="163"/>
                      </a:lnTo>
                      <a:cubicBezTo>
                        <a:pt x="703" y="140"/>
                        <a:pt x="703" y="140"/>
                        <a:pt x="679" y="140"/>
                      </a:cubicBezTo>
                      <a:cubicBezTo>
                        <a:pt x="621" y="52"/>
                        <a:pt x="514" y="1"/>
                        <a:pt x="4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4"/>
                <p:cNvSpPr/>
                <p:nvPr/>
              </p:nvSpPr>
              <p:spPr>
                <a:xfrm>
                  <a:off x="6898947" y="3988293"/>
                  <a:ext cx="1561615" cy="979322"/>
                </a:xfrm>
                <a:custGeom>
                  <a:avLst/>
                  <a:gdLst/>
                  <a:ahLst/>
                  <a:cxnLst/>
                  <a:rect l="l" t="t" r="r" b="b"/>
                  <a:pathLst>
                    <a:path w="13967" h="8759" extrusionOk="0">
                      <a:moveTo>
                        <a:pt x="0" y="0"/>
                      </a:moveTo>
                      <a:lnTo>
                        <a:pt x="13371" y="8704"/>
                      </a:lnTo>
                      <a:cubicBezTo>
                        <a:pt x="13433" y="8741"/>
                        <a:pt x="13498" y="8758"/>
                        <a:pt x="13561" y="8758"/>
                      </a:cubicBezTo>
                      <a:cubicBezTo>
                        <a:pt x="13679" y="8758"/>
                        <a:pt x="13789" y="8698"/>
                        <a:pt x="13859" y="8597"/>
                      </a:cubicBezTo>
                      <a:cubicBezTo>
                        <a:pt x="13966" y="8418"/>
                        <a:pt x="13907" y="8216"/>
                        <a:pt x="13740" y="8108"/>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4"/>
                <p:cNvSpPr/>
                <p:nvPr/>
              </p:nvSpPr>
              <p:spPr>
                <a:xfrm>
                  <a:off x="5750125" y="3931050"/>
                  <a:ext cx="1148817" cy="1342913"/>
                </a:xfrm>
                <a:custGeom>
                  <a:avLst/>
                  <a:gdLst/>
                  <a:ahLst/>
                  <a:cxnLst/>
                  <a:rect l="l" t="t" r="r" b="b"/>
                  <a:pathLst>
                    <a:path w="9359" h="10840" extrusionOk="0">
                      <a:moveTo>
                        <a:pt x="0" y="0"/>
                      </a:moveTo>
                      <a:lnTo>
                        <a:pt x="8335" y="10633"/>
                      </a:lnTo>
                      <a:cubicBezTo>
                        <a:pt x="8358" y="10644"/>
                        <a:pt x="8370" y="10644"/>
                        <a:pt x="8370" y="10680"/>
                      </a:cubicBezTo>
                      <a:cubicBezTo>
                        <a:pt x="8482" y="10786"/>
                        <a:pt x="8624" y="10840"/>
                        <a:pt x="8765" y="10840"/>
                      </a:cubicBezTo>
                      <a:cubicBezTo>
                        <a:pt x="8895" y="10840"/>
                        <a:pt x="9024" y="10795"/>
                        <a:pt x="9132" y="10704"/>
                      </a:cubicBezTo>
                      <a:cubicBezTo>
                        <a:pt x="9335" y="10502"/>
                        <a:pt x="9358" y="10168"/>
                        <a:pt x="9156" y="9942"/>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4"/>
                <p:cNvSpPr/>
                <p:nvPr/>
              </p:nvSpPr>
              <p:spPr>
                <a:xfrm>
                  <a:off x="3171504" y="4479464"/>
                  <a:ext cx="360915" cy="632495"/>
                </a:xfrm>
                <a:custGeom>
                  <a:avLst/>
                  <a:gdLst/>
                  <a:ahLst/>
                  <a:cxnLst/>
                  <a:rect l="l" t="t" r="r" b="b"/>
                  <a:pathLst>
                    <a:path w="3228" h="5657" extrusionOk="0">
                      <a:moveTo>
                        <a:pt x="3227" y="1"/>
                      </a:moveTo>
                      <a:lnTo>
                        <a:pt x="96" y="5251"/>
                      </a:lnTo>
                      <a:cubicBezTo>
                        <a:pt x="96" y="5263"/>
                        <a:pt x="72" y="5263"/>
                        <a:pt x="72" y="5263"/>
                      </a:cubicBezTo>
                      <a:cubicBezTo>
                        <a:pt x="1" y="5394"/>
                        <a:pt x="60" y="5561"/>
                        <a:pt x="191" y="5620"/>
                      </a:cubicBezTo>
                      <a:cubicBezTo>
                        <a:pt x="234" y="5645"/>
                        <a:pt x="277" y="5656"/>
                        <a:pt x="319" y="5656"/>
                      </a:cubicBezTo>
                      <a:cubicBezTo>
                        <a:pt x="417" y="5656"/>
                        <a:pt x="507" y="5594"/>
                        <a:pt x="548" y="5501"/>
                      </a:cubicBezTo>
                      <a:lnTo>
                        <a:pt x="32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4"/>
                <p:cNvSpPr/>
                <p:nvPr/>
              </p:nvSpPr>
              <p:spPr>
                <a:xfrm>
                  <a:off x="5517224" y="2673450"/>
                  <a:ext cx="3663608" cy="430673"/>
                </a:xfrm>
                <a:custGeom>
                  <a:avLst/>
                  <a:gdLst/>
                  <a:ahLst/>
                  <a:cxnLst/>
                  <a:rect l="l" t="t" r="r" b="b"/>
                  <a:pathLst>
                    <a:path w="26337" h="3852" extrusionOk="0">
                      <a:moveTo>
                        <a:pt x="0" y="0"/>
                      </a:moveTo>
                      <a:lnTo>
                        <a:pt x="25706" y="3846"/>
                      </a:lnTo>
                      <a:cubicBezTo>
                        <a:pt x="25706" y="3846"/>
                        <a:pt x="25711" y="3851"/>
                        <a:pt x="25718" y="3851"/>
                      </a:cubicBezTo>
                      <a:cubicBezTo>
                        <a:pt x="25722" y="3851"/>
                        <a:pt x="25726" y="3850"/>
                        <a:pt x="25730" y="3846"/>
                      </a:cubicBezTo>
                      <a:cubicBezTo>
                        <a:pt x="25745" y="3847"/>
                        <a:pt x="25760" y="3848"/>
                        <a:pt x="25775" y="3848"/>
                      </a:cubicBezTo>
                      <a:cubicBezTo>
                        <a:pt x="26043" y="3848"/>
                        <a:pt x="26279" y="3652"/>
                        <a:pt x="26313" y="3370"/>
                      </a:cubicBezTo>
                      <a:cubicBezTo>
                        <a:pt x="26337" y="3084"/>
                        <a:pt x="26135" y="2822"/>
                        <a:pt x="25837" y="2786"/>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4"/>
                <p:cNvSpPr/>
                <p:nvPr/>
              </p:nvSpPr>
              <p:spPr>
                <a:xfrm>
                  <a:off x="7351544" y="2766234"/>
                  <a:ext cx="1103652" cy="127908"/>
                </a:xfrm>
                <a:custGeom>
                  <a:avLst/>
                  <a:gdLst/>
                  <a:ahLst/>
                  <a:cxnLst/>
                  <a:rect l="l" t="t" r="r" b="b"/>
                  <a:pathLst>
                    <a:path w="9871" h="1144" extrusionOk="0">
                      <a:moveTo>
                        <a:pt x="0" y="0"/>
                      </a:moveTo>
                      <a:lnTo>
                        <a:pt x="9466" y="1120"/>
                      </a:lnTo>
                      <a:cubicBezTo>
                        <a:pt x="9478" y="1143"/>
                        <a:pt x="9478" y="1143"/>
                        <a:pt x="9502" y="1143"/>
                      </a:cubicBezTo>
                      <a:cubicBezTo>
                        <a:pt x="9692" y="1143"/>
                        <a:pt x="9847" y="989"/>
                        <a:pt x="9871" y="798"/>
                      </a:cubicBezTo>
                      <a:cubicBezTo>
                        <a:pt x="9871" y="596"/>
                        <a:pt x="9716" y="441"/>
                        <a:pt x="9525" y="417"/>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4"/>
                <p:cNvSpPr/>
                <p:nvPr/>
              </p:nvSpPr>
              <p:spPr>
                <a:xfrm>
                  <a:off x="5008626" y="3696700"/>
                  <a:ext cx="666930" cy="1568290"/>
                </a:xfrm>
                <a:custGeom>
                  <a:avLst/>
                  <a:gdLst/>
                  <a:ahLst/>
                  <a:cxnLst/>
                  <a:rect l="l" t="t" r="r" b="b"/>
                  <a:pathLst>
                    <a:path w="5097" h="12741" extrusionOk="0">
                      <a:moveTo>
                        <a:pt x="0" y="1"/>
                      </a:moveTo>
                      <a:lnTo>
                        <a:pt x="4346" y="12502"/>
                      </a:lnTo>
                      <a:cubicBezTo>
                        <a:pt x="4346" y="12514"/>
                        <a:pt x="4346" y="12514"/>
                        <a:pt x="4358" y="12514"/>
                      </a:cubicBezTo>
                      <a:cubicBezTo>
                        <a:pt x="4413" y="12652"/>
                        <a:pt x="4554" y="12741"/>
                        <a:pt x="4697" y="12741"/>
                      </a:cubicBezTo>
                      <a:cubicBezTo>
                        <a:pt x="4739" y="12741"/>
                        <a:pt x="4782" y="12733"/>
                        <a:pt x="4822" y="12717"/>
                      </a:cubicBezTo>
                      <a:cubicBezTo>
                        <a:pt x="5001" y="12633"/>
                        <a:pt x="5096" y="12431"/>
                        <a:pt x="5013" y="1225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4"/>
                <p:cNvSpPr/>
                <p:nvPr/>
              </p:nvSpPr>
              <p:spPr>
                <a:xfrm>
                  <a:off x="261102" y="3469049"/>
                  <a:ext cx="2821308" cy="1774136"/>
                </a:xfrm>
                <a:custGeom>
                  <a:avLst/>
                  <a:gdLst/>
                  <a:ahLst/>
                  <a:cxnLst/>
                  <a:rect l="l" t="t" r="r" b="b"/>
                  <a:pathLst>
                    <a:path w="21432" h="13394" extrusionOk="0">
                      <a:moveTo>
                        <a:pt x="21432" y="1"/>
                      </a:moveTo>
                      <a:lnTo>
                        <a:pt x="215" y="12741"/>
                      </a:lnTo>
                      <a:cubicBezTo>
                        <a:pt x="36" y="12860"/>
                        <a:pt x="1" y="13062"/>
                        <a:pt x="96" y="13229"/>
                      </a:cubicBezTo>
                      <a:cubicBezTo>
                        <a:pt x="164" y="13335"/>
                        <a:pt x="281" y="13393"/>
                        <a:pt x="401" y="13393"/>
                      </a:cubicBezTo>
                      <a:cubicBezTo>
                        <a:pt x="468" y="13393"/>
                        <a:pt x="536" y="13375"/>
                        <a:pt x="596" y="13336"/>
                      </a:cubicBezTo>
                      <a:lnTo>
                        <a:pt x="214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4"/>
                <p:cNvSpPr/>
                <p:nvPr/>
              </p:nvSpPr>
              <p:spPr>
                <a:xfrm>
                  <a:off x="5675548" y="625676"/>
                  <a:ext cx="709642" cy="828046"/>
                </a:xfrm>
                <a:custGeom>
                  <a:avLst/>
                  <a:gdLst/>
                  <a:ahLst/>
                  <a:cxnLst/>
                  <a:rect l="l" t="t" r="r" b="b"/>
                  <a:pathLst>
                    <a:path w="6347" h="7406" extrusionOk="0">
                      <a:moveTo>
                        <a:pt x="5656" y="0"/>
                      </a:moveTo>
                      <a:lnTo>
                        <a:pt x="0" y="7406"/>
                      </a:lnTo>
                      <a:lnTo>
                        <a:pt x="6346" y="548"/>
                      </a:lnTo>
                      <a:lnTo>
                        <a:pt x="56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4"/>
                <p:cNvSpPr/>
                <p:nvPr/>
              </p:nvSpPr>
              <p:spPr>
                <a:xfrm>
                  <a:off x="6470277" y="3169525"/>
                  <a:ext cx="1252803" cy="653738"/>
                </a:xfrm>
                <a:custGeom>
                  <a:avLst/>
                  <a:gdLst/>
                  <a:ahLst/>
                  <a:cxnLst/>
                  <a:rect l="l" t="t" r="r" b="b"/>
                  <a:pathLst>
                    <a:path w="11205" h="5847" extrusionOk="0">
                      <a:moveTo>
                        <a:pt x="0" y="1"/>
                      </a:moveTo>
                      <a:lnTo>
                        <a:pt x="10716" y="5847"/>
                      </a:lnTo>
                      <a:lnTo>
                        <a:pt x="11204" y="4787"/>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4"/>
                <p:cNvSpPr/>
                <p:nvPr/>
              </p:nvSpPr>
              <p:spPr>
                <a:xfrm>
                  <a:off x="2334176" y="412682"/>
                  <a:ext cx="986589" cy="1031760"/>
                </a:xfrm>
                <a:custGeom>
                  <a:avLst/>
                  <a:gdLst/>
                  <a:ahLst/>
                  <a:cxnLst/>
                  <a:rect l="l" t="t" r="r" b="b"/>
                  <a:pathLst>
                    <a:path w="8824" h="9228" extrusionOk="0">
                      <a:moveTo>
                        <a:pt x="834" y="0"/>
                      </a:moveTo>
                      <a:lnTo>
                        <a:pt x="1" y="810"/>
                      </a:lnTo>
                      <a:lnTo>
                        <a:pt x="8823" y="9227"/>
                      </a:lnTo>
                      <a:lnTo>
                        <a:pt x="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4"/>
                <p:cNvSpPr/>
                <p:nvPr/>
              </p:nvSpPr>
              <p:spPr>
                <a:xfrm>
                  <a:off x="1213305" y="3447814"/>
                  <a:ext cx="1240840" cy="672298"/>
                </a:xfrm>
                <a:custGeom>
                  <a:avLst/>
                  <a:gdLst/>
                  <a:ahLst/>
                  <a:cxnLst/>
                  <a:rect l="l" t="t" r="r" b="b"/>
                  <a:pathLst>
                    <a:path w="11098" h="6013" extrusionOk="0">
                      <a:moveTo>
                        <a:pt x="11097" y="0"/>
                      </a:moveTo>
                      <a:lnTo>
                        <a:pt x="1" y="4965"/>
                      </a:lnTo>
                      <a:lnTo>
                        <a:pt x="525" y="6013"/>
                      </a:lnTo>
                      <a:lnTo>
                        <a:pt x="110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4"/>
                <p:cNvSpPr/>
                <p:nvPr/>
              </p:nvSpPr>
              <p:spPr>
                <a:xfrm>
                  <a:off x="2724273" y="3876485"/>
                  <a:ext cx="704275" cy="756154"/>
                </a:xfrm>
                <a:custGeom>
                  <a:avLst/>
                  <a:gdLst/>
                  <a:ahLst/>
                  <a:cxnLst/>
                  <a:rect l="l" t="t" r="r" b="b"/>
                  <a:pathLst>
                    <a:path w="6299" h="6763" extrusionOk="0">
                      <a:moveTo>
                        <a:pt x="6299" y="0"/>
                      </a:moveTo>
                      <a:lnTo>
                        <a:pt x="0" y="6191"/>
                      </a:lnTo>
                      <a:lnTo>
                        <a:pt x="619" y="6763"/>
                      </a:lnTo>
                      <a:lnTo>
                        <a:pt x="62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4"/>
                <p:cNvSpPr/>
                <p:nvPr/>
              </p:nvSpPr>
              <p:spPr>
                <a:xfrm>
                  <a:off x="4639874" y="3994889"/>
                  <a:ext cx="57357" cy="601860"/>
                </a:xfrm>
                <a:custGeom>
                  <a:avLst/>
                  <a:gdLst/>
                  <a:ahLst/>
                  <a:cxnLst/>
                  <a:rect l="l" t="t" r="r" b="b"/>
                  <a:pathLst>
                    <a:path w="513" h="5383" extrusionOk="0">
                      <a:moveTo>
                        <a:pt x="131" y="1"/>
                      </a:moveTo>
                      <a:lnTo>
                        <a:pt x="0" y="5382"/>
                      </a:lnTo>
                      <a:lnTo>
                        <a:pt x="512" y="5371"/>
                      </a:lnTo>
                      <a:lnTo>
                        <a:pt x="1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4"/>
                <p:cNvSpPr/>
                <p:nvPr/>
              </p:nvSpPr>
              <p:spPr>
                <a:xfrm>
                  <a:off x="2131804" y="753472"/>
                  <a:ext cx="4737955" cy="3559727"/>
                </a:xfrm>
                <a:custGeom>
                  <a:avLst/>
                  <a:gdLst/>
                  <a:ahLst/>
                  <a:cxnLst/>
                  <a:rect l="l" t="t" r="r" b="b"/>
                  <a:pathLst>
                    <a:path w="42376" h="31838" extrusionOk="0">
                      <a:moveTo>
                        <a:pt x="18860" y="1084"/>
                      </a:moveTo>
                      <a:cubicBezTo>
                        <a:pt x="22563" y="1084"/>
                        <a:pt x="25718" y="4013"/>
                        <a:pt x="26373" y="8084"/>
                      </a:cubicBezTo>
                      <a:cubicBezTo>
                        <a:pt x="26445" y="7739"/>
                        <a:pt x="26838" y="6513"/>
                        <a:pt x="25849" y="4548"/>
                      </a:cubicBezTo>
                      <a:cubicBezTo>
                        <a:pt x="26266" y="4358"/>
                        <a:pt x="26635" y="4286"/>
                        <a:pt x="26981" y="4286"/>
                      </a:cubicBezTo>
                      <a:cubicBezTo>
                        <a:pt x="28183" y="4286"/>
                        <a:pt x="28945" y="5287"/>
                        <a:pt x="29302" y="6132"/>
                      </a:cubicBezTo>
                      <a:cubicBezTo>
                        <a:pt x="30255" y="5834"/>
                        <a:pt x="31088" y="5715"/>
                        <a:pt x="31850" y="5715"/>
                      </a:cubicBezTo>
                      <a:cubicBezTo>
                        <a:pt x="36041" y="5715"/>
                        <a:pt x="37279" y="9787"/>
                        <a:pt x="36720" y="12561"/>
                      </a:cubicBezTo>
                      <a:cubicBezTo>
                        <a:pt x="37017" y="12145"/>
                        <a:pt x="37434" y="11216"/>
                        <a:pt x="37375" y="10299"/>
                      </a:cubicBezTo>
                      <a:lnTo>
                        <a:pt x="37375" y="10299"/>
                      </a:lnTo>
                      <a:cubicBezTo>
                        <a:pt x="37922" y="10537"/>
                        <a:pt x="41328" y="11490"/>
                        <a:pt x="41185" y="15062"/>
                      </a:cubicBezTo>
                      <a:cubicBezTo>
                        <a:pt x="41042" y="18110"/>
                        <a:pt x="38922" y="19514"/>
                        <a:pt x="38089" y="19550"/>
                      </a:cubicBezTo>
                      <a:cubicBezTo>
                        <a:pt x="37803" y="18681"/>
                        <a:pt x="37327" y="18110"/>
                        <a:pt x="36934" y="17812"/>
                      </a:cubicBezTo>
                      <a:lnTo>
                        <a:pt x="36934" y="17812"/>
                      </a:lnTo>
                      <a:cubicBezTo>
                        <a:pt x="37625" y="19181"/>
                        <a:pt x="39184" y="25122"/>
                        <a:pt x="32231" y="26372"/>
                      </a:cubicBezTo>
                      <a:cubicBezTo>
                        <a:pt x="32922" y="24289"/>
                        <a:pt x="32160" y="22562"/>
                        <a:pt x="31517" y="21824"/>
                      </a:cubicBezTo>
                      <a:lnTo>
                        <a:pt x="31517" y="21824"/>
                      </a:lnTo>
                      <a:cubicBezTo>
                        <a:pt x="32517" y="25730"/>
                        <a:pt x="30195" y="30361"/>
                        <a:pt x="25611" y="30718"/>
                      </a:cubicBezTo>
                      <a:cubicBezTo>
                        <a:pt x="25266" y="30754"/>
                        <a:pt x="24945" y="30766"/>
                        <a:pt x="24635" y="30766"/>
                      </a:cubicBezTo>
                      <a:cubicBezTo>
                        <a:pt x="19075" y="30766"/>
                        <a:pt x="16360" y="26968"/>
                        <a:pt x="16682" y="24706"/>
                      </a:cubicBezTo>
                      <a:lnTo>
                        <a:pt x="16682" y="24706"/>
                      </a:lnTo>
                      <a:cubicBezTo>
                        <a:pt x="16610" y="25051"/>
                        <a:pt x="16146" y="26670"/>
                        <a:pt x="17372" y="28182"/>
                      </a:cubicBezTo>
                      <a:cubicBezTo>
                        <a:pt x="16848" y="28468"/>
                        <a:pt x="16336" y="28587"/>
                        <a:pt x="15908" y="28587"/>
                      </a:cubicBezTo>
                      <a:cubicBezTo>
                        <a:pt x="14610" y="28587"/>
                        <a:pt x="13753" y="27575"/>
                        <a:pt x="13753" y="26658"/>
                      </a:cubicBezTo>
                      <a:cubicBezTo>
                        <a:pt x="12872" y="26861"/>
                        <a:pt x="12098" y="26968"/>
                        <a:pt x="11419" y="26968"/>
                      </a:cubicBezTo>
                      <a:cubicBezTo>
                        <a:pt x="6478" y="26968"/>
                        <a:pt x="6014" y="22039"/>
                        <a:pt x="6359" y="20229"/>
                      </a:cubicBezTo>
                      <a:lnTo>
                        <a:pt x="6359" y="20229"/>
                      </a:lnTo>
                      <a:cubicBezTo>
                        <a:pt x="5859" y="21074"/>
                        <a:pt x="5823" y="21574"/>
                        <a:pt x="5954" y="22503"/>
                      </a:cubicBezTo>
                      <a:cubicBezTo>
                        <a:pt x="5478" y="22324"/>
                        <a:pt x="1096" y="21908"/>
                        <a:pt x="1096" y="16264"/>
                      </a:cubicBezTo>
                      <a:cubicBezTo>
                        <a:pt x="1096" y="12014"/>
                        <a:pt x="4549" y="10775"/>
                        <a:pt x="7049" y="10775"/>
                      </a:cubicBezTo>
                      <a:cubicBezTo>
                        <a:pt x="7811" y="10775"/>
                        <a:pt x="8466" y="10882"/>
                        <a:pt x="8931" y="11061"/>
                      </a:cubicBezTo>
                      <a:cubicBezTo>
                        <a:pt x="8478" y="10418"/>
                        <a:pt x="7669" y="10120"/>
                        <a:pt x="6609" y="10120"/>
                      </a:cubicBezTo>
                      <a:cubicBezTo>
                        <a:pt x="6478" y="10120"/>
                        <a:pt x="6323" y="10120"/>
                        <a:pt x="6180" y="10132"/>
                      </a:cubicBezTo>
                      <a:cubicBezTo>
                        <a:pt x="6359" y="6977"/>
                        <a:pt x="8621" y="6418"/>
                        <a:pt x="10252" y="6418"/>
                      </a:cubicBezTo>
                      <a:cubicBezTo>
                        <a:pt x="10467" y="6418"/>
                        <a:pt x="10657" y="6430"/>
                        <a:pt x="10848" y="6441"/>
                      </a:cubicBezTo>
                      <a:cubicBezTo>
                        <a:pt x="10609" y="7453"/>
                        <a:pt x="11038" y="10656"/>
                        <a:pt x="11562" y="11002"/>
                      </a:cubicBezTo>
                      <a:cubicBezTo>
                        <a:pt x="10562" y="7084"/>
                        <a:pt x="12455" y="2667"/>
                        <a:pt x="16872" y="1393"/>
                      </a:cubicBezTo>
                      <a:cubicBezTo>
                        <a:pt x="17527" y="1179"/>
                        <a:pt x="18206" y="1084"/>
                        <a:pt x="18860" y="1084"/>
                      </a:cubicBezTo>
                      <a:close/>
                      <a:moveTo>
                        <a:pt x="18860" y="0"/>
                      </a:moveTo>
                      <a:cubicBezTo>
                        <a:pt x="18087" y="0"/>
                        <a:pt x="17313" y="107"/>
                        <a:pt x="16551" y="322"/>
                      </a:cubicBezTo>
                      <a:cubicBezTo>
                        <a:pt x="14181" y="1000"/>
                        <a:pt x="12288" y="2548"/>
                        <a:pt x="11193" y="4691"/>
                      </a:cubicBezTo>
                      <a:cubicBezTo>
                        <a:pt x="11086" y="4894"/>
                        <a:pt x="10979" y="5108"/>
                        <a:pt x="10895" y="5322"/>
                      </a:cubicBezTo>
                      <a:cubicBezTo>
                        <a:pt x="10669" y="5310"/>
                        <a:pt x="10443" y="5298"/>
                        <a:pt x="10240" y="5298"/>
                      </a:cubicBezTo>
                      <a:cubicBezTo>
                        <a:pt x="7192" y="5298"/>
                        <a:pt x="5311" y="6965"/>
                        <a:pt x="5085" y="9882"/>
                      </a:cubicBezTo>
                      <a:cubicBezTo>
                        <a:pt x="2335" y="10525"/>
                        <a:pt x="1" y="12561"/>
                        <a:pt x="1" y="16252"/>
                      </a:cubicBezTo>
                      <a:cubicBezTo>
                        <a:pt x="1" y="18967"/>
                        <a:pt x="953" y="22431"/>
                        <a:pt x="5442" y="23491"/>
                      </a:cubicBezTo>
                      <a:lnTo>
                        <a:pt x="5466" y="23491"/>
                      </a:lnTo>
                      <a:cubicBezTo>
                        <a:pt x="5704" y="24360"/>
                        <a:pt x="6085" y="25253"/>
                        <a:pt x="6740" y="26027"/>
                      </a:cubicBezTo>
                      <a:cubicBezTo>
                        <a:pt x="7847" y="27361"/>
                        <a:pt x="9466" y="28039"/>
                        <a:pt x="11419" y="28039"/>
                      </a:cubicBezTo>
                      <a:cubicBezTo>
                        <a:pt x="11907" y="28039"/>
                        <a:pt x="12443" y="27992"/>
                        <a:pt x="12979" y="27908"/>
                      </a:cubicBezTo>
                      <a:cubicBezTo>
                        <a:pt x="13479" y="28885"/>
                        <a:pt x="14538" y="29659"/>
                        <a:pt x="15908" y="29659"/>
                      </a:cubicBezTo>
                      <a:cubicBezTo>
                        <a:pt x="16479" y="29659"/>
                        <a:pt x="17051" y="29528"/>
                        <a:pt x="17622" y="29266"/>
                      </a:cubicBezTo>
                      <a:cubicBezTo>
                        <a:pt x="18813" y="30397"/>
                        <a:pt x="21027" y="31837"/>
                        <a:pt x="24647" y="31837"/>
                      </a:cubicBezTo>
                      <a:cubicBezTo>
                        <a:pt x="24992" y="31837"/>
                        <a:pt x="25361" y="31825"/>
                        <a:pt x="25718" y="31790"/>
                      </a:cubicBezTo>
                      <a:cubicBezTo>
                        <a:pt x="27981" y="31611"/>
                        <a:pt x="29957" y="30516"/>
                        <a:pt x="31279" y="28670"/>
                      </a:cubicBezTo>
                      <a:cubicBezTo>
                        <a:pt x="31541" y="28301"/>
                        <a:pt x="31779" y="27920"/>
                        <a:pt x="31969" y="27515"/>
                      </a:cubicBezTo>
                      <a:lnTo>
                        <a:pt x="32445" y="27432"/>
                      </a:lnTo>
                      <a:cubicBezTo>
                        <a:pt x="35196" y="26944"/>
                        <a:pt x="37077" y="25718"/>
                        <a:pt x="38041" y="23801"/>
                      </a:cubicBezTo>
                      <a:cubicBezTo>
                        <a:pt x="38577" y="22717"/>
                        <a:pt x="38744" y="21586"/>
                        <a:pt x="38696" y="20538"/>
                      </a:cubicBezTo>
                      <a:cubicBezTo>
                        <a:pt x="40077" y="20110"/>
                        <a:pt x="42149" y="18371"/>
                        <a:pt x="42292" y="15109"/>
                      </a:cubicBezTo>
                      <a:cubicBezTo>
                        <a:pt x="42375" y="13395"/>
                        <a:pt x="41756" y="11906"/>
                        <a:pt x="40530" y="10799"/>
                      </a:cubicBezTo>
                      <a:cubicBezTo>
                        <a:pt x="39577" y="9942"/>
                        <a:pt x="38506" y="9537"/>
                        <a:pt x="37982" y="9347"/>
                      </a:cubicBezTo>
                      <a:cubicBezTo>
                        <a:pt x="37922" y="9311"/>
                        <a:pt x="37863" y="9299"/>
                        <a:pt x="37827" y="9287"/>
                      </a:cubicBezTo>
                      <a:lnTo>
                        <a:pt x="37708" y="9239"/>
                      </a:lnTo>
                      <a:cubicBezTo>
                        <a:pt x="37458" y="8275"/>
                        <a:pt x="37041" y="7382"/>
                        <a:pt x="36458" y="6680"/>
                      </a:cubicBezTo>
                      <a:cubicBezTo>
                        <a:pt x="35363" y="5322"/>
                        <a:pt x="33779" y="4608"/>
                        <a:pt x="31874" y="4608"/>
                      </a:cubicBezTo>
                      <a:cubicBezTo>
                        <a:pt x="31255" y="4608"/>
                        <a:pt x="30588" y="4691"/>
                        <a:pt x="29898" y="4846"/>
                      </a:cubicBezTo>
                      <a:cubicBezTo>
                        <a:pt x="29195" y="3798"/>
                        <a:pt x="28171" y="3179"/>
                        <a:pt x="27016" y="3179"/>
                      </a:cubicBezTo>
                      <a:cubicBezTo>
                        <a:pt x="26552" y="3179"/>
                        <a:pt x="26088" y="3274"/>
                        <a:pt x="25611" y="3465"/>
                      </a:cubicBezTo>
                      <a:cubicBezTo>
                        <a:pt x="23992" y="1334"/>
                        <a:pt x="21551" y="0"/>
                        <a:pt x="18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0" name="Google Shape;10280;p44"/>
              <p:cNvSpPr/>
              <p:nvPr/>
            </p:nvSpPr>
            <p:spPr>
              <a:xfrm>
                <a:off x="332187" y="945223"/>
                <a:ext cx="305513" cy="291511"/>
              </a:xfrm>
              <a:custGeom>
                <a:avLst/>
                <a:gdLst/>
                <a:ahLst/>
                <a:cxnLst/>
                <a:rect l="l" t="t" r="r" b="b"/>
                <a:pathLst>
                  <a:path w="3382" h="3227" extrusionOk="0">
                    <a:moveTo>
                      <a:pt x="1715" y="0"/>
                    </a:moveTo>
                    <a:lnTo>
                      <a:pt x="1179" y="1036"/>
                    </a:lnTo>
                    <a:lnTo>
                      <a:pt x="0" y="1191"/>
                    </a:lnTo>
                    <a:lnTo>
                      <a:pt x="834" y="2036"/>
                    </a:lnTo>
                    <a:lnTo>
                      <a:pt x="607" y="3191"/>
                    </a:lnTo>
                    <a:lnTo>
                      <a:pt x="1667" y="2667"/>
                    </a:lnTo>
                    <a:lnTo>
                      <a:pt x="2691" y="3227"/>
                    </a:lnTo>
                    <a:lnTo>
                      <a:pt x="2524" y="2072"/>
                    </a:lnTo>
                    <a:lnTo>
                      <a:pt x="3382" y="1262"/>
                    </a:lnTo>
                    <a:lnTo>
                      <a:pt x="2215" y="1072"/>
                    </a:lnTo>
                    <a:lnTo>
                      <a:pt x="1715"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4"/>
              <p:cNvSpPr/>
              <p:nvPr/>
            </p:nvSpPr>
            <p:spPr>
              <a:xfrm>
                <a:off x="720002" y="3959268"/>
                <a:ext cx="380852" cy="363598"/>
              </a:xfrm>
              <a:custGeom>
                <a:avLst/>
                <a:gdLst/>
                <a:ahLst/>
                <a:cxnLst/>
                <a:rect l="l" t="t" r="r" b="b"/>
                <a:pathLst>
                  <a:path w="4216" h="4025" extrusionOk="0">
                    <a:moveTo>
                      <a:pt x="2084" y="0"/>
                    </a:moveTo>
                    <a:lnTo>
                      <a:pt x="1441" y="1322"/>
                    </a:lnTo>
                    <a:lnTo>
                      <a:pt x="1" y="1560"/>
                    </a:lnTo>
                    <a:lnTo>
                      <a:pt x="1060" y="2572"/>
                    </a:lnTo>
                    <a:lnTo>
                      <a:pt x="834" y="4024"/>
                    </a:lnTo>
                    <a:lnTo>
                      <a:pt x="2132" y="3322"/>
                    </a:lnTo>
                    <a:lnTo>
                      <a:pt x="3442" y="3989"/>
                    </a:lnTo>
                    <a:lnTo>
                      <a:pt x="3168" y="2548"/>
                    </a:lnTo>
                    <a:lnTo>
                      <a:pt x="4216" y="1500"/>
                    </a:lnTo>
                    <a:lnTo>
                      <a:pt x="2751" y="1310"/>
                    </a:lnTo>
                    <a:lnTo>
                      <a:pt x="2084"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p44"/>
            <p:cNvSpPr/>
            <p:nvPr/>
          </p:nvSpPr>
          <p:spPr>
            <a:xfrm>
              <a:off x="2209810" y="753462"/>
              <a:ext cx="4698974" cy="3569401"/>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dk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4"/>
            <p:cNvSpPr/>
            <p:nvPr/>
          </p:nvSpPr>
          <p:spPr>
            <a:xfrm>
              <a:off x="2251675" y="827900"/>
              <a:ext cx="4580485" cy="3404620"/>
            </a:xfrm>
            <a:custGeom>
              <a:avLst/>
              <a:gdLst/>
              <a:ahLst/>
              <a:cxnLst/>
              <a:rect l="l" t="t" r="r" b="b"/>
              <a:pathLst>
                <a:path w="40268" h="29677" extrusionOk="0">
                  <a:moveTo>
                    <a:pt x="17790" y="0"/>
                  </a:moveTo>
                  <a:cubicBezTo>
                    <a:pt x="17132" y="0"/>
                    <a:pt x="16457" y="93"/>
                    <a:pt x="15776" y="289"/>
                  </a:cubicBezTo>
                  <a:cubicBezTo>
                    <a:pt x="11347" y="1551"/>
                    <a:pt x="9466" y="5969"/>
                    <a:pt x="10454" y="9886"/>
                  </a:cubicBezTo>
                  <a:cubicBezTo>
                    <a:pt x="9942" y="9541"/>
                    <a:pt x="9514" y="6350"/>
                    <a:pt x="9740" y="5338"/>
                  </a:cubicBezTo>
                  <a:cubicBezTo>
                    <a:pt x="9561" y="5324"/>
                    <a:pt x="9366" y="5316"/>
                    <a:pt x="9161" y="5316"/>
                  </a:cubicBezTo>
                  <a:cubicBezTo>
                    <a:pt x="7528" y="5316"/>
                    <a:pt x="5254" y="5867"/>
                    <a:pt x="5084" y="9040"/>
                  </a:cubicBezTo>
                  <a:cubicBezTo>
                    <a:pt x="5237" y="9029"/>
                    <a:pt x="5385" y="9023"/>
                    <a:pt x="5529" y="9023"/>
                  </a:cubicBezTo>
                  <a:cubicBezTo>
                    <a:pt x="6578" y="9023"/>
                    <a:pt x="7395" y="9329"/>
                    <a:pt x="7835" y="9957"/>
                  </a:cubicBezTo>
                  <a:cubicBezTo>
                    <a:pt x="7377" y="9785"/>
                    <a:pt x="6716" y="9675"/>
                    <a:pt x="5969" y="9675"/>
                  </a:cubicBezTo>
                  <a:cubicBezTo>
                    <a:pt x="3466" y="9675"/>
                    <a:pt x="1" y="10909"/>
                    <a:pt x="1" y="15172"/>
                  </a:cubicBezTo>
                  <a:cubicBezTo>
                    <a:pt x="12" y="20816"/>
                    <a:pt x="4394" y="21232"/>
                    <a:pt x="4870" y="21411"/>
                  </a:cubicBezTo>
                  <a:cubicBezTo>
                    <a:pt x="4751" y="20482"/>
                    <a:pt x="4775" y="19982"/>
                    <a:pt x="5263" y="19125"/>
                  </a:cubicBezTo>
                  <a:lnTo>
                    <a:pt x="5263" y="19125"/>
                  </a:lnTo>
                  <a:cubicBezTo>
                    <a:pt x="4939" y="20942"/>
                    <a:pt x="5385" y="25866"/>
                    <a:pt x="10322" y="25866"/>
                  </a:cubicBezTo>
                  <a:cubicBezTo>
                    <a:pt x="11013" y="25866"/>
                    <a:pt x="11792" y="25769"/>
                    <a:pt x="12669" y="25554"/>
                  </a:cubicBezTo>
                  <a:cubicBezTo>
                    <a:pt x="12669" y="26476"/>
                    <a:pt x="13533" y="27497"/>
                    <a:pt x="14824" y="27497"/>
                  </a:cubicBezTo>
                  <a:cubicBezTo>
                    <a:pt x="15268" y="27497"/>
                    <a:pt x="15762" y="27376"/>
                    <a:pt x="16288" y="27090"/>
                  </a:cubicBezTo>
                  <a:cubicBezTo>
                    <a:pt x="15086" y="25554"/>
                    <a:pt x="15550" y="23947"/>
                    <a:pt x="15610" y="23614"/>
                  </a:cubicBezTo>
                  <a:lnTo>
                    <a:pt x="15610" y="23614"/>
                  </a:lnTo>
                  <a:cubicBezTo>
                    <a:pt x="15283" y="25878"/>
                    <a:pt x="17993" y="29676"/>
                    <a:pt x="23559" y="29676"/>
                  </a:cubicBezTo>
                  <a:cubicBezTo>
                    <a:pt x="23877" y="29676"/>
                    <a:pt x="24203" y="29664"/>
                    <a:pt x="24539" y="29638"/>
                  </a:cubicBezTo>
                  <a:cubicBezTo>
                    <a:pt x="29123" y="29281"/>
                    <a:pt x="31445" y="24638"/>
                    <a:pt x="30445" y="20744"/>
                  </a:cubicBezTo>
                  <a:lnTo>
                    <a:pt x="30445" y="20744"/>
                  </a:lnTo>
                  <a:cubicBezTo>
                    <a:pt x="31088" y="21482"/>
                    <a:pt x="31826" y="23209"/>
                    <a:pt x="31159" y="25292"/>
                  </a:cubicBezTo>
                  <a:cubicBezTo>
                    <a:pt x="38112" y="24054"/>
                    <a:pt x="36553" y="18101"/>
                    <a:pt x="35862" y="16732"/>
                  </a:cubicBezTo>
                  <a:lnTo>
                    <a:pt x="35862" y="16732"/>
                  </a:lnTo>
                  <a:cubicBezTo>
                    <a:pt x="36255" y="17030"/>
                    <a:pt x="36731" y="17601"/>
                    <a:pt x="37005" y="18470"/>
                  </a:cubicBezTo>
                  <a:cubicBezTo>
                    <a:pt x="37839" y="18434"/>
                    <a:pt x="39970" y="17030"/>
                    <a:pt x="40101" y="13982"/>
                  </a:cubicBezTo>
                  <a:cubicBezTo>
                    <a:pt x="40267" y="10410"/>
                    <a:pt x="36850" y="9457"/>
                    <a:pt x="36291" y="9219"/>
                  </a:cubicBezTo>
                  <a:lnTo>
                    <a:pt x="36291" y="9219"/>
                  </a:lnTo>
                  <a:cubicBezTo>
                    <a:pt x="36350" y="10136"/>
                    <a:pt x="35934" y="11065"/>
                    <a:pt x="35636" y="11481"/>
                  </a:cubicBezTo>
                  <a:cubicBezTo>
                    <a:pt x="36212" y="8703"/>
                    <a:pt x="34979" y="4631"/>
                    <a:pt x="30782" y="4631"/>
                  </a:cubicBezTo>
                  <a:cubicBezTo>
                    <a:pt x="30032" y="4631"/>
                    <a:pt x="29188" y="4761"/>
                    <a:pt x="28242" y="5052"/>
                  </a:cubicBezTo>
                  <a:cubicBezTo>
                    <a:pt x="27881" y="4191"/>
                    <a:pt x="27124" y="3200"/>
                    <a:pt x="25920" y="3200"/>
                  </a:cubicBezTo>
                  <a:cubicBezTo>
                    <a:pt x="25576" y="3200"/>
                    <a:pt x="25195" y="3281"/>
                    <a:pt x="24777" y="3468"/>
                  </a:cubicBezTo>
                  <a:cubicBezTo>
                    <a:pt x="25742" y="5433"/>
                    <a:pt x="25361" y="6659"/>
                    <a:pt x="25301" y="7004"/>
                  </a:cubicBezTo>
                  <a:cubicBezTo>
                    <a:pt x="24644" y="2932"/>
                    <a:pt x="21483" y="0"/>
                    <a:pt x="17790" y="0"/>
                  </a:cubicBezTo>
                  <a:close/>
                </a:path>
              </a:pathLst>
            </a:custGeom>
            <a:solidFill>
              <a:schemeClr val="lt1"/>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4" name="Google Shape;10284;p44"/>
          <p:cNvSpPr txBox="1">
            <a:spLocks noGrp="1"/>
          </p:cNvSpPr>
          <p:nvPr>
            <p:ph type="title"/>
          </p:nvPr>
        </p:nvSpPr>
        <p:spPr>
          <a:xfrm>
            <a:off x="2706000" y="2303250"/>
            <a:ext cx="3732000" cy="841800"/>
          </a:xfrm>
          <a:prstGeom prst="rect">
            <a:avLst/>
          </a:prstGeom>
        </p:spPr>
        <p:txBody>
          <a:bodyPr spcFirstLastPara="1" wrap="square" lIns="91425" tIns="91425" rIns="91425" bIns="91425" anchor="ctr" anchorCtr="0">
            <a:noAutofit/>
          </a:bodyPr>
          <a:lstStyle/>
          <a:p>
            <a:r>
              <a:rPr lang="cs-CZ"/>
              <a:t>WRAP UP</a:t>
            </a:r>
            <a:endParaRPr lang="cs-CZ">
              <a:solidFill>
                <a:schemeClr val="dk1"/>
              </a:solidFill>
            </a:endParaRPr>
          </a:p>
        </p:txBody>
      </p:sp>
      <p:sp>
        <p:nvSpPr>
          <p:cNvPr id="10285" name="Google Shape;10285;p44"/>
          <p:cNvSpPr txBox="1">
            <a:spLocks noGrp="1"/>
          </p:cNvSpPr>
          <p:nvPr>
            <p:ph type="title" idx="2"/>
          </p:nvPr>
        </p:nvSpPr>
        <p:spPr>
          <a:xfrm>
            <a:off x="3484800" y="1462650"/>
            <a:ext cx="21744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a:t>
            </a:r>
            <a:r>
              <a:rPr lang="cs-CZ"/>
              <a:t>6</a:t>
            </a:r>
            <a:endParaRPr/>
          </a:p>
        </p:txBody>
      </p:sp>
      <p:sp>
        <p:nvSpPr>
          <p:cNvPr id="10286" name="Google Shape;10286;p44"/>
          <p:cNvSpPr txBox="1">
            <a:spLocks noGrp="1"/>
          </p:cNvSpPr>
          <p:nvPr>
            <p:ph type="subTitle" idx="1"/>
          </p:nvPr>
        </p:nvSpPr>
        <p:spPr>
          <a:xfrm>
            <a:off x="3194100" y="2905375"/>
            <a:ext cx="2755800" cy="599400"/>
          </a:xfrm>
          <a:prstGeom prst="rect">
            <a:avLst/>
          </a:prstGeom>
        </p:spPr>
        <p:txBody>
          <a:bodyPr spcFirstLastPara="1" wrap="square" lIns="91425" tIns="91425" rIns="91425" bIns="91425" anchor="t" anchorCtr="0">
            <a:noAutofit/>
          </a:bodyPr>
          <a:lstStyle/>
          <a:p>
            <a:pPr marL="0" indent="0">
              <a:spcAft>
                <a:spcPts val="1600"/>
              </a:spcAft>
            </a:pPr>
            <a:r>
              <a:rPr lang="cs-CZ" dirty="0" err="1"/>
              <a:t>This</a:t>
            </a:r>
            <a:r>
              <a:rPr lang="cs-CZ" dirty="0"/>
              <a:t> </a:t>
            </a:r>
            <a:r>
              <a:rPr lang="cs-CZ" dirty="0" err="1"/>
              <a:t>is</a:t>
            </a:r>
            <a:r>
              <a:rPr lang="cs-CZ" dirty="0"/>
              <a:t> just </a:t>
            </a:r>
            <a:r>
              <a:rPr lang="cs-CZ" dirty="0" err="1"/>
              <a:t>the</a:t>
            </a:r>
            <a:r>
              <a:rPr lang="cs-CZ" dirty="0"/>
              <a:t> </a:t>
            </a:r>
            <a:r>
              <a:rPr lang="cs-CZ" dirty="0" err="1"/>
              <a:t>beginning</a:t>
            </a:r>
            <a:r>
              <a:rPr lang="cs-CZ" dirty="0"/>
              <a:t>!</a:t>
            </a:r>
            <a:endParaRPr dirty="0"/>
          </a:p>
        </p:txBody>
      </p:sp>
    </p:spTree>
    <p:extLst>
      <p:ext uri="{BB962C8B-B14F-4D97-AF65-F5344CB8AC3E}">
        <p14:creationId xmlns:p14="http://schemas.microsoft.com/office/powerpoint/2010/main" val="35984922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85"/>
        <p:cNvGrpSpPr/>
        <p:nvPr/>
      </p:nvGrpSpPr>
      <p:grpSpPr>
        <a:xfrm>
          <a:off x="0" y="0"/>
          <a:ext cx="0" cy="0"/>
          <a:chOff x="0" y="0"/>
          <a:chExt cx="0" cy="0"/>
        </a:xfrm>
      </p:grpSpPr>
      <p:pic>
        <p:nvPicPr>
          <p:cNvPr id="4" name="Obrázek 3">
            <a:extLst>
              <a:ext uri="{FF2B5EF4-FFF2-40B4-BE49-F238E27FC236}">
                <a16:creationId xmlns:a16="http://schemas.microsoft.com/office/drawing/2014/main" id="{799C5044-D7B1-4545-BD17-A3E981F88421}"/>
              </a:ext>
            </a:extLst>
          </p:cNvPr>
          <p:cNvPicPr>
            <a:picLocks noChangeAspect="1"/>
          </p:cNvPicPr>
          <p:nvPr/>
        </p:nvPicPr>
        <p:blipFill>
          <a:blip r:embed="rId3"/>
          <a:stretch>
            <a:fillRect/>
          </a:stretch>
        </p:blipFill>
        <p:spPr>
          <a:xfrm>
            <a:off x="3544683" y="1778011"/>
            <a:ext cx="2020093" cy="1428116"/>
          </a:xfrm>
          <a:prstGeom prst="rect">
            <a:avLst/>
          </a:prstGeom>
        </p:spPr>
      </p:pic>
      <p:sp>
        <p:nvSpPr>
          <p:cNvPr id="10986" name="Google Shape;10986;p74"/>
          <p:cNvSpPr txBox="1">
            <a:spLocks noGrp="1"/>
          </p:cNvSpPr>
          <p:nvPr>
            <p:ph type="title"/>
          </p:nvPr>
        </p:nvSpPr>
        <p:spPr>
          <a:xfrm>
            <a:off x="2774088" y="757375"/>
            <a:ext cx="3595800" cy="54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THANKS</a:t>
            </a:r>
            <a:endParaRPr>
              <a:solidFill>
                <a:schemeClr val="dk1"/>
              </a:solidFill>
            </a:endParaRPr>
          </a:p>
        </p:txBody>
      </p:sp>
      <p:sp>
        <p:nvSpPr>
          <p:cNvPr id="10987" name="Google Shape;10987;p74"/>
          <p:cNvSpPr txBox="1"/>
          <p:nvPr/>
        </p:nvSpPr>
        <p:spPr>
          <a:xfrm>
            <a:off x="2716800" y="3950800"/>
            <a:ext cx="3710400" cy="253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endParaRPr>
              <a:solidFill>
                <a:schemeClr val="dk1"/>
              </a:solidFill>
              <a:latin typeface="Architects Daughter"/>
              <a:ea typeface="Architects Daughter"/>
              <a:cs typeface="Architects Daughter"/>
              <a:sym typeface="Architects Daughter"/>
            </a:endParaRPr>
          </a:p>
        </p:txBody>
      </p:sp>
      <p:grpSp>
        <p:nvGrpSpPr>
          <p:cNvPr id="10988" name="Google Shape;10988;p74"/>
          <p:cNvGrpSpPr/>
          <p:nvPr/>
        </p:nvGrpSpPr>
        <p:grpSpPr>
          <a:xfrm>
            <a:off x="3807734" y="3042507"/>
            <a:ext cx="1536032" cy="427657"/>
            <a:chOff x="3818317" y="2804382"/>
            <a:chExt cx="1536032" cy="427657"/>
          </a:xfrm>
        </p:grpSpPr>
        <p:grpSp>
          <p:nvGrpSpPr>
            <p:cNvPr id="10989" name="Google Shape;10989;p74"/>
            <p:cNvGrpSpPr/>
            <p:nvPr/>
          </p:nvGrpSpPr>
          <p:grpSpPr>
            <a:xfrm>
              <a:off x="3818317" y="2804388"/>
              <a:ext cx="453996" cy="427620"/>
              <a:chOff x="3818317" y="2804388"/>
              <a:chExt cx="453996" cy="427620"/>
            </a:xfrm>
          </p:grpSpPr>
          <p:sp>
            <p:nvSpPr>
              <p:cNvPr id="10990" name="Google Shape;10990;p74"/>
              <p:cNvSpPr/>
              <p:nvPr/>
            </p:nvSpPr>
            <p:spPr>
              <a:xfrm>
                <a:off x="3834621" y="2811155"/>
                <a:ext cx="414212" cy="414086"/>
              </a:xfrm>
              <a:custGeom>
                <a:avLst/>
                <a:gdLst/>
                <a:ahLst/>
                <a:cxnLst/>
                <a:rect l="l" t="t" r="r" b="b"/>
                <a:pathLst>
                  <a:path w="13160" h="13156" extrusionOk="0">
                    <a:moveTo>
                      <a:pt x="6580" y="1"/>
                    </a:moveTo>
                    <a:cubicBezTo>
                      <a:pt x="2949" y="1"/>
                      <a:pt x="0" y="2945"/>
                      <a:pt x="0" y="6580"/>
                    </a:cubicBezTo>
                    <a:cubicBezTo>
                      <a:pt x="0" y="10211"/>
                      <a:pt x="2949" y="13156"/>
                      <a:pt x="6580" y="13156"/>
                    </a:cubicBezTo>
                    <a:cubicBezTo>
                      <a:pt x="10214" y="13156"/>
                      <a:pt x="13159" y="10211"/>
                      <a:pt x="13159" y="6580"/>
                    </a:cubicBezTo>
                    <a:cubicBezTo>
                      <a:pt x="13159" y="2945"/>
                      <a:pt x="10214" y="1"/>
                      <a:pt x="6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1" name="Google Shape;10991;p74"/>
              <p:cNvSpPr/>
              <p:nvPr/>
            </p:nvSpPr>
            <p:spPr>
              <a:xfrm>
                <a:off x="4014690" y="2811155"/>
                <a:ext cx="241445" cy="414212"/>
              </a:xfrm>
              <a:custGeom>
                <a:avLst/>
                <a:gdLst/>
                <a:ahLst/>
                <a:cxnLst/>
                <a:rect l="l" t="t" r="r" b="b"/>
                <a:pathLst>
                  <a:path w="7671" h="13160" extrusionOk="0">
                    <a:moveTo>
                      <a:pt x="859" y="1"/>
                    </a:moveTo>
                    <a:cubicBezTo>
                      <a:pt x="574" y="1"/>
                      <a:pt x="285" y="18"/>
                      <a:pt x="0" y="57"/>
                    </a:cubicBezTo>
                    <a:cubicBezTo>
                      <a:pt x="3276" y="486"/>
                      <a:pt x="5721" y="3276"/>
                      <a:pt x="5721" y="6580"/>
                    </a:cubicBezTo>
                    <a:cubicBezTo>
                      <a:pt x="5721" y="9880"/>
                      <a:pt x="3276" y="12670"/>
                      <a:pt x="0" y="13103"/>
                    </a:cubicBezTo>
                    <a:cubicBezTo>
                      <a:pt x="290" y="13141"/>
                      <a:pt x="578" y="13160"/>
                      <a:pt x="863" y="13160"/>
                    </a:cubicBezTo>
                    <a:cubicBezTo>
                      <a:pt x="4274" y="13160"/>
                      <a:pt x="7190" y="10510"/>
                      <a:pt x="7421" y="7009"/>
                    </a:cubicBezTo>
                    <a:cubicBezTo>
                      <a:pt x="7670" y="3216"/>
                      <a:pt x="4659" y="4"/>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2" name="Google Shape;10992;p74"/>
              <p:cNvSpPr/>
              <p:nvPr/>
            </p:nvSpPr>
            <p:spPr>
              <a:xfrm>
                <a:off x="3906699" y="2901205"/>
                <a:ext cx="225078" cy="324036"/>
              </a:xfrm>
              <a:custGeom>
                <a:avLst/>
                <a:gdLst/>
                <a:ahLst/>
                <a:cxnLst/>
                <a:rect l="l" t="t" r="r" b="b"/>
                <a:pathLst>
                  <a:path w="7151" h="10295" extrusionOk="0">
                    <a:moveTo>
                      <a:pt x="6007" y="0"/>
                    </a:moveTo>
                    <a:cubicBezTo>
                      <a:pt x="3952" y="0"/>
                      <a:pt x="2003" y="1664"/>
                      <a:pt x="2003" y="3719"/>
                    </a:cubicBezTo>
                    <a:lnTo>
                      <a:pt x="2003" y="4008"/>
                    </a:lnTo>
                    <a:lnTo>
                      <a:pt x="1" y="4008"/>
                    </a:lnTo>
                    <a:lnTo>
                      <a:pt x="1" y="6010"/>
                    </a:lnTo>
                    <a:lnTo>
                      <a:pt x="2003" y="6010"/>
                    </a:lnTo>
                    <a:lnTo>
                      <a:pt x="2003" y="9894"/>
                    </a:lnTo>
                    <a:cubicBezTo>
                      <a:pt x="2643" y="10133"/>
                      <a:pt x="3318" y="10267"/>
                      <a:pt x="4005" y="10295"/>
                    </a:cubicBezTo>
                    <a:lnTo>
                      <a:pt x="4005" y="6010"/>
                    </a:lnTo>
                    <a:lnTo>
                      <a:pt x="7150" y="6010"/>
                    </a:lnTo>
                    <a:lnTo>
                      <a:pt x="7150" y="4008"/>
                    </a:lnTo>
                    <a:lnTo>
                      <a:pt x="4005" y="4008"/>
                    </a:lnTo>
                    <a:lnTo>
                      <a:pt x="4005" y="3719"/>
                    </a:lnTo>
                    <a:cubicBezTo>
                      <a:pt x="4005" y="2614"/>
                      <a:pt x="4898" y="2006"/>
                      <a:pt x="6007" y="2006"/>
                    </a:cubicBezTo>
                    <a:lnTo>
                      <a:pt x="7150" y="2006"/>
                    </a:lnTo>
                    <a:lnTo>
                      <a:pt x="7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74"/>
              <p:cNvSpPr/>
              <p:nvPr/>
            </p:nvSpPr>
            <p:spPr>
              <a:xfrm>
                <a:off x="3818317" y="2804388"/>
                <a:ext cx="453996" cy="427620"/>
              </a:xfrm>
              <a:custGeom>
                <a:avLst/>
                <a:gdLst/>
                <a:ahLst/>
                <a:cxnLst/>
                <a:rect l="l" t="t" r="r" b="b"/>
                <a:pathLst>
                  <a:path w="14424" h="13586" extrusionOk="0">
                    <a:moveTo>
                      <a:pt x="7101" y="0"/>
                    </a:moveTo>
                    <a:cubicBezTo>
                      <a:pt x="6858" y="0"/>
                      <a:pt x="6614" y="13"/>
                      <a:pt x="6369" y="40"/>
                    </a:cubicBezTo>
                    <a:cubicBezTo>
                      <a:pt x="4325" y="261"/>
                      <a:pt x="2488" y="1394"/>
                      <a:pt x="1380" y="3125"/>
                    </a:cubicBezTo>
                    <a:cubicBezTo>
                      <a:pt x="268" y="4856"/>
                      <a:pt x="1" y="6996"/>
                      <a:pt x="655" y="8948"/>
                    </a:cubicBezTo>
                    <a:cubicBezTo>
                      <a:pt x="1306" y="10898"/>
                      <a:pt x="2809" y="12446"/>
                      <a:pt x="4737" y="13163"/>
                    </a:cubicBezTo>
                    <a:cubicBezTo>
                      <a:pt x="4761" y="13172"/>
                      <a:pt x="4785" y="13176"/>
                      <a:pt x="4810" y="13176"/>
                    </a:cubicBezTo>
                    <a:cubicBezTo>
                      <a:pt x="4875" y="13176"/>
                      <a:pt x="4938" y="13146"/>
                      <a:pt x="4979" y="13090"/>
                    </a:cubicBezTo>
                    <a:cubicBezTo>
                      <a:pt x="5011" y="13051"/>
                      <a:pt x="5025" y="13005"/>
                      <a:pt x="5025" y="12956"/>
                    </a:cubicBezTo>
                    <a:lnTo>
                      <a:pt x="5025" y="9078"/>
                    </a:lnTo>
                    <a:cubicBezTo>
                      <a:pt x="5025" y="8962"/>
                      <a:pt x="4930" y="8864"/>
                      <a:pt x="4811" y="8864"/>
                    </a:cubicBezTo>
                    <a:lnTo>
                      <a:pt x="3023" y="8864"/>
                    </a:lnTo>
                    <a:lnTo>
                      <a:pt x="3023" y="7291"/>
                    </a:lnTo>
                    <a:lnTo>
                      <a:pt x="4811" y="7291"/>
                    </a:lnTo>
                    <a:cubicBezTo>
                      <a:pt x="4927" y="7291"/>
                      <a:pt x="5025" y="7196"/>
                      <a:pt x="5025" y="7076"/>
                    </a:cubicBezTo>
                    <a:lnTo>
                      <a:pt x="5025" y="6791"/>
                    </a:lnTo>
                    <a:cubicBezTo>
                      <a:pt x="5025" y="4923"/>
                      <a:pt x="6795" y="3287"/>
                      <a:pt x="8815" y="3287"/>
                    </a:cubicBezTo>
                    <a:lnTo>
                      <a:pt x="9743" y="3287"/>
                    </a:lnTo>
                    <a:lnTo>
                      <a:pt x="9743" y="4860"/>
                    </a:lnTo>
                    <a:lnTo>
                      <a:pt x="8815" y="4860"/>
                    </a:lnTo>
                    <a:cubicBezTo>
                      <a:pt x="8209" y="4860"/>
                      <a:pt x="7657" y="5036"/>
                      <a:pt x="7263" y="5352"/>
                    </a:cubicBezTo>
                    <a:cubicBezTo>
                      <a:pt x="6827" y="5704"/>
                      <a:pt x="6598" y="6200"/>
                      <a:pt x="6598" y="6791"/>
                    </a:cubicBezTo>
                    <a:lnTo>
                      <a:pt x="6598" y="7076"/>
                    </a:lnTo>
                    <a:cubicBezTo>
                      <a:pt x="6598" y="7196"/>
                      <a:pt x="6693" y="7291"/>
                      <a:pt x="6813" y="7291"/>
                    </a:cubicBezTo>
                    <a:lnTo>
                      <a:pt x="7657" y="7291"/>
                    </a:lnTo>
                    <a:cubicBezTo>
                      <a:pt x="7777" y="7291"/>
                      <a:pt x="7872" y="7196"/>
                      <a:pt x="7872" y="7076"/>
                    </a:cubicBezTo>
                    <a:cubicBezTo>
                      <a:pt x="7872" y="6960"/>
                      <a:pt x="7777" y="6862"/>
                      <a:pt x="7657" y="6862"/>
                    </a:cubicBezTo>
                    <a:lnTo>
                      <a:pt x="7027" y="6862"/>
                    </a:lnTo>
                    <a:lnTo>
                      <a:pt x="7027" y="6791"/>
                    </a:lnTo>
                    <a:cubicBezTo>
                      <a:pt x="7027" y="5683"/>
                      <a:pt x="7988" y="5289"/>
                      <a:pt x="8815" y="5289"/>
                    </a:cubicBezTo>
                    <a:lnTo>
                      <a:pt x="9958" y="5289"/>
                    </a:lnTo>
                    <a:cubicBezTo>
                      <a:pt x="10074" y="5289"/>
                      <a:pt x="10173" y="5194"/>
                      <a:pt x="10173" y="5074"/>
                    </a:cubicBezTo>
                    <a:lnTo>
                      <a:pt x="10173" y="3072"/>
                    </a:lnTo>
                    <a:cubicBezTo>
                      <a:pt x="10173" y="2953"/>
                      <a:pt x="10074" y="2858"/>
                      <a:pt x="9958" y="2858"/>
                    </a:cubicBezTo>
                    <a:lnTo>
                      <a:pt x="8815" y="2858"/>
                    </a:lnTo>
                    <a:cubicBezTo>
                      <a:pt x="7766" y="2858"/>
                      <a:pt x="6704" y="3277"/>
                      <a:pt x="5898" y="4001"/>
                    </a:cubicBezTo>
                    <a:cubicBezTo>
                      <a:pt x="5057" y="4761"/>
                      <a:pt x="4596" y="5750"/>
                      <a:pt x="4596" y="6791"/>
                    </a:cubicBezTo>
                    <a:lnTo>
                      <a:pt x="4596" y="6862"/>
                    </a:lnTo>
                    <a:lnTo>
                      <a:pt x="2809" y="6862"/>
                    </a:lnTo>
                    <a:cubicBezTo>
                      <a:pt x="2689" y="6862"/>
                      <a:pt x="2594" y="6957"/>
                      <a:pt x="2594" y="7076"/>
                    </a:cubicBezTo>
                    <a:lnTo>
                      <a:pt x="2594" y="9078"/>
                    </a:lnTo>
                    <a:cubicBezTo>
                      <a:pt x="2594" y="9198"/>
                      <a:pt x="2689" y="9293"/>
                      <a:pt x="2809" y="9293"/>
                    </a:cubicBezTo>
                    <a:lnTo>
                      <a:pt x="4596" y="9293"/>
                    </a:lnTo>
                    <a:lnTo>
                      <a:pt x="4596" y="12643"/>
                    </a:lnTo>
                    <a:cubicBezTo>
                      <a:pt x="2256" y="11636"/>
                      <a:pt x="740" y="9335"/>
                      <a:pt x="733" y="6791"/>
                    </a:cubicBezTo>
                    <a:cubicBezTo>
                      <a:pt x="733" y="3280"/>
                      <a:pt x="3590" y="427"/>
                      <a:pt x="7098" y="427"/>
                    </a:cubicBezTo>
                    <a:cubicBezTo>
                      <a:pt x="10606" y="427"/>
                      <a:pt x="13459" y="3287"/>
                      <a:pt x="13459" y="6791"/>
                    </a:cubicBezTo>
                    <a:cubicBezTo>
                      <a:pt x="13459" y="10296"/>
                      <a:pt x="10606" y="13153"/>
                      <a:pt x="7098" y="13153"/>
                    </a:cubicBezTo>
                    <a:lnTo>
                      <a:pt x="7024" y="13153"/>
                    </a:lnTo>
                    <a:lnTo>
                      <a:pt x="7024" y="9297"/>
                    </a:lnTo>
                    <a:lnTo>
                      <a:pt x="9958" y="9297"/>
                    </a:lnTo>
                    <a:cubicBezTo>
                      <a:pt x="10074" y="9297"/>
                      <a:pt x="10173" y="9202"/>
                      <a:pt x="10173" y="9082"/>
                    </a:cubicBezTo>
                    <a:lnTo>
                      <a:pt x="10173" y="7080"/>
                    </a:lnTo>
                    <a:cubicBezTo>
                      <a:pt x="10173" y="6960"/>
                      <a:pt x="10074" y="6865"/>
                      <a:pt x="9958" y="6865"/>
                    </a:cubicBezTo>
                    <a:lnTo>
                      <a:pt x="8702" y="6865"/>
                    </a:lnTo>
                    <a:cubicBezTo>
                      <a:pt x="8582" y="6865"/>
                      <a:pt x="8487" y="6960"/>
                      <a:pt x="8487" y="7080"/>
                    </a:cubicBezTo>
                    <a:cubicBezTo>
                      <a:pt x="8487" y="7200"/>
                      <a:pt x="8582" y="7295"/>
                      <a:pt x="8702" y="7295"/>
                    </a:cubicBezTo>
                    <a:lnTo>
                      <a:pt x="9743" y="7295"/>
                    </a:lnTo>
                    <a:lnTo>
                      <a:pt x="9743" y="8867"/>
                    </a:lnTo>
                    <a:lnTo>
                      <a:pt x="6809" y="8867"/>
                    </a:lnTo>
                    <a:cubicBezTo>
                      <a:pt x="6693" y="8867"/>
                      <a:pt x="6594" y="8962"/>
                      <a:pt x="6594" y="9082"/>
                    </a:cubicBezTo>
                    <a:lnTo>
                      <a:pt x="6594" y="13367"/>
                    </a:lnTo>
                    <a:cubicBezTo>
                      <a:pt x="6594" y="13480"/>
                      <a:pt x="6686" y="13575"/>
                      <a:pt x="6802" y="13582"/>
                    </a:cubicBezTo>
                    <a:cubicBezTo>
                      <a:pt x="6908" y="13586"/>
                      <a:pt x="7003" y="13586"/>
                      <a:pt x="7098" y="13586"/>
                    </a:cubicBezTo>
                    <a:cubicBezTo>
                      <a:pt x="9842" y="13586"/>
                      <a:pt x="12319" y="11932"/>
                      <a:pt x="13371" y="9395"/>
                    </a:cubicBezTo>
                    <a:cubicBezTo>
                      <a:pt x="14423" y="6855"/>
                      <a:pt x="13843" y="3935"/>
                      <a:pt x="11900" y="1992"/>
                    </a:cubicBezTo>
                    <a:cubicBezTo>
                      <a:pt x="10621" y="710"/>
                      <a:pt x="8891" y="0"/>
                      <a:pt x="7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4" name="Google Shape;10994;p74"/>
            <p:cNvGrpSpPr/>
            <p:nvPr/>
          </p:nvGrpSpPr>
          <p:grpSpPr>
            <a:xfrm>
              <a:off x="4340046" y="2804383"/>
              <a:ext cx="450881" cy="427651"/>
              <a:chOff x="3302118" y="3796508"/>
              <a:chExt cx="372845" cy="353636"/>
            </a:xfrm>
          </p:grpSpPr>
          <p:sp>
            <p:nvSpPr>
              <p:cNvPr id="10995" name="Google Shape;10995;p74"/>
              <p:cNvSpPr/>
              <p:nvPr/>
            </p:nvSpPr>
            <p:spPr>
              <a:xfrm>
                <a:off x="3304175" y="3796508"/>
                <a:ext cx="342418" cy="342418"/>
              </a:xfrm>
              <a:custGeom>
                <a:avLst/>
                <a:gdLst/>
                <a:ahLst/>
                <a:cxnLst/>
                <a:rect l="l" t="t" r="r" b="b"/>
                <a:pathLst>
                  <a:path w="13156" h="13156" extrusionOk="0">
                    <a:moveTo>
                      <a:pt x="6576" y="1"/>
                    </a:moveTo>
                    <a:cubicBezTo>
                      <a:pt x="2945" y="1"/>
                      <a:pt x="0" y="2945"/>
                      <a:pt x="0" y="6580"/>
                    </a:cubicBezTo>
                    <a:cubicBezTo>
                      <a:pt x="0" y="10211"/>
                      <a:pt x="2945" y="13156"/>
                      <a:pt x="6576" y="13156"/>
                    </a:cubicBezTo>
                    <a:cubicBezTo>
                      <a:pt x="10211" y="13156"/>
                      <a:pt x="13156" y="10211"/>
                      <a:pt x="13156" y="6580"/>
                    </a:cubicBezTo>
                    <a:cubicBezTo>
                      <a:pt x="13156" y="2945"/>
                      <a:pt x="10211" y="1"/>
                      <a:pt x="65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74"/>
              <p:cNvSpPr/>
              <p:nvPr/>
            </p:nvSpPr>
            <p:spPr>
              <a:xfrm>
                <a:off x="3475384" y="3802104"/>
                <a:ext cx="199579" cy="342522"/>
              </a:xfrm>
              <a:custGeom>
                <a:avLst/>
                <a:gdLst/>
                <a:ahLst/>
                <a:cxnLst/>
                <a:rect l="l" t="t" r="r" b="b"/>
                <a:pathLst>
                  <a:path w="7668" h="13160" extrusionOk="0">
                    <a:moveTo>
                      <a:pt x="859" y="1"/>
                    </a:moveTo>
                    <a:cubicBezTo>
                      <a:pt x="570" y="1"/>
                      <a:pt x="282" y="18"/>
                      <a:pt x="0" y="57"/>
                    </a:cubicBezTo>
                    <a:cubicBezTo>
                      <a:pt x="3273" y="486"/>
                      <a:pt x="5721" y="3276"/>
                      <a:pt x="5721" y="6580"/>
                    </a:cubicBezTo>
                    <a:cubicBezTo>
                      <a:pt x="5721" y="9880"/>
                      <a:pt x="3273" y="12670"/>
                      <a:pt x="0" y="13103"/>
                    </a:cubicBezTo>
                    <a:cubicBezTo>
                      <a:pt x="291" y="13141"/>
                      <a:pt x="579" y="13160"/>
                      <a:pt x="863" y="13160"/>
                    </a:cubicBezTo>
                    <a:cubicBezTo>
                      <a:pt x="4274" y="13160"/>
                      <a:pt x="7190" y="10510"/>
                      <a:pt x="7417" y="7009"/>
                    </a:cubicBezTo>
                    <a:cubicBezTo>
                      <a:pt x="7667" y="3216"/>
                      <a:pt x="4659" y="4"/>
                      <a:pt x="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74"/>
              <p:cNvSpPr/>
              <p:nvPr/>
            </p:nvSpPr>
            <p:spPr>
              <a:xfrm>
                <a:off x="3387931" y="3863555"/>
                <a:ext cx="219620" cy="219620"/>
              </a:xfrm>
              <a:custGeom>
                <a:avLst/>
                <a:gdLst/>
                <a:ahLst/>
                <a:cxnLst/>
                <a:rect l="l" t="t" r="r" b="b"/>
                <a:pathLst>
                  <a:path w="8438" h="8438" extrusionOk="0">
                    <a:moveTo>
                      <a:pt x="6654" y="430"/>
                    </a:moveTo>
                    <a:cubicBezTo>
                      <a:pt x="7400" y="430"/>
                      <a:pt x="8005" y="1035"/>
                      <a:pt x="8008" y="1781"/>
                    </a:cubicBezTo>
                    <a:lnTo>
                      <a:pt x="8008" y="6654"/>
                    </a:lnTo>
                    <a:cubicBezTo>
                      <a:pt x="8005" y="7403"/>
                      <a:pt x="7400" y="8005"/>
                      <a:pt x="6654" y="8008"/>
                    </a:cubicBezTo>
                    <a:lnTo>
                      <a:pt x="1781" y="8008"/>
                    </a:lnTo>
                    <a:cubicBezTo>
                      <a:pt x="1035" y="8005"/>
                      <a:pt x="429" y="7403"/>
                      <a:pt x="429" y="6654"/>
                    </a:cubicBezTo>
                    <a:lnTo>
                      <a:pt x="429" y="1781"/>
                    </a:lnTo>
                    <a:cubicBezTo>
                      <a:pt x="429" y="1035"/>
                      <a:pt x="1035" y="430"/>
                      <a:pt x="1781" y="430"/>
                    </a:cubicBezTo>
                    <a:close/>
                    <a:moveTo>
                      <a:pt x="1781" y="0"/>
                    </a:moveTo>
                    <a:cubicBezTo>
                      <a:pt x="795" y="0"/>
                      <a:pt x="0" y="799"/>
                      <a:pt x="0" y="1781"/>
                    </a:cubicBezTo>
                    <a:lnTo>
                      <a:pt x="0" y="6654"/>
                    </a:lnTo>
                    <a:cubicBezTo>
                      <a:pt x="0" y="7639"/>
                      <a:pt x="795" y="8434"/>
                      <a:pt x="1781" y="8438"/>
                    </a:cubicBezTo>
                    <a:lnTo>
                      <a:pt x="6654" y="8438"/>
                    </a:lnTo>
                    <a:cubicBezTo>
                      <a:pt x="7639" y="8434"/>
                      <a:pt x="8434" y="7639"/>
                      <a:pt x="8438" y="6654"/>
                    </a:cubicBezTo>
                    <a:lnTo>
                      <a:pt x="8438" y="1781"/>
                    </a:lnTo>
                    <a:cubicBezTo>
                      <a:pt x="8434" y="799"/>
                      <a:pt x="7639" y="0"/>
                      <a:pt x="6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74"/>
              <p:cNvSpPr/>
              <p:nvPr/>
            </p:nvSpPr>
            <p:spPr>
              <a:xfrm>
                <a:off x="3542326" y="3891378"/>
                <a:ext cx="29775" cy="29880"/>
              </a:xfrm>
              <a:custGeom>
                <a:avLst/>
                <a:gdLst/>
                <a:ahLst/>
                <a:cxnLst/>
                <a:rect l="l" t="t" r="r" b="b"/>
                <a:pathLst>
                  <a:path w="1144" h="1148" extrusionOk="0">
                    <a:moveTo>
                      <a:pt x="574" y="1"/>
                    </a:moveTo>
                    <a:cubicBezTo>
                      <a:pt x="257" y="1"/>
                      <a:pt x="0" y="258"/>
                      <a:pt x="0" y="575"/>
                    </a:cubicBezTo>
                    <a:cubicBezTo>
                      <a:pt x="0" y="891"/>
                      <a:pt x="257" y="1148"/>
                      <a:pt x="574" y="1148"/>
                    </a:cubicBezTo>
                    <a:cubicBezTo>
                      <a:pt x="891" y="1148"/>
                      <a:pt x="1144" y="891"/>
                      <a:pt x="1144" y="575"/>
                    </a:cubicBezTo>
                    <a:cubicBezTo>
                      <a:pt x="1144" y="258"/>
                      <a:pt x="891"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9" name="Google Shape;10999;p74"/>
              <p:cNvSpPr/>
              <p:nvPr/>
            </p:nvSpPr>
            <p:spPr>
              <a:xfrm>
                <a:off x="3302118" y="3796534"/>
                <a:ext cx="372558" cy="353610"/>
              </a:xfrm>
              <a:custGeom>
                <a:avLst/>
                <a:gdLst/>
                <a:ahLst/>
                <a:cxnLst/>
                <a:rect l="l" t="t" r="r" b="b"/>
                <a:pathLst>
                  <a:path w="14314" h="13586" extrusionOk="0">
                    <a:moveTo>
                      <a:pt x="7516" y="429"/>
                    </a:moveTo>
                    <a:cubicBezTo>
                      <a:pt x="11024" y="429"/>
                      <a:pt x="13877" y="3283"/>
                      <a:pt x="13877" y="6794"/>
                    </a:cubicBezTo>
                    <a:cubicBezTo>
                      <a:pt x="13877" y="10302"/>
                      <a:pt x="11024" y="13155"/>
                      <a:pt x="7516" y="13155"/>
                    </a:cubicBezTo>
                    <a:cubicBezTo>
                      <a:pt x="4004" y="13155"/>
                      <a:pt x="1151" y="10302"/>
                      <a:pt x="1151" y="6794"/>
                    </a:cubicBezTo>
                    <a:cubicBezTo>
                      <a:pt x="1151" y="3283"/>
                      <a:pt x="4004" y="429"/>
                      <a:pt x="7516" y="429"/>
                    </a:cubicBezTo>
                    <a:close/>
                    <a:moveTo>
                      <a:pt x="7514" y="1"/>
                    </a:moveTo>
                    <a:cubicBezTo>
                      <a:pt x="6207" y="1"/>
                      <a:pt x="4892" y="377"/>
                      <a:pt x="3741" y="1147"/>
                    </a:cubicBezTo>
                    <a:cubicBezTo>
                      <a:pt x="1045" y="2945"/>
                      <a:pt x="0" y="6400"/>
                      <a:pt x="1239" y="9391"/>
                    </a:cubicBezTo>
                    <a:cubicBezTo>
                      <a:pt x="2307" y="11966"/>
                      <a:pt x="4809" y="13586"/>
                      <a:pt x="7510" y="13586"/>
                    </a:cubicBezTo>
                    <a:cubicBezTo>
                      <a:pt x="7950" y="13586"/>
                      <a:pt x="8394" y="13543"/>
                      <a:pt x="8839" y="13454"/>
                    </a:cubicBezTo>
                    <a:cubicBezTo>
                      <a:pt x="12020" y="12825"/>
                      <a:pt x="14307" y="10035"/>
                      <a:pt x="14307" y="6794"/>
                    </a:cubicBezTo>
                    <a:cubicBezTo>
                      <a:pt x="14314" y="4989"/>
                      <a:pt x="13596" y="3261"/>
                      <a:pt x="12319" y="1991"/>
                    </a:cubicBezTo>
                    <a:cubicBezTo>
                      <a:pt x="11005" y="677"/>
                      <a:pt x="9266" y="1"/>
                      <a:pt x="7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0" name="Google Shape;11000;p74"/>
              <p:cNvSpPr/>
              <p:nvPr/>
            </p:nvSpPr>
            <p:spPr>
              <a:xfrm>
                <a:off x="3387931" y="3863555"/>
                <a:ext cx="219620" cy="219620"/>
              </a:xfrm>
              <a:custGeom>
                <a:avLst/>
                <a:gdLst/>
                <a:ahLst/>
                <a:cxnLst/>
                <a:rect l="l" t="t" r="r" b="b"/>
                <a:pathLst>
                  <a:path w="8438" h="8438" extrusionOk="0">
                    <a:moveTo>
                      <a:pt x="6654" y="430"/>
                    </a:moveTo>
                    <a:cubicBezTo>
                      <a:pt x="7400" y="430"/>
                      <a:pt x="8005" y="1035"/>
                      <a:pt x="8008" y="1781"/>
                    </a:cubicBezTo>
                    <a:lnTo>
                      <a:pt x="8008" y="6654"/>
                    </a:lnTo>
                    <a:cubicBezTo>
                      <a:pt x="8005" y="7403"/>
                      <a:pt x="7400" y="8005"/>
                      <a:pt x="6654" y="8008"/>
                    </a:cubicBezTo>
                    <a:lnTo>
                      <a:pt x="1781" y="8008"/>
                    </a:lnTo>
                    <a:cubicBezTo>
                      <a:pt x="1035" y="8005"/>
                      <a:pt x="429" y="7403"/>
                      <a:pt x="429" y="6654"/>
                    </a:cubicBezTo>
                    <a:lnTo>
                      <a:pt x="429" y="1781"/>
                    </a:lnTo>
                    <a:cubicBezTo>
                      <a:pt x="429" y="1035"/>
                      <a:pt x="1035" y="430"/>
                      <a:pt x="1781" y="430"/>
                    </a:cubicBezTo>
                    <a:close/>
                    <a:moveTo>
                      <a:pt x="1781" y="0"/>
                    </a:moveTo>
                    <a:cubicBezTo>
                      <a:pt x="795" y="0"/>
                      <a:pt x="0" y="799"/>
                      <a:pt x="0" y="1781"/>
                    </a:cubicBezTo>
                    <a:lnTo>
                      <a:pt x="0" y="6654"/>
                    </a:lnTo>
                    <a:cubicBezTo>
                      <a:pt x="0" y="7639"/>
                      <a:pt x="795" y="8434"/>
                      <a:pt x="1781" y="8438"/>
                    </a:cubicBezTo>
                    <a:lnTo>
                      <a:pt x="6654" y="8438"/>
                    </a:lnTo>
                    <a:cubicBezTo>
                      <a:pt x="7639" y="8434"/>
                      <a:pt x="8434" y="7639"/>
                      <a:pt x="8438" y="6654"/>
                    </a:cubicBezTo>
                    <a:lnTo>
                      <a:pt x="8438" y="1781"/>
                    </a:lnTo>
                    <a:cubicBezTo>
                      <a:pt x="8434" y="799"/>
                      <a:pt x="7639" y="0"/>
                      <a:pt x="6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74"/>
              <p:cNvSpPr/>
              <p:nvPr/>
            </p:nvSpPr>
            <p:spPr>
              <a:xfrm>
                <a:off x="3434546" y="3915506"/>
                <a:ext cx="127665" cy="115562"/>
              </a:xfrm>
              <a:custGeom>
                <a:avLst/>
                <a:gdLst/>
                <a:ahLst/>
                <a:cxnLst/>
                <a:rect l="l" t="t" r="r" b="b"/>
                <a:pathLst>
                  <a:path w="4905" h="4440" extrusionOk="0">
                    <a:moveTo>
                      <a:pt x="2426" y="0"/>
                    </a:moveTo>
                    <a:cubicBezTo>
                      <a:pt x="1830" y="0"/>
                      <a:pt x="1238" y="240"/>
                      <a:pt x="802" y="703"/>
                    </a:cubicBezTo>
                    <a:cubicBezTo>
                      <a:pt x="42" y="1516"/>
                      <a:pt x="0" y="2768"/>
                      <a:pt x="707" y="3627"/>
                    </a:cubicBezTo>
                    <a:cubicBezTo>
                      <a:pt x="1143" y="4158"/>
                      <a:pt x="1780" y="4440"/>
                      <a:pt x="2426" y="4440"/>
                    </a:cubicBezTo>
                    <a:cubicBezTo>
                      <a:pt x="2828" y="4440"/>
                      <a:pt x="3233" y="4331"/>
                      <a:pt x="3596" y="4105"/>
                    </a:cubicBezTo>
                    <a:cubicBezTo>
                      <a:pt x="3712" y="4032"/>
                      <a:pt x="3730" y="3870"/>
                      <a:pt x="3635" y="3775"/>
                    </a:cubicBezTo>
                    <a:lnTo>
                      <a:pt x="3631" y="3771"/>
                    </a:lnTo>
                    <a:cubicBezTo>
                      <a:pt x="3590" y="3730"/>
                      <a:pt x="3536" y="3708"/>
                      <a:pt x="3481" y="3708"/>
                    </a:cubicBezTo>
                    <a:cubicBezTo>
                      <a:pt x="3442" y="3708"/>
                      <a:pt x="3403" y="3719"/>
                      <a:pt x="3367" y="3743"/>
                    </a:cubicBezTo>
                    <a:cubicBezTo>
                      <a:pt x="3084" y="3916"/>
                      <a:pt x="2756" y="4010"/>
                      <a:pt x="2425" y="4010"/>
                    </a:cubicBezTo>
                    <a:cubicBezTo>
                      <a:pt x="2419" y="4010"/>
                      <a:pt x="2413" y="4010"/>
                      <a:pt x="2407" y="4010"/>
                    </a:cubicBezTo>
                    <a:cubicBezTo>
                      <a:pt x="1605" y="4003"/>
                      <a:pt x="904" y="3462"/>
                      <a:pt x="697" y="2687"/>
                    </a:cubicBezTo>
                    <a:cubicBezTo>
                      <a:pt x="489" y="1913"/>
                      <a:pt x="820" y="1094"/>
                      <a:pt x="1510" y="682"/>
                    </a:cubicBezTo>
                    <a:cubicBezTo>
                      <a:pt x="1793" y="514"/>
                      <a:pt x="2109" y="432"/>
                      <a:pt x="2422" y="432"/>
                    </a:cubicBezTo>
                    <a:cubicBezTo>
                      <a:pt x="2871" y="432"/>
                      <a:pt x="3316" y="600"/>
                      <a:pt x="3659" y="925"/>
                    </a:cubicBezTo>
                    <a:cubicBezTo>
                      <a:pt x="4240" y="1477"/>
                      <a:pt x="4381" y="2350"/>
                      <a:pt x="4008" y="3057"/>
                    </a:cubicBezTo>
                    <a:cubicBezTo>
                      <a:pt x="3962" y="3141"/>
                      <a:pt x="3976" y="3243"/>
                      <a:pt x="4043" y="3310"/>
                    </a:cubicBezTo>
                    <a:lnTo>
                      <a:pt x="4046" y="3314"/>
                    </a:lnTo>
                    <a:cubicBezTo>
                      <a:pt x="4087" y="3355"/>
                      <a:pt x="4141" y="3375"/>
                      <a:pt x="4194" y="3375"/>
                    </a:cubicBezTo>
                    <a:cubicBezTo>
                      <a:pt x="4268" y="3375"/>
                      <a:pt x="4342" y="3336"/>
                      <a:pt x="4381" y="3264"/>
                    </a:cubicBezTo>
                    <a:cubicBezTo>
                      <a:pt x="4905" y="2283"/>
                      <a:pt x="4620" y="1062"/>
                      <a:pt x="3716" y="415"/>
                    </a:cubicBezTo>
                    <a:cubicBezTo>
                      <a:pt x="3327" y="136"/>
                      <a:pt x="2875" y="0"/>
                      <a:pt x="24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74"/>
              <p:cNvSpPr/>
              <p:nvPr/>
            </p:nvSpPr>
            <p:spPr>
              <a:xfrm>
                <a:off x="3542326" y="3891378"/>
                <a:ext cx="29775" cy="29880"/>
              </a:xfrm>
              <a:custGeom>
                <a:avLst/>
                <a:gdLst/>
                <a:ahLst/>
                <a:cxnLst/>
                <a:rect l="l" t="t" r="r" b="b"/>
                <a:pathLst>
                  <a:path w="1144" h="1148" extrusionOk="0">
                    <a:moveTo>
                      <a:pt x="574" y="1"/>
                    </a:moveTo>
                    <a:cubicBezTo>
                      <a:pt x="257" y="1"/>
                      <a:pt x="0" y="258"/>
                      <a:pt x="0" y="575"/>
                    </a:cubicBezTo>
                    <a:cubicBezTo>
                      <a:pt x="0" y="891"/>
                      <a:pt x="257" y="1148"/>
                      <a:pt x="574" y="1148"/>
                    </a:cubicBezTo>
                    <a:cubicBezTo>
                      <a:pt x="891" y="1148"/>
                      <a:pt x="1144" y="891"/>
                      <a:pt x="1144" y="575"/>
                    </a:cubicBezTo>
                    <a:cubicBezTo>
                      <a:pt x="1144" y="258"/>
                      <a:pt x="891" y="1"/>
                      <a:pt x="5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3" name="Google Shape;11003;p74"/>
            <p:cNvGrpSpPr/>
            <p:nvPr/>
          </p:nvGrpSpPr>
          <p:grpSpPr>
            <a:xfrm>
              <a:off x="4874935" y="2804382"/>
              <a:ext cx="479414" cy="427657"/>
              <a:chOff x="4874935" y="2804382"/>
              <a:chExt cx="479414" cy="427657"/>
            </a:xfrm>
          </p:grpSpPr>
          <p:sp>
            <p:nvSpPr>
              <p:cNvPr id="11004" name="Google Shape;11004;p74"/>
              <p:cNvSpPr/>
              <p:nvPr/>
            </p:nvSpPr>
            <p:spPr>
              <a:xfrm>
                <a:off x="4940138" y="2804382"/>
                <a:ext cx="414211" cy="414085"/>
              </a:xfrm>
              <a:custGeom>
                <a:avLst/>
                <a:gdLst/>
                <a:ahLst/>
                <a:cxnLst/>
                <a:rect l="l" t="t" r="r" b="b"/>
                <a:pathLst>
                  <a:path w="13160" h="13156" extrusionOk="0">
                    <a:moveTo>
                      <a:pt x="6580" y="1"/>
                    </a:moveTo>
                    <a:cubicBezTo>
                      <a:pt x="2945" y="1"/>
                      <a:pt x="0" y="2945"/>
                      <a:pt x="0" y="6580"/>
                    </a:cubicBezTo>
                    <a:cubicBezTo>
                      <a:pt x="0" y="10211"/>
                      <a:pt x="2945" y="13156"/>
                      <a:pt x="6580" y="13156"/>
                    </a:cubicBezTo>
                    <a:cubicBezTo>
                      <a:pt x="10211" y="13156"/>
                      <a:pt x="13159" y="10211"/>
                      <a:pt x="13159" y="6580"/>
                    </a:cubicBezTo>
                    <a:cubicBezTo>
                      <a:pt x="13159" y="2945"/>
                      <a:pt x="10211" y="1"/>
                      <a:pt x="6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74"/>
              <p:cNvSpPr/>
              <p:nvPr/>
            </p:nvSpPr>
            <p:spPr>
              <a:xfrm>
                <a:off x="5084370" y="2811155"/>
                <a:ext cx="241319" cy="414211"/>
              </a:xfrm>
              <a:custGeom>
                <a:avLst/>
                <a:gdLst/>
                <a:ahLst/>
                <a:cxnLst/>
                <a:rect l="l" t="t" r="r" b="b"/>
                <a:pathLst>
                  <a:path w="7667" h="13160" extrusionOk="0">
                    <a:moveTo>
                      <a:pt x="859" y="1"/>
                    </a:moveTo>
                    <a:cubicBezTo>
                      <a:pt x="570" y="1"/>
                      <a:pt x="285" y="18"/>
                      <a:pt x="0" y="57"/>
                    </a:cubicBezTo>
                    <a:cubicBezTo>
                      <a:pt x="3272" y="486"/>
                      <a:pt x="5721" y="3276"/>
                      <a:pt x="5721" y="6580"/>
                    </a:cubicBezTo>
                    <a:cubicBezTo>
                      <a:pt x="5721" y="9880"/>
                      <a:pt x="3272" y="12670"/>
                      <a:pt x="0" y="13103"/>
                    </a:cubicBezTo>
                    <a:cubicBezTo>
                      <a:pt x="290" y="13141"/>
                      <a:pt x="578" y="13160"/>
                      <a:pt x="863" y="13160"/>
                    </a:cubicBezTo>
                    <a:cubicBezTo>
                      <a:pt x="4274" y="13160"/>
                      <a:pt x="7190" y="10510"/>
                      <a:pt x="7421" y="7009"/>
                    </a:cubicBezTo>
                    <a:cubicBezTo>
                      <a:pt x="7667" y="3216"/>
                      <a:pt x="4659" y="4"/>
                      <a:pt x="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74"/>
              <p:cNvSpPr/>
              <p:nvPr/>
            </p:nvSpPr>
            <p:spPr>
              <a:xfrm>
                <a:off x="5002849" y="2981812"/>
                <a:ext cx="45985" cy="135909"/>
              </a:xfrm>
              <a:custGeom>
                <a:avLst/>
                <a:gdLst/>
                <a:ahLst/>
                <a:cxnLst/>
                <a:rect l="l" t="t" r="r" b="b"/>
                <a:pathLst>
                  <a:path w="1461" h="4318" extrusionOk="0">
                    <a:moveTo>
                      <a:pt x="60" y="0"/>
                    </a:moveTo>
                    <a:cubicBezTo>
                      <a:pt x="29" y="0"/>
                      <a:pt x="0" y="25"/>
                      <a:pt x="0" y="57"/>
                    </a:cubicBezTo>
                    <a:lnTo>
                      <a:pt x="0" y="4261"/>
                    </a:lnTo>
                    <a:cubicBezTo>
                      <a:pt x="0" y="4293"/>
                      <a:pt x="29" y="4318"/>
                      <a:pt x="60" y="4318"/>
                    </a:cubicBezTo>
                    <a:lnTo>
                      <a:pt x="1404" y="4318"/>
                    </a:lnTo>
                    <a:cubicBezTo>
                      <a:pt x="1436" y="4318"/>
                      <a:pt x="1461" y="4293"/>
                      <a:pt x="1461" y="4261"/>
                    </a:cubicBezTo>
                    <a:lnTo>
                      <a:pt x="1461" y="57"/>
                    </a:lnTo>
                    <a:cubicBezTo>
                      <a:pt x="1461" y="25"/>
                      <a:pt x="1436" y="0"/>
                      <a:pt x="1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7" name="Google Shape;11007;p74"/>
              <p:cNvSpPr/>
              <p:nvPr/>
            </p:nvSpPr>
            <p:spPr>
              <a:xfrm>
                <a:off x="4984688" y="2900670"/>
                <a:ext cx="64146" cy="55050"/>
              </a:xfrm>
              <a:custGeom>
                <a:avLst/>
                <a:gdLst/>
                <a:ahLst/>
                <a:cxnLst/>
                <a:rect l="l" t="t" r="r" b="b"/>
                <a:pathLst>
                  <a:path w="2038" h="1749" extrusionOk="0">
                    <a:moveTo>
                      <a:pt x="1160" y="1"/>
                    </a:moveTo>
                    <a:cubicBezTo>
                      <a:pt x="946" y="1"/>
                      <a:pt x="727" y="81"/>
                      <a:pt x="549" y="260"/>
                    </a:cubicBezTo>
                    <a:cubicBezTo>
                      <a:pt x="0" y="809"/>
                      <a:pt x="387" y="1748"/>
                      <a:pt x="1165" y="1748"/>
                    </a:cubicBezTo>
                    <a:cubicBezTo>
                      <a:pt x="1647" y="1748"/>
                      <a:pt x="2038" y="1358"/>
                      <a:pt x="2038" y="876"/>
                    </a:cubicBezTo>
                    <a:cubicBezTo>
                      <a:pt x="2038" y="350"/>
                      <a:pt x="1608" y="1"/>
                      <a:pt x="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8" name="Google Shape;11008;p74"/>
              <p:cNvSpPr/>
              <p:nvPr/>
            </p:nvSpPr>
            <p:spPr>
              <a:xfrm>
                <a:off x="5092900" y="2981687"/>
                <a:ext cx="144879" cy="136035"/>
              </a:xfrm>
              <a:custGeom>
                <a:avLst/>
                <a:gdLst/>
                <a:ahLst/>
                <a:cxnLst/>
                <a:rect l="l" t="t" r="r" b="b"/>
                <a:pathLst>
                  <a:path w="4603" h="4322" extrusionOk="0">
                    <a:moveTo>
                      <a:pt x="70" y="1"/>
                    </a:moveTo>
                    <a:cubicBezTo>
                      <a:pt x="32" y="1"/>
                      <a:pt x="0" y="33"/>
                      <a:pt x="0" y="71"/>
                    </a:cubicBezTo>
                    <a:lnTo>
                      <a:pt x="0" y="4255"/>
                    </a:lnTo>
                    <a:cubicBezTo>
                      <a:pt x="0" y="4290"/>
                      <a:pt x="32" y="4322"/>
                      <a:pt x="70" y="4322"/>
                    </a:cubicBezTo>
                    <a:lnTo>
                      <a:pt x="1390" y="4322"/>
                    </a:lnTo>
                    <a:cubicBezTo>
                      <a:pt x="1429" y="4322"/>
                      <a:pt x="1460" y="4290"/>
                      <a:pt x="1460" y="4255"/>
                    </a:cubicBezTo>
                    <a:lnTo>
                      <a:pt x="1460" y="2766"/>
                    </a:lnTo>
                    <a:cubicBezTo>
                      <a:pt x="1460" y="2281"/>
                      <a:pt x="1569" y="1461"/>
                      <a:pt x="2301" y="1461"/>
                    </a:cubicBezTo>
                    <a:cubicBezTo>
                      <a:pt x="3036" y="1461"/>
                      <a:pt x="3146" y="2281"/>
                      <a:pt x="3146" y="2766"/>
                    </a:cubicBezTo>
                    <a:lnTo>
                      <a:pt x="3146" y="4255"/>
                    </a:lnTo>
                    <a:cubicBezTo>
                      <a:pt x="3146" y="4290"/>
                      <a:pt x="3177" y="4322"/>
                      <a:pt x="3216" y="4322"/>
                    </a:cubicBezTo>
                    <a:lnTo>
                      <a:pt x="4535" y="4322"/>
                    </a:lnTo>
                    <a:cubicBezTo>
                      <a:pt x="4574" y="4322"/>
                      <a:pt x="4602" y="4290"/>
                      <a:pt x="4602" y="4255"/>
                    </a:cubicBezTo>
                    <a:lnTo>
                      <a:pt x="4602" y="2306"/>
                    </a:lnTo>
                    <a:cubicBezTo>
                      <a:pt x="4602" y="1707"/>
                      <a:pt x="4433" y="1151"/>
                      <a:pt x="4127" y="743"/>
                    </a:cubicBezTo>
                    <a:cubicBezTo>
                      <a:pt x="3761" y="258"/>
                      <a:pt x="3230" y="4"/>
                      <a:pt x="2586" y="4"/>
                    </a:cubicBezTo>
                    <a:cubicBezTo>
                      <a:pt x="2581" y="4"/>
                      <a:pt x="2575" y="4"/>
                      <a:pt x="2569" y="4"/>
                    </a:cubicBezTo>
                    <a:cubicBezTo>
                      <a:pt x="2107" y="4"/>
                      <a:pt x="1656" y="148"/>
                      <a:pt x="1277" y="413"/>
                    </a:cubicBezTo>
                    <a:cubicBezTo>
                      <a:pt x="1265" y="420"/>
                      <a:pt x="1253" y="423"/>
                      <a:pt x="1240" y="423"/>
                    </a:cubicBezTo>
                    <a:cubicBezTo>
                      <a:pt x="1205" y="423"/>
                      <a:pt x="1172" y="396"/>
                      <a:pt x="1172" y="356"/>
                    </a:cubicBezTo>
                    <a:lnTo>
                      <a:pt x="1172" y="71"/>
                    </a:lnTo>
                    <a:cubicBezTo>
                      <a:pt x="1172" y="33"/>
                      <a:pt x="1140" y="1"/>
                      <a:pt x="1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9" name="Google Shape;11009;p74"/>
              <p:cNvSpPr/>
              <p:nvPr/>
            </p:nvSpPr>
            <p:spPr>
              <a:xfrm>
                <a:off x="4874935" y="2804419"/>
                <a:ext cx="450440" cy="427620"/>
              </a:xfrm>
              <a:custGeom>
                <a:avLst/>
                <a:gdLst/>
                <a:ahLst/>
                <a:cxnLst/>
                <a:rect l="l" t="t" r="r" b="b"/>
                <a:pathLst>
                  <a:path w="14311" h="13586" extrusionOk="0">
                    <a:moveTo>
                      <a:pt x="7513" y="429"/>
                    </a:moveTo>
                    <a:cubicBezTo>
                      <a:pt x="11021" y="429"/>
                      <a:pt x="13878" y="3283"/>
                      <a:pt x="13878" y="6794"/>
                    </a:cubicBezTo>
                    <a:cubicBezTo>
                      <a:pt x="13878" y="10302"/>
                      <a:pt x="11021" y="13155"/>
                      <a:pt x="7513" y="13155"/>
                    </a:cubicBezTo>
                    <a:cubicBezTo>
                      <a:pt x="4005" y="13155"/>
                      <a:pt x="1148" y="10302"/>
                      <a:pt x="1148" y="6794"/>
                    </a:cubicBezTo>
                    <a:cubicBezTo>
                      <a:pt x="1148" y="3283"/>
                      <a:pt x="4005" y="429"/>
                      <a:pt x="7513" y="429"/>
                    </a:cubicBezTo>
                    <a:close/>
                    <a:moveTo>
                      <a:pt x="7512" y="1"/>
                    </a:moveTo>
                    <a:cubicBezTo>
                      <a:pt x="6205" y="1"/>
                      <a:pt x="4891" y="377"/>
                      <a:pt x="3741" y="1147"/>
                    </a:cubicBezTo>
                    <a:cubicBezTo>
                      <a:pt x="1046" y="2945"/>
                      <a:pt x="1" y="6400"/>
                      <a:pt x="1239" y="9391"/>
                    </a:cubicBezTo>
                    <a:cubicBezTo>
                      <a:pt x="2304" y="11966"/>
                      <a:pt x="4809" y="13586"/>
                      <a:pt x="7510" y="13586"/>
                    </a:cubicBezTo>
                    <a:cubicBezTo>
                      <a:pt x="7950" y="13586"/>
                      <a:pt x="8395" y="13543"/>
                      <a:pt x="8839" y="13454"/>
                    </a:cubicBezTo>
                    <a:cubicBezTo>
                      <a:pt x="12016" y="12821"/>
                      <a:pt x="14307" y="10035"/>
                      <a:pt x="14307" y="6794"/>
                    </a:cubicBezTo>
                    <a:cubicBezTo>
                      <a:pt x="14310" y="4989"/>
                      <a:pt x="13593" y="3261"/>
                      <a:pt x="12315" y="1991"/>
                    </a:cubicBezTo>
                    <a:cubicBezTo>
                      <a:pt x="11003" y="677"/>
                      <a:pt x="9264" y="1"/>
                      <a:pt x="7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74"/>
              <p:cNvSpPr/>
              <p:nvPr/>
            </p:nvSpPr>
            <p:spPr>
              <a:xfrm>
                <a:off x="4996523" y="2975486"/>
                <a:ext cx="58638" cy="148562"/>
              </a:xfrm>
              <a:custGeom>
                <a:avLst/>
                <a:gdLst/>
                <a:ahLst/>
                <a:cxnLst/>
                <a:rect l="l" t="t" r="r" b="b"/>
                <a:pathLst>
                  <a:path w="1863" h="4720" extrusionOk="0">
                    <a:moveTo>
                      <a:pt x="1433" y="430"/>
                    </a:moveTo>
                    <a:lnTo>
                      <a:pt x="1433" y="4290"/>
                    </a:lnTo>
                    <a:lnTo>
                      <a:pt x="430" y="4290"/>
                    </a:lnTo>
                    <a:lnTo>
                      <a:pt x="430" y="430"/>
                    </a:lnTo>
                    <a:close/>
                    <a:moveTo>
                      <a:pt x="216" y="1"/>
                    </a:moveTo>
                    <a:cubicBezTo>
                      <a:pt x="99" y="1"/>
                      <a:pt x="1" y="96"/>
                      <a:pt x="1" y="216"/>
                    </a:cubicBezTo>
                    <a:lnTo>
                      <a:pt x="1" y="4505"/>
                    </a:lnTo>
                    <a:cubicBezTo>
                      <a:pt x="1" y="4624"/>
                      <a:pt x="99" y="4719"/>
                      <a:pt x="216" y="4719"/>
                    </a:cubicBezTo>
                    <a:lnTo>
                      <a:pt x="1648" y="4719"/>
                    </a:lnTo>
                    <a:cubicBezTo>
                      <a:pt x="1767" y="4719"/>
                      <a:pt x="1862" y="4624"/>
                      <a:pt x="1862" y="4505"/>
                    </a:cubicBezTo>
                    <a:lnTo>
                      <a:pt x="1862" y="216"/>
                    </a:lnTo>
                    <a:cubicBezTo>
                      <a:pt x="1862" y="96"/>
                      <a:pt x="1767" y="1"/>
                      <a:pt x="1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74"/>
              <p:cNvSpPr/>
              <p:nvPr/>
            </p:nvSpPr>
            <p:spPr>
              <a:xfrm>
                <a:off x="4976159" y="2894438"/>
                <a:ext cx="79002" cy="67577"/>
              </a:xfrm>
              <a:custGeom>
                <a:avLst/>
                <a:gdLst/>
                <a:ahLst/>
                <a:cxnLst/>
                <a:rect l="l" t="t" r="r" b="b"/>
                <a:pathLst>
                  <a:path w="2510" h="2147" extrusionOk="0">
                    <a:moveTo>
                      <a:pt x="1431" y="427"/>
                    </a:moveTo>
                    <a:cubicBezTo>
                      <a:pt x="1762" y="427"/>
                      <a:pt x="2080" y="685"/>
                      <a:pt x="2080" y="1074"/>
                    </a:cubicBezTo>
                    <a:cubicBezTo>
                      <a:pt x="2080" y="1429"/>
                      <a:pt x="1791" y="1717"/>
                      <a:pt x="1436" y="1717"/>
                    </a:cubicBezTo>
                    <a:cubicBezTo>
                      <a:pt x="863" y="1717"/>
                      <a:pt x="574" y="1024"/>
                      <a:pt x="982" y="616"/>
                    </a:cubicBezTo>
                    <a:cubicBezTo>
                      <a:pt x="1113" y="486"/>
                      <a:pt x="1273" y="427"/>
                      <a:pt x="1431" y="427"/>
                    </a:cubicBezTo>
                    <a:close/>
                    <a:moveTo>
                      <a:pt x="1436" y="0"/>
                    </a:moveTo>
                    <a:cubicBezTo>
                      <a:pt x="479" y="0"/>
                      <a:pt x="1" y="1154"/>
                      <a:pt x="676" y="1830"/>
                    </a:cubicBezTo>
                    <a:cubicBezTo>
                      <a:pt x="895" y="2049"/>
                      <a:pt x="1165" y="2147"/>
                      <a:pt x="1429" y="2147"/>
                    </a:cubicBezTo>
                    <a:cubicBezTo>
                      <a:pt x="1980" y="2147"/>
                      <a:pt x="2509" y="1720"/>
                      <a:pt x="2509" y="1074"/>
                    </a:cubicBezTo>
                    <a:cubicBezTo>
                      <a:pt x="2509" y="482"/>
                      <a:pt x="2027" y="0"/>
                      <a:pt x="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74"/>
              <p:cNvSpPr/>
              <p:nvPr/>
            </p:nvSpPr>
            <p:spPr>
              <a:xfrm>
                <a:off x="5086573" y="2975486"/>
                <a:ext cx="157627" cy="148562"/>
              </a:xfrm>
              <a:custGeom>
                <a:avLst/>
                <a:gdLst/>
                <a:ahLst/>
                <a:cxnLst/>
                <a:rect l="l" t="t" r="r" b="b"/>
                <a:pathLst>
                  <a:path w="5008" h="4720" extrusionOk="0">
                    <a:moveTo>
                      <a:pt x="215" y="1"/>
                    </a:moveTo>
                    <a:cubicBezTo>
                      <a:pt x="99" y="1"/>
                      <a:pt x="0" y="96"/>
                      <a:pt x="0" y="216"/>
                    </a:cubicBezTo>
                    <a:lnTo>
                      <a:pt x="0" y="4505"/>
                    </a:lnTo>
                    <a:cubicBezTo>
                      <a:pt x="0" y="4624"/>
                      <a:pt x="99" y="4719"/>
                      <a:pt x="215" y="4719"/>
                    </a:cubicBezTo>
                    <a:lnTo>
                      <a:pt x="1647" y="4719"/>
                    </a:lnTo>
                    <a:cubicBezTo>
                      <a:pt x="1767" y="4719"/>
                      <a:pt x="1862" y="4624"/>
                      <a:pt x="1862" y="4505"/>
                    </a:cubicBezTo>
                    <a:lnTo>
                      <a:pt x="1862" y="2963"/>
                    </a:lnTo>
                    <a:cubicBezTo>
                      <a:pt x="1862" y="2460"/>
                      <a:pt x="1974" y="1859"/>
                      <a:pt x="2506" y="1859"/>
                    </a:cubicBezTo>
                    <a:cubicBezTo>
                      <a:pt x="2900" y="1859"/>
                      <a:pt x="3065" y="2193"/>
                      <a:pt x="3121" y="2573"/>
                    </a:cubicBezTo>
                    <a:cubicBezTo>
                      <a:pt x="3135" y="2678"/>
                      <a:pt x="3227" y="2756"/>
                      <a:pt x="3332" y="2756"/>
                    </a:cubicBezTo>
                    <a:cubicBezTo>
                      <a:pt x="3463" y="2752"/>
                      <a:pt x="3565" y="2636"/>
                      <a:pt x="3544" y="2506"/>
                    </a:cubicBezTo>
                    <a:cubicBezTo>
                      <a:pt x="3434" y="1816"/>
                      <a:pt x="3069" y="1429"/>
                      <a:pt x="2506" y="1429"/>
                    </a:cubicBezTo>
                    <a:cubicBezTo>
                      <a:pt x="1823" y="1429"/>
                      <a:pt x="1432" y="1989"/>
                      <a:pt x="1432" y="2963"/>
                    </a:cubicBezTo>
                    <a:lnTo>
                      <a:pt x="1432" y="4290"/>
                    </a:lnTo>
                    <a:lnTo>
                      <a:pt x="430" y="4290"/>
                    </a:lnTo>
                    <a:lnTo>
                      <a:pt x="430" y="430"/>
                    </a:lnTo>
                    <a:lnTo>
                      <a:pt x="1144" y="430"/>
                    </a:lnTo>
                    <a:lnTo>
                      <a:pt x="1144" y="712"/>
                    </a:lnTo>
                    <a:cubicBezTo>
                      <a:pt x="1144" y="778"/>
                      <a:pt x="1172" y="842"/>
                      <a:pt x="1225" y="884"/>
                    </a:cubicBezTo>
                    <a:cubicBezTo>
                      <a:pt x="1264" y="916"/>
                      <a:pt x="1311" y="932"/>
                      <a:pt x="1359" y="932"/>
                    </a:cubicBezTo>
                    <a:cubicBezTo>
                      <a:pt x="1407" y="932"/>
                      <a:pt x="1455" y="916"/>
                      <a:pt x="1496" y="884"/>
                    </a:cubicBezTo>
                    <a:cubicBezTo>
                      <a:pt x="1858" y="592"/>
                      <a:pt x="2309" y="430"/>
                      <a:pt x="2776" y="430"/>
                    </a:cubicBezTo>
                    <a:cubicBezTo>
                      <a:pt x="2781" y="430"/>
                      <a:pt x="2786" y="430"/>
                      <a:pt x="2791" y="430"/>
                    </a:cubicBezTo>
                    <a:cubicBezTo>
                      <a:pt x="4026" y="430"/>
                      <a:pt x="4578" y="1472"/>
                      <a:pt x="4578" y="2503"/>
                    </a:cubicBezTo>
                    <a:lnTo>
                      <a:pt x="4578" y="4290"/>
                    </a:lnTo>
                    <a:lnTo>
                      <a:pt x="3575" y="4290"/>
                    </a:lnTo>
                    <a:lnTo>
                      <a:pt x="3575" y="3583"/>
                    </a:lnTo>
                    <a:cubicBezTo>
                      <a:pt x="3575" y="3467"/>
                      <a:pt x="3480" y="3372"/>
                      <a:pt x="3364" y="3372"/>
                    </a:cubicBezTo>
                    <a:cubicBezTo>
                      <a:pt x="3245" y="3372"/>
                      <a:pt x="3150" y="3467"/>
                      <a:pt x="3150" y="3583"/>
                    </a:cubicBezTo>
                    <a:lnTo>
                      <a:pt x="3150" y="4505"/>
                    </a:lnTo>
                    <a:cubicBezTo>
                      <a:pt x="3150" y="4624"/>
                      <a:pt x="3245" y="4719"/>
                      <a:pt x="3364" y="4719"/>
                    </a:cubicBezTo>
                    <a:lnTo>
                      <a:pt x="4793" y="4719"/>
                    </a:lnTo>
                    <a:cubicBezTo>
                      <a:pt x="4912" y="4719"/>
                      <a:pt x="5007" y="4624"/>
                      <a:pt x="5007" y="4505"/>
                    </a:cubicBezTo>
                    <a:lnTo>
                      <a:pt x="5007" y="2503"/>
                    </a:lnTo>
                    <a:cubicBezTo>
                      <a:pt x="5007" y="1028"/>
                      <a:pt x="4096" y="1"/>
                      <a:pt x="2791" y="1"/>
                    </a:cubicBezTo>
                    <a:cubicBezTo>
                      <a:pt x="2365" y="1"/>
                      <a:pt x="1946" y="110"/>
                      <a:pt x="1573" y="314"/>
                    </a:cubicBezTo>
                    <a:lnTo>
                      <a:pt x="1573" y="216"/>
                    </a:lnTo>
                    <a:cubicBezTo>
                      <a:pt x="1573" y="96"/>
                      <a:pt x="1478" y="1"/>
                      <a:pt x="1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13" name="Google Shape;11013;p74"/>
          <p:cNvSpPr txBox="1">
            <a:spLocks noGrp="1"/>
          </p:cNvSpPr>
          <p:nvPr>
            <p:ph type="subTitle" idx="1"/>
          </p:nvPr>
        </p:nvSpPr>
        <p:spPr>
          <a:xfrm>
            <a:off x="2893350" y="1390725"/>
            <a:ext cx="3355200" cy="1280870"/>
          </a:xfrm>
          <a:prstGeom prst="rect">
            <a:avLst/>
          </a:prstGeom>
        </p:spPr>
        <p:txBody>
          <a:bodyPr spcFirstLastPara="1" wrap="square" lIns="91425" tIns="91425" rIns="91425" bIns="91425" anchor="t" anchorCtr="0">
            <a:noAutofit/>
          </a:bodyPr>
          <a:lstStyle/>
          <a:p>
            <a:pPr marL="0" lvl="0" indent="0" algn="ctr" rtl="0">
              <a:spcBef>
                <a:spcPts val="0"/>
              </a:spcBef>
              <a:spcAft>
                <a:spcPts val="1000"/>
              </a:spcAft>
              <a:buNone/>
            </a:pPr>
            <a:r>
              <a:rPr lang="en" dirty="0"/>
              <a:t>Questions</a:t>
            </a:r>
            <a:r>
              <a:rPr lang="cs-CZ" dirty="0"/>
              <a:t>?</a:t>
            </a:r>
            <a:br>
              <a:rPr lang="cs-CZ" dirty="0"/>
            </a:br>
            <a:r>
              <a:rPr lang="cs-CZ" dirty="0" err="1"/>
              <a:t>Reach</a:t>
            </a:r>
            <a:r>
              <a:rPr lang="cs-CZ" dirty="0"/>
              <a:t> out to </a:t>
            </a:r>
            <a:r>
              <a:rPr lang="cs-CZ" dirty="0" err="1"/>
              <a:t>your</a:t>
            </a:r>
            <a:r>
              <a:rPr lang="cs-CZ" dirty="0"/>
              <a:t> HRBP </a:t>
            </a:r>
            <a:r>
              <a:rPr lang="cs-CZ" dirty="0" err="1"/>
              <a:t>or</a:t>
            </a:r>
            <a:r>
              <a:rPr lang="cs-CZ" dirty="0"/>
              <a:t> </a:t>
            </a:r>
            <a:r>
              <a:rPr lang="cs-CZ" dirty="0" err="1"/>
              <a:t>Recruiter</a:t>
            </a:r>
            <a:endParaRPr lang="cs-CZ" dirty="0"/>
          </a:p>
          <a:p>
            <a:pPr marL="0" indent="0">
              <a:spcAft>
                <a:spcPts val="1000"/>
              </a:spcAft>
            </a:pPr>
            <a:endParaRPr lang="cs-CZ" dirty="0"/>
          </a:p>
          <a:p>
            <a:pPr marL="0" indent="0">
              <a:spcAft>
                <a:spcPts val="1000"/>
              </a:spcAft>
            </a:pPr>
            <a:r>
              <a:rPr lang="cs-CZ" dirty="0"/>
              <a:t>2021 </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85"/>
        <p:cNvGrpSpPr/>
        <p:nvPr/>
      </p:nvGrpSpPr>
      <p:grpSpPr>
        <a:xfrm>
          <a:off x="0" y="0"/>
          <a:ext cx="0" cy="0"/>
          <a:chOff x="0" y="0"/>
          <a:chExt cx="0" cy="0"/>
        </a:xfrm>
      </p:grpSpPr>
      <p:sp>
        <p:nvSpPr>
          <p:cNvPr id="10986" name="Google Shape;10986;p74"/>
          <p:cNvSpPr txBox="1">
            <a:spLocks noGrp="1"/>
          </p:cNvSpPr>
          <p:nvPr>
            <p:ph type="title"/>
          </p:nvPr>
        </p:nvSpPr>
        <p:spPr>
          <a:xfrm>
            <a:off x="2279020" y="805700"/>
            <a:ext cx="4541112" cy="540000"/>
          </a:xfrm>
          <a:prstGeom prst="rect">
            <a:avLst/>
          </a:prstGeom>
        </p:spPr>
        <p:txBody>
          <a:bodyPr spcFirstLastPara="1" wrap="square" lIns="91425" tIns="91425" rIns="91425" bIns="91425" anchor="t" anchorCtr="0">
            <a:noAutofit/>
          </a:bodyPr>
          <a:lstStyle/>
          <a:p>
            <a:r>
              <a:rPr lang="cs-CZ" dirty="0" err="1"/>
              <a:t>Created</a:t>
            </a:r>
            <a:r>
              <a:rPr lang="cs-CZ" dirty="0"/>
              <a:t> by:</a:t>
            </a:r>
            <a:endParaRPr lang="en-US" dirty="0"/>
          </a:p>
        </p:txBody>
      </p:sp>
      <p:sp>
        <p:nvSpPr>
          <p:cNvPr id="10987" name="Google Shape;10987;p74"/>
          <p:cNvSpPr txBox="1"/>
          <p:nvPr/>
        </p:nvSpPr>
        <p:spPr>
          <a:xfrm>
            <a:off x="2716800" y="3950800"/>
            <a:ext cx="3710400" cy="253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endParaRPr>
              <a:solidFill>
                <a:schemeClr val="dk1"/>
              </a:solidFill>
              <a:latin typeface="Architects Daughter"/>
              <a:ea typeface="Architects Daughter"/>
              <a:cs typeface="Architects Daughter"/>
              <a:sym typeface="Architects Daughter"/>
            </a:endParaRPr>
          </a:p>
        </p:txBody>
      </p:sp>
      <p:sp>
        <p:nvSpPr>
          <p:cNvPr id="3" name="Subtitle 2">
            <a:extLst>
              <a:ext uri="{FF2B5EF4-FFF2-40B4-BE49-F238E27FC236}">
                <a16:creationId xmlns:a16="http://schemas.microsoft.com/office/drawing/2014/main" id="{7E4E6039-7F02-4C07-95E2-9325806DBCB8}"/>
              </a:ext>
            </a:extLst>
          </p:cNvPr>
          <p:cNvSpPr>
            <a:spLocks noGrp="1"/>
          </p:cNvSpPr>
          <p:nvPr>
            <p:ph type="subTitle" idx="1"/>
          </p:nvPr>
        </p:nvSpPr>
        <p:spPr>
          <a:xfrm>
            <a:off x="1014808" y="2570767"/>
            <a:ext cx="1582492" cy="593800"/>
          </a:xfrm>
        </p:spPr>
        <p:txBody>
          <a:bodyPr/>
          <a:lstStyle/>
          <a:p>
            <a:r>
              <a:rPr lang="en-US" sz="1000" dirty="0">
                <a:hlinkClick r:id="rId3"/>
              </a:rPr>
              <a:t>Lucie Chladová</a:t>
            </a:r>
            <a:endParaRPr lang="en-US" sz="1000" dirty="0"/>
          </a:p>
          <a:p>
            <a:r>
              <a:rPr lang="en-US" sz="600" dirty="0"/>
              <a:t>Y Soft Recruitment Lead</a:t>
            </a:r>
            <a:br>
              <a:rPr lang="en-US" sz="1000" dirty="0"/>
            </a:br>
            <a:endParaRPr lang="en-US" sz="1000" dirty="0"/>
          </a:p>
        </p:txBody>
      </p:sp>
      <p:sp>
        <p:nvSpPr>
          <p:cNvPr id="4" name="Subtitle 2">
            <a:extLst>
              <a:ext uri="{FF2B5EF4-FFF2-40B4-BE49-F238E27FC236}">
                <a16:creationId xmlns:a16="http://schemas.microsoft.com/office/drawing/2014/main" id="{68B82B5A-6BEF-4F38-B522-541DB3404F16}"/>
              </a:ext>
            </a:extLst>
          </p:cNvPr>
          <p:cNvSpPr txBox="1">
            <a:spLocks/>
          </p:cNvSpPr>
          <p:nvPr/>
        </p:nvSpPr>
        <p:spPr>
          <a:xfrm>
            <a:off x="2407139" y="2570767"/>
            <a:ext cx="1582492" cy="59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r>
              <a:rPr lang="en-US" sz="1000" dirty="0">
                <a:hlinkClick r:id="rId4"/>
              </a:rPr>
              <a:t>Tereza Sloupenská</a:t>
            </a:r>
          </a:p>
          <a:p>
            <a:r>
              <a:rPr lang="en-US" sz="600" dirty="0"/>
              <a:t>Y Soft Recruitment Lead</a:t>
            </a:r>
            <a:br>
              <a:rPr lang="en-US" sz="1000" dirty="0"/>
            </a:br>
            <a:endParaRPr lang="en-US" sz="1000" dirty="0"/>
          </a:p>
        </p:txBody>
      </p:sp>
      <p:sp>
        <p:nvSpPr>
          <p:cNvPr id="9" name="Subtitle 2">
            <a:extLst>
              <a:ext uri="{FF2B5EF4-FFF2-40B4-BE49-F238E27FC236}">
                <a16:creationId xmlns:a16="http://schemas.microsoft.com/office/drawing/2014/main" id="{8CA29433-05E4-4714-8BC7-BCAE3CB8F7ED}"/>
              </a:ext>
            </a:extLst>
          </p:cNvPr>
          <p:cNvSpPr txBox="1">
            <a:spLocks/>
          </p:cNvSpPr>
          <p:nvPr/>
        </p:nvSpPr>
        <p:spPr>
          <a:xfrm>
            <a:off x="4877723" y="2570767"/>
            <a:ext cx="1582492" cy="59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r>
              <a:rPr lang="en-US" sz="1000" dirty="0">
                <a:hlinkClick r:id="rId5"/>
              </a:rPr>
              <a:t>Marek Haládik</a:t>
            </a:r>
            <a:endParaRPr lang="en-US" dirty="0" err="1"/>
          </a:p>
          <a:p>
            <a:r>
              <a:rPr lang="en-US" sz="600" dirty="0"/>
              <a:t>Y Soft Recruiter</a:t>
            </a:r>
            <a:br>
              <a:rPr lang="en-US" sz="1000" dirty="0"/>
            </a:br>
            <a:endParaRPr lang="en-US" sz="1000" dirty="0"/>
          </a:p>
        </p:txBody>
      </p:sp>
      <p:sp>
        <p:nvSpPr>
          <p:cNvPr id="10" name="Subtitle 2">
            <a:extLst>
              <a:ext uri="{FF2B5EF4-FFF2-40B4-BE49-F238E27FC236}">
                <a16:creationId xmlns:a16="http://schemas.microsoft.com/office/drawing/2014/main" id="{09EAF262-9973-48B9-9C56-875CC62F0196}"/>
              </a:ext>
            </a:extLst>
          </p:cNvPr>
          <p:cNvSpPr txBox="1">
            <a:spLocks/>
          </p:cNvSpPr>
          <p:nvPr/>
        </p:nvSpPr>
        <p:spPr>
          <a:xfrm>
            <a:off x="3618307" y="2570767"/>
            <a:ext cx="1582492" cy="59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r>
              <a:rPr lang="en-US" sz="1000" dirty="0">
                <a:hlinkClick r:id="rId6"/>
              </a:rPr>
              <a:t>Vladěna Nováková</a:t>
            </a:r>
            <a:endParaRPr lang="en-US" sz="1000" dirty="0"/>
          </a:p>
          <a:p>
            <a:r>
              <a:rPr lang="en-US" sz="600" dirty="0"/>
              <a:t>Y Soft Recruiter</a:t>
            </a:r>
            <a:br>
              <a:rPr lang="en-US" sz="1000" dirty="0"/>
            </a:br>
            <a:endParaRPr lang="en-US" sz="1000" dirty="0"/>
          </a:p>
        </p:txBody>
      </p:sp>
      <p:sp>
        <p:nvSpPr>
          <p:cNvPr id="19" name="Subtitle 2">
            <a:extLst>
              <a:ext uri="{FF2B5EF4-FFF2-40B4-BE49-F238E27FC236}">
                <a16:creationId xmlns:a16="http://schemas.microsoft.com/office/drawing/2014/main" id="{B314279F-3D7D-4050-B214-3711252F517D}"/>
              </a:ext>
            </a:extLst>
          </p:cNvPr>
          <p:cNvSpPr txBox="1">
            <a:spLocks/>
          </p:cNvSpPr>
          <p:nvPr/>
        </p:nvSpPr>
        <p:spPr>
          <a:xfrm>
            <a:off x="6026015" y="2549600"/>
            <a:ext cx="1582492" cy="59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None/>
              <a:defRPr sz="1600" b="0" i="0" u="none" strike="noStrike" cap="none">
                <a:solidFill>
                  <a:schemeClr val="dk1"/>
                </a:solidFill>
                <a:latin typeface="Architects Daughter"/>
                <a:ea typeface="Architects Daughter"/>
                <a:cs typeface="Architects Daughter"/>
                <a:sym typeface="Architects Daughter"/>
              </a:defRPr>
            </a:lvl9pPr>
          </a:lstStyle>
          <a:p>
            <a:r>
              <a:rPr lang="en-US" sz="1000" dirty="0">
                <a:hlinkClick r:id="rId7"/>
              </a:rPr>
              <a:t>Jaroslav Bělehrad</a:t>
            </a:r>
            <a:endParaRPr lang="en-US" dirty="0" err="1"/>
          </a:p>
          <a:p>
            <a:r>
              <a:rPr lang="en-US" sz="600" dirty="0"/>
              <a:t>Y Soft HR Manager</a:t>
            </a:r>
            <a:endParaRPr lang="en-US" dirty="0"/>
          </a:p>
        </p:txBody>
      </p:sp>
      <p:pic>
        <p:nvPicPr>
          <p:cNvPr id="11" name="Picture 11">
            <a:extLst>
              <a:ext uri="{FF2B5EF4-FFF2-40B4-BE49-F238E27FC236}">
                <a16:creationId xmlns:a16="http://schemas.microsoft.com/office/drawing/2014/main" id="{BCF978A9-4BB4-4201-B992-B5DA41CE97E2}"/>
              </a:ext>
            </a:extLst>
          </p:cNvPr>
          <p:cNvPicPr>
            <a:picLocks noChangeAspect="1"/>
          </p:cNvPicPr>
          <p:nvPr/>
        </p:nvPicPr>
        <p:blipFill>
          <a:blip r:embed="rId8"/>
          <a:stretch>
            <a:fillRect/>
          </a:stretch>
        </p:blipFill>
        <p:spPr>
          <a:xfrm>
            <a:off x="6517839" y="1762188"/>
            <a:ext cx="832535" cy="840939"/>
          </a:xfrm>
          <a:prstGeom prst="rect">
            <a:avLst/>
          </a:prstGeom>
        </p:spPr>
      </p:pic>
      <p:pic>
        <p:nvPicPr>
          <p:cNvPr id="2" name="Picture 4">
            <a:extLst>
              <a:ext uri="{FF2B5EF4-FFF2-40B4-BE49-F238E27FC236}">
                <a16:creationId xmlns:a16="http://schemas.microsoft.com/office/drawing/2014/main" id="{DA26D27D-BEC3-4D33-A87C-CAF0A6E59B35}"/>
              </a:ext>
            </a:extLst>
          </p:cNvPr>
          <p:cNvPicPr>
            <a:picLocks noChangeAspect="1"/>
          </p:cNvPicPr>
          <p:nvPr/>
        </p:nvPicPr>
        <p:blipFill>
          <a:blip r:embed="rId9"/>
          <a:stretch>
            <a:fillRect/>
          </a:stretch>
        </p:blipFill>
        <p:spPr>
          <a:xfrm>
            <a:off x="5253256" y="1761856"/>
            <a:ext cx="833530" cy="845961"/>
          </a:xfrm>
          <a:prstGeom prst="rect">
            <a:avLst/>
          </a:prstGeom>
        </p:spPr>
      </p:pic>
      <p:pic>
        <p:nvPicPr>
          <p:cNvPr id="5" name="Picture 5">
            <a:extLst>
              <a:ext uri="{FF2B5EF4-FFF2-40B4-BE49-F238E27FC236}">
                <a16:creationId xmlns:a16="http://schemas.microsoft.com/office/drawing/2014/main" id="{7A3D444E-0772-4E4C-B822-F875F03E1BE9}"/>
              </a:ext>
            </a:extLst>
          </p:cNvPr>
          <p:cNvPicPr>
            <a:picLocks noChangeAspect="1"/>
          </p:cNvPicPr>
          <p:nvPr/>
        </p:nvPicPr>
        <p:blipFill>
          <a:blip r:embed="rId10"/>
          <a:stretch>
            <a:fillRect/>
          </a:stretch>
        </p:blipFill>
        <p:spPr>
          <a:xfrm>
            <a:off x="2805393" y="1761727"/>
            <a:ext cx="885825" cy="846841"/>
          </a:xfrm>
          <a:prstGeom prst="rect">
            <a:avLst/>
          </a:prstGeom>
        </p:spPr>
      </p:pic>
      <p:pic>
        <p:nvPicPr>
          <p:cNvPr id="6" name="Picture 6">
            <a:extLst>
              <a:ext uri="{FF2B5EF4-FFF2-40B4-BE49-F238E27FC236}">
                <a16:creationId xmlns:a16="http://schemas.microsoft.com/office/drawing/2014/main" id="{B699F903-970B-4714-A677-8B25836208A6}"/>
              </a:ext>
            </a:extLst>
          </p:cNvPr>
          <p:cNvPicPr>
            <a:picLocks noChangeAspect="1"/>
          </p:cNvPicPr>
          <p:nvPr/>
        </p:nvPicPr>
        <p:blipFill>
          <a:blip r:embed="rId11"/>
          <a:stretch>
            <a:fillRect/>
          </a:stretch>
        </p:blipFill>
        <p:spPr>
          <a:xfrm>
            <a:off x="4158503" y="1759884"/>
            <a:ext cx="633692" cy="833718"/>
          </a:xfrm>
          <a:prstGeom prst="rect">
            <a:avLst/>
          </a:prstGeom>
        </p:spPr>
      </p:pic>
      <p:pic>
        <p:nvPicPr>
          <p:cNvPr id="7" name="Picture 11">
            <a:extLst>
              <a:ext uri="{FF2B5EF4-FFF2-40B4-BE49-F238E27FC236}">
                <a16:creationId xmlns:a16="http://schemas.microsoft.com/office/drawing/2014/main" id="{50B8C54C-947F-466D-A9AB-F5AFFADA92FB}"/>
              </a:ext>
            </a:extLst>
          </p:cNvPr>
          <p:cNvPicPr>
            <a:picLocks noChangeAspect="1"/>
          </p:cNvPicPr>
          <p:nvPr/>
        </p:nvPicPr>
        <p:blipFill>
          <a:blip r:embed="rId12"/>
          <a:stretch>
            <a:fillRect/>
          </a:stretch>
        </p:blipFill>
        <p:spPr>
          <a:xfrm>
            <a:off x="1368238" y="1764166"/>
            <a:ext cx="1045510" cy="841963"/>
          </a:xfrm>
          <a:prstGeom prst="rect">
            <a:avLst/>
          </a:prstGeom>
        </p:spPr>
      </p:pic>
    </p:spTree>
    <p:extLst>
      <p:ext uri="{BB962C8B-B14F-4D97-AF65-F5344CB8AC3E}">
        <p14:creationId xmlns:p14="http://schemas.microsoft.com/office/powerpoint/2010/main" val="3254914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0985"/>
        <p:cNvGrpSpPr/>
        <p:nvPr/>
      </p:nvGrpSpPr>
      <p:grpSpPr>
        <a:xfrm>
          <a:off x="0" y="0"/>
          <a:ext cx="0" cy="0"/>
          <a:chOff x="0" y="0"/>
          <a:chExt cx="0" cy="0"/>
        </a:xfrm>
      </p:grpSpPr>
      <p:sp>
        <p:nvSpPr>
          <p:cNvPr id="10986" name="Google Shape;10986;p74"/>
          <p:cNvSpPr txBox="1">
            <a:spLocks noGrp="1"/>
          </p:cNvSpPr>
          <p:nvPr>
            <p:ph type="title"/>
          </p:nvPr>
        </p:nvSpPr>
        <p:spPr>
          <a:xfrm>
            <a:off x="2279020" y="805700"/>
            <a:ext cx="4541112" cy="54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dirty="0">
                <a:solidFill>
                  <a:schemeClr val="dk1"/>
                </a:solidFill>
              </a:rPr>
              <a:t>Sources cited</a:t>
            </a:r>
            <a:endParaRPr dirty="0">
              <a:solidFill>
                <a:schemeClr val="dk1"/>
              </a:solidFill>
            </a:endParaRPr>
          </a:p>
        </p:txBody>
      </p:sp>
      <p:sp>
        <p:nvSpPr>
          <p:cNvPr id="10987" name="Google Shape;10987;p74"/>
          <p:cNvSpPr txBox="1"/>
          <p:nvPr/>
        </p:nvSpPr>
        <p:spPr>
          <a:xfrm>
            <a:off x="2716800" y="3950800"/>
            <a:ext cx="3710400" cy="253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endParaRPr>
              <a:solidFill>
                <a:schemeClr val="dk1"/>
              </a:solidFill>
              <a:latin typeface="Architects Daughter"/>
              <a:ea typeface="Architects Daughter"/>
              <a:cs typeface="Architects Daughter"/>
              <a:sym typeface="Architects Daughter"/>
            </a:endParaRPr>
          </a:p>
        </p:txBody>
      </p:sp>
      <p:sp>
        <p:nvSpPr>
          <p:cNvPr id="11013" name="Google Shape;11013;p74"/>
          <p:cNvSpPr txBox="1">
            <a:spLocks noGrp="1"/>
          </p:cNvSpPr>
          <p:nvPr>
            <p:ph type="subTitle" idx="1"/>
          </p:nvPr>
        </p:nvSpPr>
        <p:spPr>
          <a:xfrm>
            <a:off x="1243013" y="1661116"/>
            <a:ext cx="6872287" cy="1974267"/>
          </a:xfrm>
          <a:prstGeom prst="rect">
            <a:avLst/>
          </a:prstGeom>
        </p:spPr>
        <p:txBody>
          <a:bodyPr spcFirstLastPara="1" wrap="square" lIns="91425" tIns="91425" rIns="91425" bIns="91425" anchor="t" anchorCtr="0">
            <a:noAutofit/>
          </a:bodyPr>
          <a:lstStyle/>
          <a:p>
            <a:pPr marL="0" indent="0">
              <a:spcAft>
                <a:spcPts val="1000"/>
              </a:spcAft>
            </a:pPr>
            <a:r>
              <a:rPr lang="en-US" sz="800" dirty="0"/>
              <a:t>Big Think. (January 3, 2020.) Hiring hack: How to better evaluate your candidates | Simon Sinek | Big Think (Video File). Retrieved from </a:t>
            </a:r>
            <a:r>
              <a:rPr lang="en-US" sz="800" dirty="0">
                <a:hlinkClick r:id="rId3">
                  <a:extLst>
                    <a:ext uri="{A12FA001-AC4F-418D-AE19-62706E023703}">
                      <ahyp:hlinkClr xmlns:ahyp="http://schemas.microsoft.com/office/drawing/2018/hyperlinkcolor" val="tx"/>
                    </a:ext>
                  </a:extLst>
                </a:hlinkClick>
              </a:rPr>
              <a:t>https://www.youtube.com/watch?v=dO6X_NwrpSA&amp;ab_channel=BigThink</a:t>
            </a:r>
            <a:endParaRPr lang="en-US" sz="800" dirty="0"/>
          </a:p>
          <a:p>
            <a:pPr marL="0" indent="0">
              <a:spcAft>
                <a:spcPts val="1000"/>
              </a:spcAft>
            </a:pPr>
            <a:r>
              <a:rPr lang="cs-CZ" sz="800" dirty="0"/>
              <a:t>The Royal Society</a:t>
            </a:r>
            <a:r>
              <a:rPr lang="en-US" sz="800" dirty="0"/>
              <a:t>. (</a:t>
            </a:r>
            <a:r>
              <a:rPr lang="cs-CZ" sz="800" dirty="0"/>
              <a:t>November 111</a:t>
            </a:r>
            <a:r>
              <a:rPr lang="en-US" sz="800" dirty="0"/>
              <a:t>, 20</a:t>
            </a:r>
            <a:r>
              <a:rPr lang="cs-CZ" sz="800" dirty="0"/>
              <a:t>15</a:t>
            </a:r>
            <a:r>
              <a:rPr lang="en-US" sz="800" dirty="0"/>
              <a:t>.) </a:t>
            </a:r>
            <a:r>
              <a:rPr lang="cs-CZ" sz="800" dirty="0"/>
              <a:t>Understanding unconscious bias </a:t>
            </a:r>
            <a:r>
              <a:rPr lang="en-US" sz="800" dirty="0"/>
              <a:t>(Video File). Retrieved from</a:t>
            </a:r>
            <a:r>
              <a:rPr lang="cs-CZ" sz="800" dirty="0"/>
              <a:t> </a:t>
            </a:r>
            <a:r>
              <a:rPr lang="cs-CZ" sz="800" dirty="0">
                <a:hlinkClick r:id="rId4"/>
              </a:rPr>
              <a:t>https://www.youtube.com/watch?v=dVp9Z5k0dEE&amp;t=6s&amp;ab_channel=TheRoyalSociety</a:t>
            </a:r>
            <a:endParaRPr lang="cs-CZ" sz="800" dirty="0"/>
          </a:p>
          <a:p>
            <a:pPr marL="0" indent="0">
              <a:spcAft>
                <a:spcPts val="1000"/>
              </a:spcAft>
            </a:pPr>
            <a:r>
              <a:rPr lang="cs-CZ" sz="800" dirty="0"/>
              <a:t> Škola Kitajgorodskoj</a:t>
            </a:r>
            <a:r>
              <a:rPr lang="en-US" sz="800" dirty="0"/>
              <a:t> </a:t>
            </a:r>
            <a:r>
              <a:rPr lang="cs-CZ" sz="800" dirty="0"/>
              <a:t>/ Warner Bros. Television (October 18, 2016) The Big Bang Theory Active Listening (Video File). Retrieved from</a:t>
            </a:r>
          </a:p>
          <a:p>
            <a:pPr marL="0" indent="0">
              <a:spcAft>
                <a:spcPts val="1000"/>
              </a:spcAft>
            </a:pPr>
            <a:r>
              <a:rPr lang="cs-CZ" sz="800" dirty="0">
                <a:hlinkClick r:id="rId5"/>
              </a:rPr>
              <a:t>https://www.youtube.com/watch?v=3_dAkDsBQyk&amp;ab_channel=%D0%A8%D0%BA%D0%BE%D0%BB%D0%B0%D0%9A%D0%B8%D1%82%D0%B0%D0%B9%D0%B3%D0%BE%D1%80%D0%BE%D0%B4%D1%81%D0%BA%D0%BE%D0%B9</a:t>
            </a:r>
            <a:endParaRPr lang="cs-CZ" sz="800" dirty="0"/>
          </a:p>
          <a:p>
            <a:pPr marL="0" indent="0">
              <a:spcAft>
                <a:spcPts val="1000"/>
              </a:spcAft>
            </a:pPr>
            <a:endParaRPr lang="cs-CZ" sz="800" dirty="0"/>
          </a:p>
        </p:txBody>
      </p:sp>
    </p:spTree>
    <p:extLst>
      <p:ext uri="{BB962C8B-B14F-4D97-AF65-F5344CB8AC3E}">
        <p14:creationId xmlns:p14="http://schemas.microsoft.com/office/powerpoint/2010/main" val="2186784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99"/>
        <p:cNvGrpSpPr/>
        <p:nvPr/>
      </p:nvGrpSpPr>
      <p:grpSpPr>
        <a:xfrm>
          <a:off x="0" y="0"/>
          <a:ext cx="0" cy="0"/>
          <a:chOff x="0" y="0"/>
          <a:chExt cx="0" cy="0"/>
        </a:xfrm>
      </p:grpSpPr>
      <p:grpSp>
        <p:nvGrpSpPr>
          <p:cNvPr id="10500" name="Google Shape;10500;p53"/>
          <p:cNvGrpSpPr/>
          <p:nvPr/>
        </p:nvGrpSpPr>
        <p:grpSpPr>
          <a:xfrm>
            <a:off x="0" y="7951"/>
            <a:ext cx="9162959" cy="5162845"/>
            <a:chOff x="14670875" y="846675"/>
            <a:chExt cx="7166400" cy="3385250"/>
          </a:xfrm>
        </p:grpSpPr>
        <p:sp>
          <p:nvSpPr>
            <p:cNvPr id="10501" name="Google Shape;10501;p53"/>
            <p:cNvSpPr/>
            <p:nvPr/>
          </p:nvSpPr>
          <p:spPr>
            <a:xfrm>
              <a:off x="14670875" y="1183900"/>
              <a:ext cx="3582900" cy="3048025"/>
            </a:xfrm>
            <a:custGeom>
              <a:avLst/>
              <a:gdLst/>
              <a:ahLst/>
              <a:cxnLst/>
              <a:rect l="l" t="t" r="r" b="b"/>
              <a:pathLst>
                <a:path w="143316" h="121921" extrusionOk="0">
                  <a:moveTo>
                    <a:pt x="0" y="1"/>
                  </a:moveTo>
                  <a:lnTo>
                    <a:pt x="0" y="23539"/>
                  </a:lnTo>
                  <a:lnTo>
                    <a:pt x="143316" y="121920"/>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p53"/>
            <p:cNvSpPr/>
            <p:nvPr/>
          </p:nvSpPr>
          <p:spPr>
            <a:xfrm>
              <a:off x="14670875" y="3132050"/>
              <a:ext cx="3582900" cy="1099875"/>
            </a:xfrm>
            <a:custGeom>
              <a:avLst/>
              <a:gdLst/>
              <a:ahLst/>
              <a:cxnLst/>
              <a:rect l="l" t="t" r="r" b="b"/>
              <a:pathLst>
                <a:path w="143316" h="43995" extrusionOk="0">
                  <a:moveTo>
                    <a:pt x="0" y="1"/>
                  </a:moveTo>
                  <a:lnTo>
                    <a:pt x="0" y="15205"/>
                  </a:lnTo>
                  <a:lnTo>
                    <a:pt x="143316" y="43994"/>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53"/>
            <p:cNvSpPr/>
            <p:nvPr/>
          </p:nvSpPr>
          <p:spPr>
            <a:xfrm>
              <a:off x="18253750" y="2724575"/>
              <a:ext cx="3583525" cy="1507350"/>
            </a:xfrm>
            <a:custGeom>
              <a:avLst/>
              <a:gdLst/>
              <a:ahLst/>
              <a:cxnLst/>
              <a:rect l="l" t="t" r="r" b="b"/>
              <a:pathLst>
                <a:path w="143341" h="60294" extrusionOk="0">
                  <a:moveTo>
                    <a:pt x="143340" y="0"/>
                  </a:moveTo>
                  <a:lnTo>
                    <a:pt x="1" y="60293"/>
                  </a:lnTo>
                  <a:lnTo>
                    <a:pt x="143340" y="1630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p53"/>
            <p:cNvSpPr/>
            <p:nvPr/>
          </p:nvSpPr>
          <p:spPr>
            <a:xfrm>
              <a:off x="16185050" y="846675"/>
              <a:ext cx="2068725" cy="3385250"/>
            </a:xfrm>
            <a:custGeom>
              <a:avLst/>
              <a:gdLst/>
              <a:ahLst/>
              <a:cxnLst/>
              <a:rect l="l" t="t" r="r" b="b"/>
              <a:pathLst>
                <a:path w="82749" h="135410" extrusionOk="0">
                  <a:moveTo>
                    <a:pt x="0" y="0"/>
                  </a:moveTo>
                  <a:lnTo>
                    <a:pt x="82749" y="135409"/>
                  </a:lnTo>
                  <a:lnTo>
                    <a:pt x="18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p53"/>
            <p:cNvSpPr/>
            <p:nvPr/>
          </p:nvSpPr>
          <p:spPr>
            <a:xfrm>
              <a:off x="17877225" y="846675"/>
              <a:ext cx="376550" cy="3385250"/>
            </a:xfrm>
            <a:custGeom>
              <a:avLst/>
              <a:gdLst/>
              <a:ahLst/>
              <a:cxnLst/>
              <a:rect l="l" t="t" r="r" b="b"/>
              <a:pathLst>
                <a:path w="15062" h="135410" extrusionOk="0">
                  <a:moveTo>
                    <a:pt x="0" y="0"/>
                  </a:moveTo>
                  <a:lnTo>
                    <a:pt x="15062" y="135409"/>
                  </a:lnTo>
                  <a:lnTo>
                    <a:pt x="150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p53"/>
            <p:cNvSpPr/>
            <p:nvPr/>
          </p:nvSpPr>
          <p:spPr>
            <a:xfrm>
              <a:off x="18253750" y="846675"/>
              <a:ext cx="1595475" cy="3385250"/>
            </a:xfrm>
            <a:custGeom>
              <a:avLst/>
              <a:gdLst/>
              <a:ahLst/>
              <a:cxnLst/>
              <a:rect l="l" t="t" r="r" b="b"/>
              <a:pathLst>
                <a:path w="63819" h="135410" extrusionOk="0">
                  <a:moveTo>
                    <a:pt x="46566" y="0"/>
                  </a:moveTo>
                  <a:lnTo>
                    <a:pt x="1" y="135409"/>
                  </a:lnTo>
                  <a:lnTo>
                    <a:pt x="638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p53"/>
            <p:cNvSpPr/>
            <p:nvPr/>
          </p:nvSpPr>
          <p:spPr>
            <a:xfrm>
              <a:off x="18253750" y="846675"/>
              <a:ext cx="3583525" cy="3385250"/>
            </a:xfrm>
            <a:custGeom>
              <a:avLst/>
              <a:gdLst/>
              <a:ahLst/>
              <a:cxnLst/>
              <a:rect l="l" t="t" r="r" b="b"/>
              <a:pathLst>
                <a:path w="143341" h="135410" extrusionOk="0">
                  <a:moveTo>
                    <a:pt x="129053" y="0"/>
                  </a:moveTo>
                  <a:lnTo>
                    <a:pt x="1" y="135409"/>
                  </a:lnTo>
                  <a:lnTo>
                    <a:pt x="143340" y="13490"/>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p53"/>
            <p:cNvSpPr/>
            <p:nvPr/>
          </p:nvSpPr>
          <p:spPr>
            <a:xfrm>
              <a:off x="14670875" y="3876200"/>
              <a:ext cx="3582900" cy="355725"/>
            </a:xfrm>
            <a:custGeom>
              <a:avLst/>
              <a:gdLst/>
              <a:ahLst/>
              <a:cxnLst/>
              <a:rect l="l" t="t" r="r" b="b"/>
              <a:pathLst>
                <a:path w="143316" h="14229" extrusionOk="0">
                  <a:moveTo>
                    <a:pt x="0" y="1"/>
                  </a:moveTo>
                  <a:lnTo>
                    <a:pt x="0" y="14228"/>
                  </a:lnTo>
                  <a:lnTo>
                    <a:pt x="143316" y="14228"/>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9" name="Google Shape;10509;p53"/>
            <p:cNvSpPr/>
            <p:nvPr/>
          </p:nvSpPr>
          <p:spPr>
            <a:xfrm>
              <a:off x="14670875" y="2277200"/>
              <a:ext cx="3582900" cy="1954725"/>
            </a:xfrm>
            <a:custGeom>
              <a:avLst/>
              <a:gdLst/>
              <a:ahLst/>
              <a:cxnLst/>
              <a:rect l="l" t="t" r="r" b="b"/>
              <a:pathLst>
                <a:path w="143316" h="78189" extrusionOk="0">
                  <a:moveTo>
                    <a:pt x="0" y="0"/>
                  </a:moveTo>
                  <a:lnTo>
                    <a:pt x="0" y="17895"/>
                  </a:lnTo>
                  <a:lnTo>
                    <a:pt x="143316" y="78188"/>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0" name="Google Shape;10510;p53"/>
            <p:cNvSpPr/>
            <p:nvPr/>
          </p:nvSpPr>
          <p:spPr>
            <a:xfrm>
              <a:off x="15027450" y="846675"/>
              <a:ext cx="3226325" cy="3385250"/>
            </a:xfrm>
            <a:custGeom>
              <a:avLst/>
              <a:gdLst/>
              <a:ahLst/>
              <a:cxnLst/>
              <a:rect l="l" t="t" r="r" b="b"/>
              <a:pathLst>
                <a:path w="129053" h="135410" extrusionOk="0">
                  <a:moveTo>
                    <a:pt x="1" y="0"/>
                  </a:moveTo>
                  <a:lnTo>
                    <a:pt x="129053" y="135409"/>
                  </a:lnTo>
                  <a:lnTo>
                    <a:pt x="129053" y="135409"/>
                  </a:lnTo>
                  <a:lnTo>
                    <a:pt x="249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53"/>
            <p:cNvSpPr/>
            <p:nvPr/>
          </p:nvSpPr>
          <p:spPr>
            <a:xfrm>
              <a:off x="17089625" y="846675"/>
              <a:ext cx="1164150" cy="3385250"/>
            </a:xfrm>
            <a:custGeom>
              <a:avLst/>
              <a:gdLst/>
              <a:ahLst/>
              <a:cxnLst/>
              <a:rect l="l" t="t" r="r" b="b"/>
              <a:pathLst>
                <a:path w="46566" h="135410" extrusionOk="0">
                  <a:moveTo>
                    <a:pt x="0" y="0"/>
                  </a:moveTo>
                  <a:lnTo>
                    <a:pt x="46566" y="135409"/>
                  </a:lnTo>
                  <a:lnTo>
                    <a:pt x="160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53"/>
            <p:cNvSpPr/>
            <p:nvPr/>
          </p:nvSpPr>
          <p:spPr>
            <a:xfrm>
              <a:off x="18253750" y="846675"/>
              <a:ext cx="761725" cy="3385250"/>
            </a:xfrm>
            <a:custGeom>
              <a:avLst/>
              <a:gdLst/>
              <a:ahLst/>
              <a:cxnLst/>
              <a:rect l="l" t="t" r="r" b="b"/>
              <a:pathLst>
                <a:path w="30469" h="135410" extrusionOk="0">
                  <a:moveTo>
                    <a:pt x="15062" y="0"/>
                  </a:moveTo>
                  <a:lnTo>
                    <a:pt x="1" y="135409"/>
                  </a:lnTo>
                  <a:lnTo>
                    <a:pt x="304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3" name="Google Shape;10513;p53"/>
            <p:cNvSpPr/>
            <p:nvPr/>
          </p:nvSpPr>
          <p:spPr>
            <a:xfrm>
              <a:off x="18253750" y="846675"/>
              <a:ext cx="2603325" cy="3385250"/>
            </a:xfrm>
            <a:custGeom>
              <a:avLst/>
              <a:gdLst/>
              <a:ahLst/>
              <a:cxnLst/>
              <a:rect l="l" t="t" r="r" b="b"/>
              <a:pathLst>
                <a:path w="104133" h="135410" extrusionOk="0">
                  <a:moveTo>
                    <a:pt x="82749" y="0"/>
                  </a:moveTo>
                  <a:lnTo>
                    <a:pt x="1" y="135409"/>
                  </a:lnTo>
                  <a:lnTo>
                    <a:pt x="10413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53"/>
            <p:cNvSpPr/>
            <p:nvPr/>
          </p:nvSpPr>
          <p:spPr>
            <a:xfrm>
              <a:off x="18253750" y="1772375"/>
              <a:ext cx="3583525" cy="2459550"/>
            </a:xfrm>
            <a:custGeom>
              <a:avLst/>
              <a:gdLst/>
              <a:ahLst/>
              <a:cxnLst/>
              <a:rect l="l" t="t" r="r" b="b"/>
              <a:pathLst>
                <a:path w="143341" h="98382" extrusionOk="0">
                  <a:moveTo>
                    <a:pt x="143340" y="0"/>
                  </a:moveTo>
                  <a:lnTo>
                    <a:pt x="1" y="98381"/>
                  </a:lnTo>
                  <a:lnTo>
                    <a:pt x="143340" y="20193"/>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53"/>
            <p:cNvSpPr/>
            <p:nvPr/>
          </p:nvSpPr>
          <p:spPr>
            <a:xfrm>
              <a:off x="18253750" y="3512175"/>
              <a:ext cx="3583525" cy="719750"/>
            </a:xfrm>
            <a:custGeom>
              <a:avLst/>
              <a:gdLst/>
              <a:ahLst/>
              <a:cxnLst/>
              <a:rect l="l" t="t" r="r" b="b"/>
              <a:pathLst>
                <a:path w="143341" h="28790" extrusionOk="0">
                  <a:moveTo>
                    <a:pt x="143340" y="0"/>
                  </a:moveTo>
                  <a:lnTo>
                    <a:pt x="1" y="28789"/>
                  </a:lnTo>
                  <a:lnTo>
                    <a:pt x="143340" y="14562"/>
                  </a:lnTo>
                  <a:lnTo>
                    <a:pt x="1433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6" name="Google Shape;10516;p53"/>
          <p:cNvSpPr/>
          <p:nvPr/>
        </p:nvSpPr>
        <p:spPr>
          <a:xfrm>
            <a:off x="6261805" y="2951378"/>
            <a:ext cx="2676294" cy="1647825"/>
          </a:xfrm>
          <a:custGeom>
            <a:avLst/>
            <a:gdLst/>
            <a:ahLst/>
            <a:cxnLst/>
            <a:rect l="l" t="t" r="r" b="b"/>
            <a:pathLst>
              <a:path w="101346" h="65913" extrusionOk="0">
                <a:moveTo>
                  <a:pt x="101346" y="62484"/>
                </a:moveTo>
                <a:lnTo>
                  <a:pt x="0" y="65913"/>
                </a:lnTo>
                <a:lnTo>
                  <a:pt x="3048" y="0"/>
                </a:lnTo>
                <a:lnTo>
                  <a:pt x="92583" y="3048"/>
                </a:lnTo>
                <a:close/>
              </a:path>
            </a:pathLst>
          </a:custGeom>
          <a:solidFill>
            <a:schemeClr val="lt1"/>
          </a:solidFill>
          <a:ln w="38100" cap="flat" cmpd="sng">
            <a:solidFill>
              <a:schemeClr val="dk1"/>
            </a:solidFill>
            <a:prstDash val="solid"/>
            <a:round/>
            <a:headEnd type="none" w="med" len="med"/>
            <a:tailEnd type="none" w="med" len="med"/>
          </a:ln>
        </p:spPr>
      </p:sp>
      <p:sp>
        <p:nvSpPr>
          <p:cNvPr id="10517" name="Google Shape;10517;p53"/>
          <p:cNvSpPr txBox="1">
            <a:spLocks noGrp="1"/>
          </p:cNvSpPr>
          <p:nvPr>
            <p:ph type="title"/>
          </p:nvPr>
        </p:nvSpPr>
        <p:spPr>
          <a:xfrm>
            <a:off x="1400783" y="559814"/>
            <a:ext cx="6360562" cy="737700"/>
          </a:xfrm>
          <a:prstGeom prst="rect">
            <a:avLst/>
          </a:prstGeom>
        </p:spPr>
        <p:txBody>
          <a:bodyPr spcFirstLastPara="1" wrap="square" lIns="91425" tIns="91425" rIns="91425" bIns="91425" anchor="t" anchorCtr="0">
            <a:noAutofit/>
          </a:bodyPr>
          <a:lstStyle/>
          <a:p>
            <a:r>
              <a:rPr lang="cs-CZ">
                <a:solidFill>
                  <a:schemeClr val="dk1"/>
                </a:solidFill>
              </a:rPr>
              <a:t>MONEY (CZK), </a:t>
            </a:r>
            <a:r>
              <a:rPr lang="cs-CZ"/>
              <a:t>TIME, ENERGY</a:t>
            </a:r>
            <a:endParaRPr lang="en-US"/>
          </a:p>
        </p:txBody>
      </p:sp>
      <p:sp>
        <p:nvSpPr>
          <p:cNvPr id="10518" name="Google Shape;10518;p53"/>
          <p:cNvSpPr txBox="1"/>
          <p:nvPr/>
        </p:nvSpPr>
        <p:spPr>
          <a:xfrm>
            <a:off x="6373848" y="2946759"/>
            <a:ext cx="2353029" cy="1369960"/>
          </a:xfrm>
          <a:prstGeom prst="rect">
            <a:avLst/>
          </a:prstGeom>
          <a:noFill/>
          <a:ln>
            <a:noFill/>
          </a:ln>
        </p:spPr>
        <p:txBody>
          <a:bodyPr spcFirstLastPara="1" wrap="square" lIns="91425" tIns="91425" rIns="91425" bIns="91425" anchor="t" anchorCtr="0">
            <a:noAutofit/>
          </a:bodyPr>
          <a:lstStyle/>
          <a:p>
            <a:pPr algn="ctr"/>
            <a:r>
              <a:rPr lang="cs-CZ" dirty="0" err="1">
                <a:solidFill>
                  <a:schemeClr val="dk1"/>
                </a:solidFill>
                <a:latin typeface="Architects Daughter"/>
                <a:ea typeface="Architects Daughter"/>
                <a:cs typeface="Architects Daughter"/>
                <a:sym typeface="Architects Daughter"/>
              </a:rPr>
              <a:t>This</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is</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only</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the</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easy</a:t>
            </a:r>
            <a:r>
              <a:rPr lang="cs-CZ" dirty="0">
                <a:solidFill>
                  <a:schemeClr val="dk1"/>
                </a:solidFill>
                <a:latin typeface="Architects Daughter"/>
                <a:ea typeface="Architects Daughter"/>
                <a:cs typeface="Architects Daughter"/>
                <a:sym typeface="Architects Daughter"/>
              </a:rPr>
              <a:t> to </a:t>
            </a:r>
            <a:r>
              <a:rPr lang="cs-CZ" dirty="0" err="1">
                <a:solidFill>
                  <a:schemeClr val="dk1"/>
                </a:solidFill>
                <a:latin typeface="Architects Daughter"/>
                <a:ea typeface="Architects Daughter"/>
                <a:cs typeface="Architects Daughter"/>
                <a:sym typeface="Architects Daughter"/>
              </a:rPr>
              <a:t>monetize</a:t>
            </a:r>
            <a:r>
              <a:rPr lang="cs-CZ" dirty="0">
                <a:solidFill>
                  <a:schemeClr val="dk1"/>
                </a:solidFill>
                <a:latin typeface="Architects Daughter"/>
                <a:ea typeface="Architects Daughter"/>
                <a:cs typeface="Architects Daughter"/>
                <a:sym typeface="Architects Daughter"/>
              </a:rPr>
              <a:t>" part. </a:t>
            </a:r>
            <a:r>
              <a:rPr lang="cs-CZ" dirty="0" err="1">
                <a:solidFill>
                  <a:schemeClr val="dk1"/>
                </a:solidFill>
                <a:latin typeface="Architects Daughter"/>
                <a:ea typeface="Architects Daughter"/>
                <a:cs typeface="Architects Daughter"/>
                <a:sym typeface="Architects Daughter"/>
              </a:rPr>
              <a:t>Add</a:t>
            </a:r>
            <a:r>
              <a:rPr lang="cs-CZ" dirty="0">
                <a:solidFill>
                  <a:schemeClr val="dk1"/>
                </a:solidFill>
                <a:latin typeface="Architects Daughter"/>
                <a:ea typeface="Architects Daughter"/>
                <a:cs typeface="Architects Daughter"/>
                <a:sym typeface="Architects Daughter"/>
              </a:rPr>
              <a:t> in </a:t>
            </a:r>
            <a:r>
              <a:rPr lang="cs-CZ" dirty="0" err="1">
                <a:solidFill>
                  <a:schemeClr val="dk1"/>
                </a:solidFill>
                <a:latin typeface="Architects Daughter"/>
                <a:ea typeface="Architects Daughter"/>
                <a:cs typeface="Architects Daughter"/>
                <a:sym typeface="Architects Daughter"/>
              </a:rPr>
              <a:t>your</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failed</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hopes</a:t>
            </a:r>
            <a:r>
              <a:rPr lang="cs-CZ" dirty="0">
                <a:solidFill>
                  <a:schemeClr val="dk1"/>
                </a:solidFill>
                <a:latin typeface="Architects Daughter"/>
                <a:ea typeface="Architects Daughter"/>
                <a:cs typeface="Architects Daughter"/>
                <a:sym typeface="Architects Daughter"/>
              </a:rPr>
              <a:t>, team </a:t>
            </a:r>
            <a:r>
              <a:rPr lang="cs-CZ" dirty="0" err="1">
                <a:solidFill>
                  <a:schemeClr val="dk1"/>
                </a:solidFill>
                <a:latin typeface="Architects Daughter"/>
                <a:ea typeface="Architects Daughter"/>
                <a:cs typeface="Architects Daughter"/>
                <a:sym typeface="Architects Daughter"/>
              </a:rPr>
              <a:t>demotivation</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delay</a:t>
            </a:r>
            <a:r>
              <a:rPr lang="cs-CZ" dirty="0">
                <a:solidFill>
                  <a:schemeClr val="dk1"/>
                </a:solidFill>
                <a:latin typeface="Architects Daughter"/>
                <a:ea typeface="Architects Daughter"/>
                <a:cs typeface="Architects Daughter"/>
                <a:sym typeface="Architects Daughter"/>
              </a:rPr>
              <a:t> in </a:t>
            </a:r>
            <a:r>
              <a:rPr lang="cs-CZ" dirty="0" err="1">
                <a:solidFill>
                  <a:schemeClr val="dk1"/>
                </a:solidFill>
                <a:latin typeface="Architects Daughter"/>
                <a:ea typeface="Architects Daughter"/>
                <a:cs typeface="Architects Daughter"/>
                <a:sym typeface="Architects Daughter"/>
              </a:rPr>
              <a:t>projects</a:t>
            </a:r>
            <a:r>
              <a:rPr lang="cs-CZ" dirty="0">
                <a:solidFill>
                  <a:schemeClr val="dk1"/>
                </a:solidFill>
                <a:latin typeface="Architects Daughter"/>
                <a:ea typeface="Architects Daughter"/>
                <a:cs typeface="Architects Daughter"/>
                <a:sym typeface="Architects Daughter"/>
              </a:rPr>
              <a:t>, and </a:t>
            </a:r>
            <a:r>
              <a:rPr lang="cs-CZ" dirty="0" err="1">
                <a:solidFill>
                  <a:schemeClr val="dk1"/>
                </a:solidFill>
                <a:latin typeface="Architects Daughter"/>
                <a:ea typeface="Architects Daughter"/>
                <a:cs typeface="Architects Daughter"/>
                <a:sym typeface="Architects Daughter"/>
              </a:rPr>
              <a:t>the</a:t>
            </a:r>
            <a:r>
              <a:rPr lang="cs-CZ" dirty="0">
                <a:solidFill>
                  <a:schemeClr val="dk1"/>
                </a:solidFill>
                <a:latin typeface="Architects Daughter"/>
                <a:ea typeface="Architects Daughter"/>
                <a:cs typeface="Architects Daughter"/>
                <a:sym typeface="Architects Daughter"/>
              </a:rPr>
              <a:t> not-so- positive </a:t>
            </a:r>
            <a:r>
              <a:rPr lang="cs-CZ" dirty="0" err="1">
                <a:solidFill>
                  <a:schemeClr val="dk1"/>
                </a:solidFill>
                <a:latin typeface="Architects Daughter"/>
                <a:ea typeface="Architects Daughter"/>
                <a:cs typeface="Architects Daughter"/>
                <a:sym typeface="Architects Daughter"/>
              </a:rPr>
              <a:t>new</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hire</a:t>
            </a:r>
            <a:r>
              <a:rPr lang="cs-CZ" dirty="0">
                <a:solidFill>
                  <a:schemeClr val="dk1"/>
                </a:solidFill>
                <a:latin typeface="Architects Daughter"/>
                <a:ea typeface="Architects Daughter"/>
                <a:cs typeface="Architects Daughter"/>
                <a:sym typeface="Architects Daughter"/>
              </a:rPr>
              <a:t> </a:t>
            </a:r>
            <a:r>
              <a:rPr lang="cs-CZ" dirty="0" err="1">
                <a:solidFill>
                  <a:schemeClr val="dk1"/>
                </a:solidFill>
                <a:latin typeface="Architects Daughter"/>
                <a:ea typeface="Architects Daughter"/>
                <a:cs typeface="Architects Daughter"/>
                <a:sym typeface="Architects Daughter"/>
              </a:rPr>
              <a:t>experience</a:t>
            </a:r>
            <a:r>
              <a:rPr lang="cs-CZ" dirty="0">
                <a:solidFill>
                  <a:schemeClr val="dk1"/>
                </a:solidFill>
                <a:latin typeface="Architects Daughter"/>
                <a:ea typeface="Architects Daughter"/>
                <a:cs typeface="Architects Daughter"/>
                <a:sym typeface="Architects Daughter"/>
              </a:rPr>
              <a:t>..</a:t>
            </a:r>
            <a:endParaRPr dirty="0">
              <a:solidFill>
                <a:schemeClr val="dk1"/>
              </a:solidFill>
              <a:latin typeface="Architects Daughter"/>
              <a:ea typeface="Architects Daughter"/>
              <a:cs typeface="Architects Daughter"/>
              <a:sym typeface="Architects Daughter"/>
            </a:endParaRPr>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4EA2AA1C-B1EB-47B0-8AC6-BA3F10E72DDA}"/>
                  </a:ext>
                </a:extLst>
              </p:cNvPr>
              <p:cNvGraphicFramePr/>
              <p:nvPr>
                <p:extLst>
                  <p:ext uri="{D42A27DB-BD31-4B8C-83A1-F6EECF244321}">
                    <p14:modId xmlns:p14="http://schemas.microsoft.com/office/powerpoint/2010/main" val="3716645637"/>
                  </p:ext>
                </p:extLst>
              </p:nvPr>
            </p:nvGraphicFramePr>
            <p:xfrm>
              <a:off x="481730" y="1277700"/>
              <a:ext cx="5154502" cy="325555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4EA2AA1C-B1EB-47B0-8AC6-BA3F10E72DDA}"/>
                  </a:ext>
                </a:extLst>
              </p:cNvPr>
              <p:cNvPicPr>
                <a:picLocks noGrp="1" noRot="1" noChangeAspect="1" noMove="1" noResize="1" noEditPoints="1" noAdjustHandles="1" noChangeArrowheads="1" noChangeShapeType="1"/>
              </p:cNvPicPr>
              <p:nvPr/>
            </p:nvPicPr>
            <p:blipFill>
              <a:blip r:embed="rId4"/>
              <a:stretch>
                <a:fillRect/>
              </a:stretch>
            </p:blipFill>
            <p:spPr>
              <a:xfrm>
                <a:off x="481730" y="1277700"/>
                <a:ext cx="5154502" cy="3255557"/>
              </a:xfrm>
              <a:prstGeom prst="rect">
                <a:avLst/>
              </a:prstGeom>
            </p:spPr>
          </p:pic>
        </mc:Fallback>
      </mc:AlternateContent>
      <p:grpSp>
        <p:nvGrpSpPr>
          <p:cNvPr id="32" name="Google Shape;11134;p75">
            <a:extLst>
              <a:ext uri="{FF2B5EF4-FFF2-40B4-BE49-F238E27FC236}">
                <a16:creationId xmlns:a16="http://schemas.microsoft.com/office/drawing/2014/main" id="{DBCC4CE8-98CA-4195-B808-1E23D40E66D7}"/>
              </a:ext>
            </a:extLst>
          </p:cNvPr>
          <p:cNvGrpSpPr/>
          <p:nvPr/>
        </p:nvGrpSpPr>
        <p:grpSpPr>
          <a:xfrm>
            <a:off x="6071449" y="1218870"/>
            <a:ext cx="2912315" cy="1242810"/>
            <a:chOff x="741861" y="2811210"/>
            <a:chExt cx="3637682" cy="1932255"/>
          </a:xfrm>
        </p:grpSpPr>
        <p:sp>
          <p:nvSpPr>
            <p:cNvPr id="33" name="Google Shape;11135;p75">
              <a:extLst>
                <a:ext uri="{FF2B5EF4-FFF2-40B4-BE49-F238E27FC236}">
                  <a16:creationId xmlns:a16="http://schemas.microsoft.com/office/drawing/2014/main" id="{4AC3A256-91F6-4535-9F24-85A99F727D87}"/>
                </a:ext>
              </a:extLst>
            </p:cNvPr>
            <p:cNvSpPr/>
            <p:nvPr/>
          </p:nvSpPr>
          <p:spPr>
            <a:xfrm>
              <a:off x="785069" y="2814702"/>
              <a:ext cx="3594474" cy="1859762"/>
            </a:xfrm>
            <a:custGeom>
              <a:avLst/>
              <a:gdLst/>
              <a:ahLst/>
              <a:cxnLst/>
              <a:rect l="l" t="t" r="r" b="b"/>
              <a:pathLst>
                <a:path w="70855" h="36660" extrusionOk="0">
                  <a:moveTo>
                    <a:pt x="43411" y="0"/>
                  </a:moveTo>
                  <a:cubicBezTo>
                    <a:pt x="39297" y="5044"/>
                    <a:pt x="35626" y="6614"/>
                    <a:pt x="32651" y="6614"/>
                  </a:cubicBezTo>
                  <a:cubicBezTo>
                    <a:pt x="27738" y="6614"/>
                    <a:pt x="24718" y="2334"/>
                    <a:pt x="24718" y="2334"/>
                  </a:cubicBezTo>
                  <a:cubicBezTo>
                    <a:pt x="22838" y="6050"/>
                    <a:pt x="19740" y="7148"/>
                    <a:pt x="16735" y="7148"/>
                  </a:cubicBezTo>
                  <a:cubicBezTo>
                    <a:pt x="12396" y="7148"/>
                    <a:pt x="8252" y="4858"/>
                    <a:pt x="8252" y="4858"/>
                  </a:cubicBezTo>
                  <a:lnTo>
                    <a:pt x="8252" y="4858"/>
                  </a:lnTo>
                  <a:cubicBezTo>
                    <a:pt x="15864" y="14676"/>
                    <a:pt x="3376" y="15175"/>
                    <a:pt x="549" y="15175"/>
                  </a:cubicBezTo>
                  <a:cubicBezTo>
                    <a:pt x="230" y="15175"/>
                    <a:pt x="33" y="15168"/>
                    <a:pt x="4" y="15168"/>
                  </a:cubicBezTo>
                  <a:cubicBezTo>
                    <a:pt x="2" y="15168"/>
                    <a:pt x="0" y="15169"/>
                    <a:pt x="0" y="15169"/>
                  </a:cubicBezTo>
                  <a:cubicBezTo>
                    <a:pt x="14681" y="16859"/>
                    <a:pt x="5168" y="29147"/>
                    <a:pt x="5168" y="29147"/>
                  </a:cubicBezTo>
                  <a:cubicBezTo>
                    <a:pt x="9467" y="27406"/>
                    <a:pt x="12596" y="26752"/>
                    <a:pt x="14869" y="26752"/>
                  </a:cubicBezTo>
                  <a:cubicBezTo>
                    <a:pt x="21726" y="26752"/>
                    <a:pt x="20813" y="32695"/>
                    <a:pt x="20813" y="32695"/>
                  </a:cubicBezTo>
                  <a:cubicBezTo>
                    <a:pt x="23347" y="30820"/>
                    <a:pt x="25429" y="30114"/>
                    <a:pt x="27128" y="30114"/>
                  </a:cubicBezTo>
                  <a:cubicBezTo>
                    <a:pt x="32302" y="30114"/>
                    <a:pt x="33921" y="36659"/>
                    <a:pt x="33921" y="36659"/>
                  </a:cubicBezTo>
                  <a:cubicBezTo>
                    <a:pt x="36192" y="31477"/>
                    <a:pt x="38760" y="29786"/>
                    <a:pt x="41145" y="29786"/>
                  </a:cubicBezTo>
                  <a:cubicBezTo>
                    <a:pt x="45625" y="29786"/>
                    <a:pt x="49459" y="35754"/>
                    <a:pt x="49459" y="35754"/>
                  </a:cubicBezTo>
                  <a:cubicBezTo>
                    <a:pt x="48115" y="28481"/>
                    <a:pt x="51692" y="27476"/>
                    <a:pt x="53771" y="27476"/>
                  </a:cubicBezTo>
                  <a:cubicBezTo>
                    <a:pt x="54564" y="27476"/>
                    <a:pt x="55138" y="27623"/>
                    <a:pt x="55138" y="27623"/>
                  </a:cubicBezTo>
                  <a:cubicBezTo>
                    <a:pt x="54878" y="23498"/>
                    <a:pt x="57183" y="22396"/>
                    <a:pt x="59721" y="22396"/>
                  </a:cubicBezTo>
                  <a:cubicBezTo>
                    <a:pt x="62634" y="22396"/>
                    <a:pt x="65854" y="23848"/>
                    <a:pt x="65854" y="23848"/>
                  </a:cubicBezTo>
                  <a:cubicBezTo>
                    <a:pt x="53650" y="16145"/>
                    <a:pt x="70854" y="8144"/>
                    <a:pt x="70855" y="8144"/>
                  </a:cubicBezTo>
                  <a:lnTo>
                    <a:pt x="70855" y="8144"/>
                  </a:lnTo>
                  <a:cubicBezTo>
                    <a:pt x="69510" y="8272"/>
                    <a:pt x="68269" y="8331"/>
                    <a:pt x="67124" y="8331"/>
                  </a:cubicBezTo>
                  <a:cubicBezTo>
                    <a:pt x="55638" y="8331"/>
                    <a:pt x="53817" y="2453"/>
                    <a:pt x="53817" y="2453"/>
                  </a:cubicBezTo>
                  <a:cubicBezTo>
                    <a:pt x="51740" y="3945"/>
                    <a:pt x="50041" y="4498"/>
                    <a:pt x="48662" y="4498"/>
                  </a:cubicBezTo>
                  <a:cubicBezTo>
                    <a:pt x="44729" y="4498"/>
                    <a:pt x="43411" y="0"/>
                    <a:pt x="43411"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2800" dirty="0">
                  <a:latin typeface="Slackey"/>
                </a:rPr>
                <a:t>501k CZK</a:t>
              </a:r>
              <a:endParaRPr lang="en-US" sz="2800" dirty="0">
                <a:latin typeface="Slackey" panose="020B0604020202020204" charset="0"/>
              </a:endParaRPr>
            </a:p>
          </p:txBody>
        </p:sp>
        <p:sp>
          <p:nvSpPr>
            <p:cNvPr id="34" name="Google Shape;11136;p75">
              <a:extLst>
                <a:ext uri="{FF2B5EF4-FFF2-40B4-BE49-F238E27FC236}">
                  <a16:creationId xmlns:a16="http://schemas.microsoft.com/office/drawing/2014/main" id="{1AABD339-6EDA-4FB1-9EE0-706EDF2CF2D2}"/>
                </a:ext>
              </a:extLst>
            </p:cNvPr>
            <p:cNvSpPr/>
            <p:nvPr/>
          </p:nvSpPr>
          <p:spPr>
            <a:xfrm>
              <a:off x="741861" y="2811210"/>
              <a:ext cx="3633130" cy="1932255"/>
            </a:xfrm>
            <a:custGeom>
              <a:avLst/>
              <a:gdLst/>
              <a:ahLst/>
              <a:cxnLst/>
              <a:rect l="l" t="t" r="r" b="b"/>
              <a:pathLst>
                <a:path w="71617" h="38089" extrusionOk="0">
                  <a:moveTo>
                    <a:pt x="43320" y="1107"/>
                  </a:moveTo>
                  <a:lnTo>
                    <a:pt x="43320" y="1107"/>
                  </a:lnTo>
                  <a:cubicBezTo>
                    <a:pt x="43367" y="1223"/>
                    <a:pt x="43418" y="1337"/>
                    <a:pt x="43470" y="1453"/>
                  </a:cubicBezTo>
                  <a:cubicBezTo>
                    <a:pt x="43578" y="1703"/>
                    <a:pt x="43709" y="1953"/>
                    <a:pt x="43839" y="2191"/>
                  </a:cubicBezTo>
                  <a:cubicBezTo>
                    <a:pt x="44125" y="2680"/>
                    <a:pt x="44435" y="3144"/>
                    <a:pt x="44828" y="3561"/>
                  </a:cubicBezTo>
                  <a:cubicBezTo>
                    <a:pt x="45197" y="3977"/>
                    <a:pt x="45637" y="4346"/>
                    <a:pt x="46137" y="4644"/>
                  </a:cubicBezTo>
                  <a:cubicBezTo>
                    <a:pt x="46626" y="4930"/>
                    <a:pt x="47173" y="5144"/>
                    <a:pt x="47745" y="5239"/>
                  </a:cubicBezTo>
                  <a:cubicBezTo>
                    <a:pt x="48046" y="5298"/>
                    <a:pt x="48359" y="5325"/>
                    <a:pt x="48672" y="5325"/>
                  </a:cubicBezTo>
                  <a:cubicBezTo>
                    <a:pt x="48928" y="5325"/>
                    <a:pt x="49184" y="5307"/>
                    <a:pt x="49435" y="5275"/>
                  </a:cubicBezTo>
                  <a:cubicBezTo>
                    <a:pt x="49721" y="5239"/>
                    <a:pt x="50007" y="5180"/>
                    <a:pt x="50269" y="5108"/>
                  </a:cubicBezTo>
                  <a:cubicBezTo>
                    <a:pt x="50555" y="5025"/>
                    <a:pt x="50817" y="4942"/>
                    <a:pt x="51078" y="4847"/>
                  </a:cubicBezTo>
                  <a:cubicBezTo>
                    <a:pt x="51340" y="4751"/>
                    <a:pt x="51590" y="4632"/>
                    <a:pt x="51852" y="4513"/>
                  </a:cubicBezTo>
                  <a:cubicBezTo>
                    <a:pt x="52091" y="4394"/>
                    <a:pt x="52341" y="4263"/>
                    <a:pt x="52579" y="4132"/>
                  </a:cubicBezTo>
                  <a:cubicBezTo>
                    <a:pt x="52817" y="3989"/>
                    <a:pt x="53043" y="3846"/>
                    <a:pt x="53281" y="3692"/>
                  </a:cubicBezTo>
                  <a:cubicBezTo>
                    <a:pt x="53434" y="3600"/>
                    <a:pt x="53577" y="3503"/>
                    <a:pt x="53719" y="3405"/>
                  </a:cubicBezTo>
                  <a:lnTo>
                    <a:pt x="53719" y="3405"/>
                  </a:lnTo>
                  <a:cubicBezTo>
                    <a:pt x="53767" y="3504"/>
                    <a:pt x="53820" y="3598"/>
                    <a:pt x="53876" y="3692"/>
                  </a:cubicBezTo>
                  <a:cubicBezTo>
                    <a:pt x="53972" y="3894"/>
                    <a:pt x="54079" y="4049"/>
                    <a:pt x="54198" y="4227"/>
                  </a:cubicBezTo>
                  <a:cubicBezTo>
                    <a:pt x="54436" y="4573"/>
                    <a:pt x="54686" y="4882"/>
                    <a:pt x="54972" y="5180"/>
                  </a:cubicBezTo>
                  <a:cubicBezTo>
                    <a:pt x="55246" y="5501"/>
                    <a:pt x="55555" y="5763"/>
                    <a:pt x="55865" y="6013"/>
                  </a:cubicBezTo>
                  <a:cubicBezTo>
                    <a:pt x="56198" y="6275"/>
                    <a:pt x="56520" y="6513"/>
                    <a:pt x="56865" y="6716"/>
                  </a:cubicBezTo>
                  <a:cubicBezTo>
                    <a:pt x="57032" y="6835"/>
                    <a:pt x="57210" y="6942"/>
                    <a:pt x="57389" y="7025"/>
                  </a:cubicBezTo>
                  <a:lnTo>
                    <a:pt x="57651" y="7180"/>
                  </a:lnTo>
                  <a:lnTo>
                    <a:pt x="57925" y="7311"/>
                  </a:lnTo>
                  <a:cubicBezTo>
                    <a:pt x="58103" y="7406"/>
                    <a:pt x="58282" y="7490"/>
                    <a:pt x="58472" y="7561"/>
                  </a:cubicBezTo>
                  <a:cubicBezTo>
                    <a:pt x="58663" y="7656"/>
                    <a:pt x="58841" y="7740"/>
                    <a:pt x="59032" y="7799"/>
                  </a:cubicBezTo>
                  <a:cubicBezTo>
                    <a:pt x="59234" y="7883"/>
                    <a:pt x="59413" y="7954"/>
                    <a:pt x="59603" y="8014"/>
                  </a:cubicBezTo>
                  <a:lnTo>
                    <a:pt x="60187" y="8192"/>
                  </a:lnTo>
                  <a:cubicBezTo>
                    <a:pt x="60377" y="8252"/>
                    <a:pt x="60568" y="8299"/>
                    <a:pt x="60758" y="8359"/>
                  </a:cubicBezTo>
                  <a:lnTo>
                    <a:pt x="61056" y="8430"/>
                  </a:lnTo>
                  <a:cubicBezTo>
                    <a:pt x="61163" y="8442"/>
                    <a:pt x="61258" y="8478"/>
                    <a:pt x="61354" y="8490"/>
                  </a:cubicBezTo>
                  <a:lnTo>
                    <a:pt x="61949" y="8621"/>
                  </a:lnTo>
                  <a:lnTo>
                    <a:pt x="62544" y="8728"/>
                  </a:lnTo>
                  <a:lnTo>
                    <a:pt x="62842" y="8776"/>
                  </a:lnTo>
                  <a:lnTo>
                    <a:pt x="63140" y="8811"/>
                  </a:lnTo>
                  <a:lnTo>
                    <a:pt x="63735" y="8895"/>
                  </a:lnTo>
                  <a:cubicBezTo>
                    <a:pt x="64128" y="8918"/>
                    <a:pt x="64533" y="8966"/>
                    <a:pt x="64925" y="8990"/>
                  </a:cubicBezTo>
                  <a:cubicBezTo>
                    <a:pt x="65330" y="9026"/>
                    <a:pt x="65735" y="9049"/>
                    <a:pt x="66140" y="9049"/>
                  </a:cubicBezTo>
                  <a:lnTo>
                    <a:pt x="66735" y="9073"/>
                  </a:lnTo>
                  <a:lnTo>
                    <a:pt x="67331" y="9073"/>
                  </a:lnTo>
                  <a:cubicBezTo>
                    <a:pt x="67712" y="9049"/>
                    <a:pt x="68116" y="9073"/>
                    <a:pt x="68521" y="9037"/>
                  </a:cubicBezTo>
                  <a:cubicBezTo>
                    <a:pt x="68902" y="9014"/>
                    <a:pt x="69307" y="8990"/>
                    <a:pt x="69712" y="8966"/>
                  </a:cubicBezTo>
                  <a:lnTo>
                    <a:pt x="70267" y="8916"/>
                  </a:lnTo>
                  <a:lnTo>
                    <a:pt x="70267" y="8916"/>
                  </a:lnTo>
                  <a:cubicBezTo>
                    <a:pt x="70049" y="9029"/>
                    <a:pt x="69833" y="9143"/>
                    <a:pt x="69617" y="9264"/>
                  </a:cubicBezTo>
                  <a:cubicBezTo>
                    <a:pt x="69236" y="9490"/>
                    <a:pt x="68831" y="9704"/>
                    <a:pt x="68438" y="9942"/>
                  </a:cubicBezTo>
                  <a:cubicBezTo>
                    <a:pt x="67664" y="10419"/>
                    <a:pt x="66914" y="10931"/>
                    <a:pt x="66176" y="11478"/>
                  </a:cubicBezTo>
                  <a:cubicBezTo>
                    <a:pt x="65449" y="12026"/>
                    <a:pt x="64747" y="12621"/>
                    <a:pt x="64092" y="13264"/>
                  </a:cubicBezTo>
                  <a:cubicBezTo>
                    <a:pt x="63437" y="13919"/>
                    <a:pt x="62842" y="14622"/>
                    <a:pt x="62366" y="15407"/>
                  </a:cubicBezTo>
                  <a:cubicBezTo>
                    <a:pt x="61889" y="16193"/>
                    <a:pt x="61532" y="17074"/>
                    <a:pt x="61449" y="18003"/>
                  </a:cubicBezTo>
                  <a:cubicBezTo>
                    <a:pt x="61401" y="18455"/>
                    <a:pt x="61413" y="18920"/>
                    <a:pt x="61508" y="19384"/>
                  </a:cubicBezTo>
                  <a:cubicBezTo>
                    <a:pt x="61592" y="19848"/>
                    <a:pt x="61746" y="20277"/>
                    <a:pt x="61949" y="20694"/>
                  </a:cubicBezTo>
                  <a:cubicBezTo>
                    <a:pt x="62366" y="21527"/>
                    <a:pt x="62961" y="22242"/>
                    <a:pt x="63640" y="22861"/>
                  </a:cubicBezTo>
                  <a:cubicBezTo>
                    <a:pt x="64067" y="23265"/>
                    <a:pt x="64524" y="23630"/>
                    <a:pt x="65000" y="23969"/>
                  </a:cubicBezTo>
                  <a:lnTo>
                    <a:pt x="65000" y="23969"/>
                  </a:lnTo>
                  <a:cubicBezTo>
                    <a:pt x="64746" y="23875"/>
                    <a:pt x="64491" y="23785"/>
                    <a:pt x="64235" y="23694"/>
                  </a:cubicBezTo>
                  <a:cubicBezTo>
                    <a:pt x="63663" y="23504"/>
                    <a:pt x="63080" y="23337"/>
                    <a:pt x="62485" y="23206"/>
                  </a:cubicBezTo>
                  <a:cubicBezTo>
                    <a:pt x="61913" y="23075"/>
                    <a:pt x="61318" y="22968"/>
                    <a:pt x="60699" y="22908"/>
                  </a:cubicBezTo>
                  <a:cubicBezTo>
                    <a:pt x="60366" y="22882"/>
                    <a:pt x="60033" y="22863"/>
                    <a:pt x="59699" y="22863"/>
                  </a:cubicBezTo>
                  <a:cubicBezTo>
                    <a:pt x="59425" y="22863"/>
                    <a:pt x="59151" y="22876"/>
                    <a:pt x="58877" y="22908"/>
                  </a:cubicBezTo>
                  <a:cubicBezTo>
                    <a:pt x="58258" y="22980"/>
                    <a:pt x="57651" y="23134"/>
                    <a:pt x="57103" y="23420"/>
                  </a:cubicBezTo>
                  <a:cubicBezTo>
                    <a:pt x="56817" y="23551"/>
                    <a:pt x="56567" y="23730"/>
                    <a:pt x="56329" y="23932"/>
                  </a:cubicBezTo>
                  <a:cubicBezTo>
                    <a:pt x="56091" y="24146"/>
                    <a:pt x="55877" y="24385"/>
                    <a:pt x="55722" y="24647"/>
                  </a:cubicBezTo>
                  <a:cubicBezTo>
                    <a:pt x="55555" y="24908"/>
                    <a:pt x="55424" y="25182"/>
                    <a:pt x="55317" y="25480"/>
                  </a:cubicBezTo>
                  <a:cubicBezTo>
                    <a:pt x="55210" y="25766"/>
                    <a:pt x="55150" y="26075"/>
                    <a:pt x="55091" y="26373"/>
                  </a:cubicBezTo>
                  <a:cubicBezTo>
                    <a:pt x="55043" y="26694"/>
                    <a:pt x="55019" y="26992"/>
                    <a:pt x="55008" y="27302"/>
                  </a:cubicBezTo>
                  <a:cubicBezTo>
                    <a:pt x="54989" y="27539"/>
                    <a:pt x="54999" y="27776"/>
                    <a:pt x="55010" y="28007"/>
                  </a:cubicBezTo>
                  <a:lnTo>
                    <a:pt x="55010" y="28007"/>
                  </a:lnTo>
                  <a:cubicBezTo>
                    <a:pt x="54822" y="27966"/>
                    <a:pt x="54635" y="27947"/>
                    <a:pt x="54436" y="27921"/>
                  </a:cubicBezTo>
                  <a:cubicBezTo>
                    <a:pt x="54186" y="27897"/>
                    <a:pt x="53912" y="27897"/>
                    <a:pt x="53650" y="27897"/>
                  </a:cubicBezTo>
                  <a:cubicBezTo>
                    <a:pt x="53114" y="27909"/>
                    <a:pt x="52579" y="27980"/>
                    <a:pt x="52067" y="28147"/>
                  </a:cubicBezTo>
                  <a:cubicBezTo>
                    <a:pt x="51555" y="28314"/>
                    <a:pt x="51078" y="28564"/>
                    <a:pt x="50662" y="28921"/>
                  </a:cubicBezTo>
                  <a:cubicBezTo>
                    <a:pt x="50245" y="29266"/>
                    <a:pt x="49912" y="29707"/>
                    <a:pt x="49662" y="30183"/>
                  </a:cubicBezTo>
                  <a:cubicBezTo>
                    <a:pt x="49412" y="30659"/>
                    <a:pt x="49245" y="31171"/>
                    <a:pt x="49138" y="31695"/>
                  </a:cubicBezTo>
                  <a:cubicBezTo>
                    <a:pt x="49078" y="31957"/>
                    <a:pt x="49054" y="32207"/>
                    <a:pt x="49019" y="32481"/>
                  </a:cubicBezTo>
                  <a:cubicBezTo>
                    <a:pt x="48995" y="32743"/>
                    <a:pt x="48971" y="33005"/>
                    <a:pt x="48971" y="33267"/>
                  </a:cubicBezTo>
                  <a:cubicBezTo>
                    <a:pt x="48971" y="33541"/>
                    <a:pt x="48971" y="33791"/>
                    <a:pt x="48995" y="34052"/>
                  </a:cubicBezTo>
                  <a:cubicBezTo>
                    <a:pt x="49007" y="34326"/>
                    <a:pt x="49019" y="34588"/>
                    <a:pt x="49054" y="34850"/>
                  </a:cubicBezTo>
                  <a:cubicBezTo>
                    <a:pt x="49063" y="35040"/>
                    <a:pt x="49093" y="35237"/>
                    <a:pt x="49117" y="35435"/>
                  </a:cubicBezTo>
                  <a:lnTo>
                    <a:pt x="49117" y="35435"/>
                  </a:lnTo>
                  <a:cubicBezTo>
                    <a:pt x="49046" y="35339"/>
                    <a:pt x="48973" y="35244"/>
                    <a:pt x="48900" y="35148"/>
                  </a:cubicBezTo>
                  <a:cubicBezTo>
                    <a:pt x="48638" y="34803"/>
                    <a:pt x="48352" y="34445"/>
                    <a:pt x="48054" y="34112"/>
                  </a:cubicBezTo>
                  <a:cubicBezTo>
                    <a:pt x="47459" y="33445"/>
                    <a:pt x="46816" y="32802"/>
                    <a:pt x="46137" y="32243"/>
                  </a:cubicBezTo>
                  <a:cubicBezTo>
                    <a:pt x="45447" y="31659"/>
                    <a:pt x="44685" y="31159"/>
                    <a:pt x="43875" y="30766"/>
                  </a:cubicBezTo>
                  <a:cubicBezTo>
                    <a:pt x="43042" y="30385"/>
                    <a:pt x="42149" y="30112"/>
                    <a:pt x="41208" y="30112"/>
                  </a:cubicBezTo>
                  <a:cubicBezTo>
                    <a:pt x="40732" y="30112"/>
                    <a:pt x="40268" y="30171"/>
                    <a:pt x="39827" y="30290"/>
                  </a:cubicBezTo>
                  <a:cubicBezTo>
                    <a:pt x="39375" y="30409"/>
                    <a:pt x="38946" y="30588"/>
                    <a:pt x="38541" y="30814"/>
                  </a:cubicBezTo>
                  <a:cubicBezTo>
                    <a:pt x="38136" y="31040"/>
                    <a:pt x="37755" y="31302"/>
                    <a:pt x="37410" y="31600"/>
                  </a:cubicBezTo>
                  <a:cubicBezTo>
                    <a:pt x="37065" y="31897"/>
                    <a:pt x="36743" y="32207"/>
                    <a:pt x="36446" y="32552"/>
                  </a:cubicBezTo>
                  <a:cubicBezTo>
                    <a:pt x="36148" y="32886"/>
                    <a:pt x="35874" y="33255"/>
                    <a:pt x="35612" y="33612"/>
                  </a:cubicBezTo>
                  <a:cubicBezTo>
                    <a:pt x="35493" y="33802"/>
                    <a:pt x="35362" y="33981"/>
                    <a:pt x="35243" y="34172"/>
                  </a:cubicBezTo>
                  <a:cubicBezTo>
                    <a:pt x="35124" y="34374"/>
                    <a:pt x="34981" y="34564"/>
                    <a:pt x="34886" y="34755"/>
                  </a:cubicBezTo>
                  <a:cubicBezTo>
                    <a:pt x="34660" y="35148"/>
                    <a:pt x="34445" y="35529"/>
                    <a:pt x="34243" y="35934"/>
                  </a:cubicBezTo>
                  <a:cubicBezTo>
                    <a:pt x="34154" y="36092"/>
                    <a:pt x="34065" y="36250"/>
                    <a:pt x="33989" y="36422"/>
                  </a:cubicBezTo>
                  <a:lnTo>
                    <a:pt x="33989" y="36422"/>
                  </a:lnTo>
                  <a:cubicBezTo>
                    <a:pt x="33956" y="36327"/>
                    <a:pt x="33922" y="36231"/>
                    <a:pt x="33886" y="36136"/>
                  </a:cubicBezTo>
                  <a:cubicBezTo>
                    <a:pt x="33755" y="35803"/>
                    <a:pt x="33600" y="35457"/>
                    <a:pt x="33457" y="35124"/>
                  </a:cubicBezTo>
                  <a:cubicBezTo>
                    <a:pt x="33136" y="34457"/>
                    <a:pt x="32767" y="33838"/>
                    <a:pt x="32338" y="33243"/>
                  </a:cubicBezTo>
                  <a:cubicBezTo>
                    <a:pt x="31909" y="32648"/>
                    <a:pt x="31397" y="32112"/>
                    <a:pt x="30802" y="31647"/>
                  </a:cubicBezTo>
                  <a:cubicBezTo>
                    <a:pt x="30207" y="31183"/>
                    <a:pt x="29540" y="30826"/>
                    <a:pt x="28814" y="30623"/>
                  </a:cubicBezTo>
                  <a:cubicBezTo>
                    <a:pt x="28457" y="30516"/>
                    <a:pt x="28076" y="30445"/>
                    <a:pt x="27707" y="30409"/>
                  </a:cubicBezTo>
                  <a:cubicBezTo>
                    <a:pt x="27522" y="30397"/>
                    <a:pt x="27337" y="30391"/>
                    <a:pt x="27151" y="30391"/>
                  </a:cubicBezTo>
                  <a:cubicBezTo>
                    <a:pt x="26965" y="30391"/>
                    <a:pt x="26778" y="30397"/>
                    <a:pt x="26587" y="30409"/>
                  </a:cubicBezTo>
                  <a:cubicBezTo>
                    <a:pt x="26218" y="30445"/>
                    <a:pt x="25849" y="30504"/>
                    <a:pt x="25492" y="30588"/>
                  </a:cubicBezTo>
                  <a:cubicBezTo>
                    <a:pt x="25135" y="30659"/>
                    <a:pt x="24778" y="30766"/>
                    <a:pt x="24432" y="30897"/>
                  </a:cubicBezTo>
                  <a:cubicBezTo>
                    <a:pt x="24087" y="31016"/>
                    <a:pt x="23754" y="31171"/>
                    <a:pt x="23420" y="31314"/>
                  </a:cubicBezTo>
                  <a:cubicBezTo>
                    <a:pt x="23254" y="31397"/>
                    <a:pt x="23099" y="31469"/>
                    <a:pt x="22932" y="31552"/>
                  </a:cubicBezTo>
                  <a:cubicBezTo>
                    <a:pt x="22765" y="31647"/>
                    <a:pt x="22623" y="31731"/>
                    <a:pt x="22456" y="31826"/>
                  </a:cubicBezTo>
                  <a:cubicBezTo>
                    <a:pt x="22146" y="32005"/>
                    <a:pt x="21825" y="32195"/>
                    <a:pt x="21527" y="32386"/>
                  </a:cubicBezTo>
                  <a:lnTo>
                    <a:pt x="21194" y="32629"/>
                  </a:lnTo>
                  <a:lnTo>
                    <a:pt x="21194" y="32629"/>
                  </a:lnTo>
                  <a:cubicBezTo>
                    <a:pt x="21191" y="32418"/>
                    <a:pt x="21169" y="32217"/>
                    <a:pt x="21158" y="32017"/>
                  </a:cubicBezTo>
                  <a:cubicBezTo>
                    <a:pt x="21134" y="31588"/>
                    <a:pt x="21039" y="31159"/>
                    <a:pt x="20920" y="30743"/>
                  </a:cubicBezTo>
                  <a:cubicBezTo>
                    <a:pt x="20789" y="30326"/>
                    <a:pt x="20610" y="29909"/>
                    <a:pt x="20384" y="29528"/>
                  </a:cubicBezTo>
                  <a:cubicBezTo>
                    <a:pt x="20158" y="29147"/>
                    <a:pt x="19884" y="28802"/>
                    <a:pt x="19551" y="28504"/>
                  </a:cubicBezTo>
                  <a:cubicBezTo>
                    <a:pt x="19229" y="28207"/>
                    <a:pt x="18848" y="27968"/>
                    <a:pt x="18467" y="27766"/>
                  </a:cubicBezTo>
                  <a:cubicBezTo>
                    <a:pt x="18074" y="27564"/>
                    <a:pt x="17658" y="27409"/>
                    <a:pt x="17241" y="27302"/>
                  </a:cubicBezTo>
                  <a:cubicBezTo>
                    <a:pt x="16465" y="27091"/>
                    <a:pt x="15679" y="27015"/>
                    <a:pt x="14893" y="27015"/>
                  </a:cubicBezTo>
                  <a:cubicBezTo>
                    <a:pt x="14834" y="27015"/>
                    <a:pt x="14775" y="27015"/>
                    <a:pt x="14717" y="27016"/>
                  </a:cubicBezTo>
                  <a:cubicBezTo>
                    <a:pt x="14288" y="27016"/>
                    <a:pt x="13871" y="27052"/>
                    <a:pt x="13455" y="27087"/>
                  </a:cubicBezTo>
                  <a:cubicBezTo>
                    <a:pt x="13038" y="27135"/>
                    <a:pt x="12621" y="27194"/>
                    <a:pt x="12205" y="27266"/>
                  </a:cubicBezTo>
                  <a:cubicBezTo>
                    <a:pt x="12002" y="27314"/>
                    <a:pt x="11800" y="27349"/>
                    <a:pt x="11585" y="27385"/>
                  </a:cubicBezTo>
                  <a:cubicBezTo>
                    <a:pt x="11383" y="27433"/>
                    <a:pt x="11193" y="27480"/>
                    <a:pt x="10978" y="27528"/>
                  </a:cubicBezTo>
                  <a:cubicBezTo>
                    <a:pt x="10776" y="27564"/>
                    <a:pt x="10585" y="27623"/>
                    <a:pt x="10371" y="27671"/>
                  </a:cubicBezTo>
                  <a:cubicBezTo>
                    <a:pt x="10169" y="27730"/>
                    <a:pt x="9954" y="27778"/>
                    <a:pt x="9764" y="27837"/>
                  </a:cubicBezTo>
                  <a:cubicBezTo>
                    <a:pt x="9573" y="27897"/>
                    <a:pt x="9359" y="27956"/>
                    <a:pt x="9168" y="28016"/>
                  </a:cubicBezTo>
                  <a:cubicBezTo>
                    <a:pt x="8978" y="28076"/>
                    <a:pt x="8764" y="28135"/>
                    <a:pt x="8573" y="28195"/>
                  </a:cubicBezTo>
                  <a:cubicBezTo>
                    <a:pt x="8180" y="28314"/>
                    <a:pt x="7775" y="28445"/>
                    <a:pt x="7394" y="28576"/>
                  </a:cubicBezTo>
                  <a:cubicBezTo>
                    <a:pt x="7013" y="28730"/>
                    <a:pt x="6621" y="28861"/>
                    <a:pt x="6228" y="29016"/>
                  </a:cubicBezTo>
                  <a:cubicBezTo>
                    <a:pt x="6136" y="29050"/>
                    <a:pt x="6044" y="29086"/>
                    <a:pt x="5952" y="29122"/>
                  </a:cubicBezTo>
                  <a:lnTo>
                    <a:pt x="5952" y="29122"/>
                  </a:lnTo>
                  <a:cubicBezTo>
                    <a:pt x="6009" y="29036"/>
                    <a:pt x="6065" y="28949"/>
                    <a:pt x="6120" y="28861"/>
                  </a:cubicBezTo>
                  <a:cubicBezTo>
                    <a:pt x="6335" y="28504"/>
                    <a:pt x="6561" y="28147"/>
                    <a:pt x="6752" y="27778"/>
                  </a:cubicBezTo>
                  <a:cubicBezTo>
                    <a:pt x="7156" y="27028"/>
                    <a:pt x="7514" y="26278"/>
                    <a:pt x="7799" y="25480"/>
                  </a:cubicBezTo>
                  <a:cubicBezTo>
                    <a:pt x="8073" y="24694"/>
                    <a:pt x="8299" y="23885"/>
                    <a:pt x="8406" y="23027"/>
                  </a:cubicBezTo>
                  <a:cubicBezTo>
                    <a:pt x="8514" y="22194"/>
                    <a:pt x="8478" y="21313"/>
                    <a:pt x="8240" y="20479"/>
                  </a:cubicBezTo>
                  <a:cubicBezTo>
                    <a:pt x="8002" y="19646"/>
                    <a:pt x="7561" y="18872"/>
                    <a:pt x="6966" y="18253"/>
                  </a:cubicBezTo>
                  <a:cubicBezTo>
                    <a:pt x="6668" y="17955"/>
                    <a:pt x="6335" y="17670"/>
                    <a:pt x="5978" y="17431"/>
                  </a:cubicBezTo>
                  <a:cubicBezTo>
                    <a:pt x="5632" y="17193"/>
                    <a:pt x="5251" y="16991"/>
                    <a:pt x="4882" y="16812"/>
                  </a:cubicBezTo>
                  <a:cubicBezTo>
                    <a:pt x="4680" y="16717"/>
                    <a:pt x="4489" y="16634"/>
                    <a:pt x="4299" y="16550"/>
                  </a:cubicBezTo>
                  <a:cubicBezTo>
                    <a:pt x="4108" y="16467"/>
                    <a:pt x="3894" y="16407"/>
                    <a:pt x="3704" y="16336"/>
                  </a:cubicBezTo>
                  <a:cubicBezTo>
                    <a:pt x="3513" y="16253"/>
                    <a:pt x="3299" y="16193"/>
                    <a:pt x="3108" y="16134"/>
                  </a:cubicBezTo>
                  <a:cubicBezTo>
                    <a:pt x="2906" y="16074"/>
                    <a:pt x="2703" y="16015"/>
                    <a:pt x="2501" y="15979"/>
                  </a:cubicBezTo>
                  <a:cubicBezTo>
                    <a:pt x="2364" y="15948"/>
                    <a:pt x="2237" y="15918"/>
                    <a:pt x="2111" y="15888"/>
                  </a:cubicBezTo>
                  <a:lnTo>
                    <a:pt x="2111" y="15888"/>
                  </a:lnTo>
                  <a:cubicBezTo>
                    <a:pt x="2200" y="15882"/>
                    <a:pt x="2290" y="15877"/>
                    <a:pt x="2382" y="15872"/>
                  </a:cubicBezTo>
                  <a:cubicBezTo>
                    <a:pt x="3168" y="15812"/>
                    <a:pt x="3954" y="15705"/>
                    <a:pt x="4751" y="15574"/>
                  </a:cubicBezTo>
                  <a:cubicBezTo>
                    <a:pt x="5537" y="15419"/>
                    <a:pt x="6311" y="15241"/>
                    <a:pt x="7073" y="14979"/>
                  </a:cubicBezTo>
                  <a:cubicBezTo>
                    <a:pt x="7811" y="14705"/>
                    <a:pt x="8561" y="14371"/>
                    <a:pt x="9192" y="13871"/>
                  </a:cubicBezTo>
                  <a:cubicBezTo>
                    <a:pt x="9526" y="13633"/>
                    <a:pt x="9823" y="13359"/>
                    <a:pt x="10061" y="13026"/>
                  </a:cubicBezTo>
                  <a:cubicBezTo>
                    <a:pt x="10300" y="12705"/>
                    <a:pt x="10490" y="12324"/>
                    <a:pt x="10609" y="11943"/>
                  </a:cubicBezTo>
                  <a:cubicBezTo>
                    <a:pt x="10740" y="11538"/>
                    <a:pt x="10788" y="11133"/>
                    <a:pt x="10776" y="10740"/>
                  </a:cubicBezTo>
                  <a:cubicBezTo>
                    <a:pt x="10776" y="10335"/>
                    <a:pt x="10692" y="9930"/>
                    <a:pt x="10597" y="9549"/>
                  </a:cubicBezTo>
                  <a:cubicBezTo>
                    <a:pt x="10383" y="8776"/>
                    <a:pt x="10038" y="8061"/>
                    <a:pt x="9645" y="7371"/>
                  </a:cubicBezTo>
                  <a:cubicBezTo>
                    <a:pt x="9252" y="6728"/>
                    <a:pt x="8823" y="6120"/>
                    <a:pt x="8359" y="5525"/>
                  </a:cubicBezTo>
                  <a:lnTo>
                    <a:pt x="8359" y="5525"/>
                  </a:lnTo>
                  <a:cubicBezTo>
                    <a:pt x="9014" y="5870"/>
                    <a:pt x="9680" y="6180"/>
                    <a:pt x="10383" y="6454"/>
                  </a:cubicBezTo>
                  <a:cubicBezTo>
                    <a:pt x="11097" y="6752"/>
                    <a:pt x="11847" y="7002"/>
                    <a:pt x="12597" y="7204"/>
                  </a:cubicBezTo>
                  <a:cubicBezTo>
                    <a:pt x="13359" y="7418"/>
                    <a:pt x="14133" y="7597"/>
                    <a:pt x="14907" y="7704"/>
                  </a:cubicBezTo>
                  <a:cubicBezTo>
                    <a:pt x="15566" y="7785"/>
                    <a:pt x="16233" y="7840"/>
                    <a:pt x="16908" y="7840"/>
                  </a:cubicBezTo>
                  <a:cubicBezTo>
                    <a:pt x="17027" y="7840"/>
                    <a:pt x="17146" y="7839"/>
                    <a:pt x="17265" y="7835"/>
                  </a:cubicBezTo>
                  <a:cubicBezTo>
                    <a:pt x="18051" y="7799"/>
                    <a:pt x="18836" y="7704"/>
                    <a:pt x="19610" y="7490"/>
                  </a:cubicBezTo>
                  <a:cubicBezTo>
                    <a:pt x="20372" y="7287"/>
                    <a:pt x="21110" y="6966"/>
                    <a:pt x="21789" y="6537"/>
                  </a:cubicBezTo>
                  <a:cubicBezTo>
                    <a:pt x="22111" y="6335"/>
                    <a:pt x="22444" y="6097"/>
                    <a:pt x="22742" y="5823"/>
                  </a:cubicBezTo>
                  <a:cubicBezTo>
                    <a:pt x="23039" y="5561"/>
                    <a:pt x="23337" y="5275"/>
                    <a:pt x="23587" y="4977"/>
                  </a:cubicBezTo>
                  <a:cubicBezTo>
                    <a:pt x="23837" y="4680"/>
                    <a:pt x="24075" y="4346"/>
                    <a:pt x="24301" y="4025"/>
                  </a:cubicBezTo>
                  <a:cubicBezTo>
                    <a:pt x="24473" y="3772"/>
                    <a:pt x="24617" y="3519"/>
                    <a:pt x="24760" y="3255"/>
                  </a:cubicBezTo>
                  <a:lnTo>
                    <a:pt x="24760" y="3255"/>
                  </a:lnTo>
                  <a:cubicBezTo>
                    <a:pt x="24996" y="3559"/>
                    <a:pt x="25246" y="3841"/>
                    <a:pt x="25504" y="4108"/>
                  </a:cubicBezTo>
                  <a:cubicBezTo>
                    <a:pt x="25837" y="4454"/>
                    <a:pt x="26171" y="4787"/>
                    <a:pt x="26552" y="5085"/>
                  </a:cubicBezTo>
                  <a:cubicBezTo>
                    <a:pt x="27278" y="5680"/>
                    <a:pt x="28076" y="6192"/>
                    <a:pt x="28945" y="6597"/>
                  </a:cubicBezTo>
                  <a:cubicBezTo>
                    <a:pt x="29802" y="7002"/>
                    <a:pt x="30743" y="7263"/>
                    <a:pt x="31695" y="7371"/>
                  </a:cubicBezTo>
                  <a:cubicBezTo>
                    <a:pt x="32025" y="7408"/>
                    <a:pt x="32356" y="7426"/>
                    <a:pt x="32687" y="7426"/>
                  </a:cubicBezTo>
                  <a:cubicBezTo>
                    <a:pt x="33312" y="7426"/>
                    <a:pt x="33938" y="7360"/>
                    <a:pt x="34553" y="7228"/>
                  </a:cubicBezTo>
                  <a:cubicBezTo>
                    <a:pt x="35493" y="7025"/>
                    <a:pt x="36386" y="6692"/>
                    <a:pt x="37232" y="6251"/>
                  </a:cubicBezTo>
                  <a:cubicBezTo>
                    <a:pt x="37660" y="6037"/>
                    <a:pt x="38065" y="5799"/>
                    <a:pt x="38470" y="5537"/>
                  </a:cubicBezTo>
                  <a:cubicBezTo>
                    <a:pt x="38875" y="5287"/>
                    <a:pt x="39256" y="5001"/>
                    <a:pt x="39625" y="4727"/>
                  </a:cubicBezTo>
                  <a:cubicBezTo>
                    <a:pt x="39803" y="4573"/>
                    <a:pt x="40006" y="4430"/>
                    <a:pt x="40184" y="4275"/>
                  </a:cubicBezTo>
                  <a:cubicBezTo>
                    <a:pt x="40363" y="4132"/>
                    <a:pt x="40541" y="3977"/>
                    <a:pt x="40720" y="3811"/>
                  </a:cubicBezTo>
                  <a:cubicBezTo>
                    <a:pt x="41077" y="3501"/>
                    <a:pt x="41411" y="3180"/>
                    <a:pt x="41744" y="2846"/>
                  </a:cubicBezTo>
                  <a:cubicBezTo>
                    <a:pt x="42065" y="2525"/>
                    <a:pt x="42399" y="2168"/>
                    <a:pt x="42708" y="1822"/>
                  </a:cubicBezTo>
                  <a:cubicBezTo>
                    <a:pt x="42863" y="1644"/>
                    <a:pt x="43018" y="1465"/>
                    <a:pt x="43173" y="1287"/>
                  </a:cubicBezTo>
                  <a:lnTo>
                    <a:pt x="43320" y="1107"/>
                  </a:lnTo>
                  <a:close/>
                  <a:moveTo>
                    <a:pt x="43578" y="1"/>
                  </a:moveTo>
                  <a:lnTo>
                    <a:pt x="43256" y="394"/>
                  </a:lnTo>
                  <a:lnTo>
                    <a:pt x="42816" y="929"/>
                  </a:lnTo>
                  <a:cubicBezTo>
                    <a:pt x="42661" y="1108"/>
                    <a:pt x="42506" y="1275"/>
                    <a:pt x="42351" y="1453"/>
                  </a:cubicBezTo>
                  <a:cubicBezTo>
                    <a:pt x="42054" y="1787"/>
                    <a:pt x="41744" y="2132"/>
                    <a:pt x="41411" y="2465"/>
                  </a:cubicBezTo>
                  <a:cubicBezTo>
                    <a:pt x="41089" y="2787"/>
                    <a:pt x="40756" y="3096"/>
                    <a:pt x="40422" y="3418"/>
                  </a:cubicBezTo>
                  <a:cubicBezTo>
                    <a:pt x="40256" y="3573"/>
                    <a:pt x="40077" y="3727"/>
                    <a:pt x="39899" y="3870"/>
                  </a:cubicBezTo>
                  <a:cubicBezTo>
                    <a:pt x="39720" y="4025"/>
                    <a:pt x="39541" y="4156"/>
                    <a:pt x="39363" y="4311"/>
                  </a:cubicBezTo>
                  <a:cubicBezTo>
                    <a:pt x="39006" y="4585"/>
                    <a:pt x="38636" y="4858"/>
                    <a:pt x="38244" y="5108"/>
                  </a:cubicBezTo>
                  <a:cubicBezTo>
                    <a:pt x="37863" y="5358"/>
                    <a:pt x="37458" y="5597"/>
                    <a:pt x="37053" y="5811"/>
                  </a:cubicBezTo>
                  <a:cubicBezTo>
                    <a:pt x="36231" y="6228"/>
                    <a:pt x="35386" y="6549"/>
                    <a:pt x="34493" y="6752"/>
                  </a:cubicBezTo>
                  <a:cubicBezTo>
                    <a:pt x="33898" y="6879"/>
                    <a:pt x="33297" y="6947"/>
                    <a:pt x="32695" y="6947"/>
                  </a:cubicBezTo>
                  <a:cubicBezTo>
                    <a:pt x="32394" y="6947"/>
                    <a:pt x="32092" y="6930"/>
                    <a:pt x="31790" y="6894"/>
                  </a:cubicBezTo>
                  <a:cubicBezTo>
                    <a:pt x="30874" y="6811"/>
                    <a:pt x="30004" y="6549"/>
                    <a:pt x="29171" y="6180"/>
                  </a:cubicBezTo>
                  <a:cubicBezTo>
                    <a:pt x="28338" y="5811"/>
                    <a:pt x="27540" y="5323"/>
                    <a:pt x="26825" y="4751"/>
                  </a:cubicBezTo>
                  <a:cubicBezTo>
                    <a:pt x="26468" y="4454"/>
                    <a:pt x="26135" y="4156"/>
                    <a:pt x="25802" y="3834"/>
                  </a:cubicBezTo>
                  <a:cubicBezTo>
                    <a:pt x="25480" y="3501"/>
                    <a:pt x="25159" y="3156"/>
                    <a:pt x="24897" y="2799"/>
                  </a:cubicBezTo>
                  <a:lnTo>
                    <a:pt x="24718" y="2561"/>
                  </a:lnTo>
                  <a:lnTo>
                    <a:pt x="24587" y="2834"/>
                  </a:lnTo>
                  <a:cubicBezTo>
                    <a:pt x="24408" y="3180"/>
                    <a:pt x="24230" y="3513"/>
                    <a:pt x="24016" y="3834"/>
                  </a:cubicBezTo>
                  <a:cubicBezTo>
                    <a:pt x="23813" y="4156"/>
                    <a:pt x="23587" y="4454"/>
                    <a:pt x="23337" y="4751"/>
                  </a:cubicBezTo>
                  <a:cubicBezTo>
                    <a:pt x="23075" y="5049"/>
                    <a:pt x="22813" y="5323"/>
                    <a:pt x="22527" y="5573"/>
                  </a:cubicBezTo>
                  <a:cubicBezTo>
                    <a:pt x="22242" y="5835"/>
                    <a:pt x="21944" y="6061"/>
                    <a:pt x="21622" y="6275"/>
                  </a:cubicBezTo>
                  <a:cubicBezTo>
                    <a:pt x="20979" y="6704"/>
                    <a:pt x="20265" y="7002"/>
                    <a:pt x="19539" y="7228"/>
                  </a:cubicBezTo>
                  <a:cubicBezTo>
                    <a:pt x="18789" y="7430"/>
                    <a:pt x="18039" y="7561"/>
                    <a:pt x="17265" y="7597"/>
                  </a:cubicBezTo>
                  <a:cubicBezTo>
                    <a:pt x="17039" y="7611"/>
                    <a:pt x="16813" y="7618"/>
                    <a:pt x="16587" y="7618"/>
                  </a:cubicBezTo>
                  <a:cubicBezTo>
                    <a:pt x="16039" y="7618"/>
                    <a:pt x="15491" y="7577"/>
                    <a:pt x="14943" y="7502"/>
                  </a:cubicBezTo>
                  <a:cubicBezTo>
                    <a:pt x="14169" y="7406"/>
                    <a:pt x="13407" y="7252"/>
                    <a:pt x="12645" y="7061"/>
                  </a:cubicBezTo>
                  <a:cubicBezTo>
                    <a:pt x="11883" y="6847"/>
                    <a:pt x="11145" y="6609"/>
                    <a:pt x="10419" y="6347"/>
                  </a:cubicBezTo>
                  <a:cubicBezTo>
                    <a:pt x="9680" y="6061"/>
                    <a:pt x="8954" y="5763"/>
                    <a:pt x="8276" y="5406"/>
                  </a:cubicBezTo>
                  <a:lnTo>
                    <a:pt x="8204" y="5358"/>
                  </a:lnTo>
                  <a:lnTo>
                    <a:pt x="8204" y="5358"/>
                  </a:lnTo>
                  <a:lnTo>
                    <a:pt x="8276" y="5466"/>
                  </a:lnTo>
                  <a:cubicBezTo>
                    <a:pt x="8752" y="6097"/>
                    <a:pt x="9192" y="6752"/>
                    <a:pt x="9585" y="7430"/>
                  </a:cubicBezTo>
                  <a:cubicBezTo>
                    <a:pt x="9966" y="8121"/>
                    <a:pt x="10300" y="8835"/>
                    <a:pt x="10490" y="9585"/>
                  </a:cubicBezTo>
                  <a:cubicBezTo>
                    <a:pt x="10585" y="9966"/>
                    <a:pt x="10645" y="10347"/>
                    <a:pt x="10645" y="10740"/>
                  </a:cubicBezTo>
                  <a:cubicBezTo>
                    <a:pt x="10657" y="11121"/>
                    <a:pt x="10597" y="11514"/>
                    <a:pt x="10478" y="11871"/>
                  </a:cubicBezTo>
                  <a:cubicBezTo>
                    <a:pt x="10359" y="12240"/>
                    <a:pt x="10181" y="12586"/>
                    <a:pt x="9942" y="12883"/>
                  </a:cubicBezTo>
                  <a:cubicBezTo>
                    <a:pt x="9704" y="13181"/>
                    <a:pt x="9419" y="13443"/>
                    <a:pt x="9109" y="13669"/>
                  </a:cubicBezTo>
                  <a:cubicBezTo>
                    <a:pt x="8502" y="14110"/>
                    <a:pt x="7764" y="14443"/>
                    <a:pt x="7037" y="14693"/>
                  </a:cubicBezTo>
                  <a:cubicBezTo>
                    <a:pt x="6299" y="14955"/>
                    <a:pt x="5537" y="15110"/>
                    <a:pt x="4763" y="15253"/>
                  </a:cubicBezTo>
                  <a:cubicBezTo>
                    <a:pt x="3989" y="15372"/>
                    <a:pt x="3215" y="15455"/>
                    <a:pt x="2430" y="15503"/>
                  </a:cubicBezTo>
                  <a:cubicBezTo>
                    <a:pt x="2037" y="15526"/>
                    <a:pt x="1632" y="15550"/>
                    <a:pt x="1251" y="15550"/>
                  </a:cubicBezTo>
                  <a:cubicBezTo>
                    <a:pt x="846" y="15550"/>
                    <a:pt x="465" y="15550"/>
                    <a:pt x="72" y="15526"/>
                  </a:cubicBezTo>
                  <a:lnTo>
                    <a:pt x="69" y="15567"/>
                  </a:lnTo>
                  <a:lnTo>
                    <a:pt x="69" y="15567"/>
                  </a:lnTo>
                  <a:lnTo>
                    <a:pt x="24" y="15562"/>
                  </a:lnTo>
                  <a:lnTo>
                    <a:pt x="1" y="15931"/>
                  </a:lnTo>
                  <a:cubicBezTo>
                    <a:pt x="109" y="15934"/>
                    <a:pt x="215" y="15937"/>
                    <a:pt x="321" y="15938"/>
                  </a:cubicBezTo>
                  <a:lnTo>
                    <a:pt x="321" y="15938"/>
                  </a:lnTo>
                  <a:lnTo>
                    <a:pt x="656" y="15991"/>
                  </a:lnTo>
                  <a:lnTo>
                    <a:pt x="1263" y="16098"/>
                  </a:lnTo>
                  <a:cubicBezTo>
                    <a:pt x="1453" y="16122"/>
                    <a:pt x="1668" y="16169"/>
                    <a:pt x="1858" y="16217"/>
                  </a:cubicBezTo>
                  <a:cubicBezTo>
                    <a:pt x="2049" y="16253"/>
                    <a:pt x="2263" y="16300"/>
                    <a:pt x="2453" y="16348"/>
                  </a:cubicBezTo>
                  <a:lnTo>
                    <a:pt x="3049" y="16515"/>
                  </a:lnTo>
                  <a:cubicBezTo>
                    <a:pt x="3239" y="16586"/>
                    <a:pt x="3442" y="16634"/>
                    <a:pt x="3632" y="16705"/>
                  </a:cubicBezTo>
                  <a:cubicBezTo>
                    <a:pt x="3823" y="16777"/>
                    <a:pt x="4013" y="16848"/>
                    <a:pt x="4192" y="16931"/>
                  </a:cubicBezTo>
                  <a:cubicBezTo>
                    <a:pt x="4394" y="17003"/>
                    <a:pt x="4573" y="17086"/>
                    <a:pt x="4751" y="17181"/>
                  </a:cubicBezTo>
                  <a:cubicBezTo>
                    <a:pt x="5108" y="17360"/>
                    <a:pt x="5466" y="17550"/>
                    <a:pt x="5787" y="17789"/>
                  </a:cubicBezTo>
                  <a:cubicBezTo>
                    <a:pt x="6120" y="18027"/>
                    <a:pt x="6430" y="18289"/>
                    <a:pt x="6692" y="18562"/>
                  </a:cubicBezTo>
                  <a:cubicBezTo>
                    <a:pt x="7252" y="19146"/>
                    <a:pt x="7633" y="19848"/>
                    <a:pt x="7847" y="20610"/>
                  </a:cubicBezTo>
                  <a:cubicBezTo>
                    <a:pt x="8049" y="21360"/>
                    <a:pt x="8085" y="22182"/>
                    <a:pt x="7978" y="22968"/>
                  </a:cubicBezTo>
                  <a:cubicBezTo>
                    <a:pt x="7883" y="23765"/>
                    <a:pt x="7668" y="24551"/>
                    <a:pt x="7383" y="25313"/>
                  </a:cubicBezTo>
                  <a:cubicBezTo>
                    <a:pt x="7097" y="26063"/>
                    <a:pt x="6752" y="26802"/>
                    <a:pt x="6359" y="27516"/>
                  </a:cubicBezTo>
                  <a:cubicBezTo>
                    <a:pt x="6156" y="27873"/>
                    <a:pt x="5954" y="28207"/>
                    <a:pt x="5728" y="28552"/>
                  </a:cubicBezTo>
                  <a:cubicBezTo>
                    <a:pt x="5548" y="28859"/>
                    <a:pt x="5339" y="29166"/>
                    <a:pt x="5128" y="29448"/>
                  </a:cubicBezTo>
                  <a:lnTo>
                    <a:pt x="5128" y="29448"/>
                  </a:lnTo>
                  <a:cubicBezTo>
                    <a:pt x="5110" y="29455"/>
                    <a:pt x="5091" y="29462"/>
                    <a:pt x="5073" y="29469"/>
                  </a:cubicBezTo>
                  <a:lnTo>
                    <a:pt x="5093" y="29495"/>
                  </a:lnTo>
                  <a:lnTo>
                    <a:pt x="5093" y="29495"/>
                  </a:lnTo>
                  <a:cubicBezTo>
                    <a:pt x="5078" y="29514"/>
                    <a:pt x="5063" y="29533"/>
                    <a:pt x="5049" y="29552"/>
                  </a:cubicBezTo>
                  <a:lnTo>
                    <a:pt x="4430" y="30338"/>
                  </a:lnTo>
                  <a:lnTo>
                    <a:pt x="5358" y="29981"/>
                  </a:lnTo>
                  <a:cubicBezTo>
                    <a:pt x="5739" y="29838"/>
                    <a:pt x="6120" y="29671"/>
                    <a:pt x="6501" y="29540"/>
                  </a:cubicBezTo>
                  <a:cubicBezTo>
                    <a:pt x="6894" y="29385"/>
                    <a:pt x="7275" y="29254"/>
                    <a:pt x="7668" y="29123"/>
                  </a:cubicBezTo>
                  <a:cubicBezTo>
                    <a:pt x="8049" y="29004"/>
                    <a:pt x="8442" y="28861"/>
                    <a:pt x="8823" y="28742"/>
                  </a:cubicBezTo>
                  <a:lnTo>
                    <a:pt x="9407" y="28564"/>
                  </a:lnTo>
                  <a:cubicBezTo>
                    <a:pt x="9609" y="28504"/>
                    <a:pt x="9811" y="28445"/>
                    <a:pt x="10002" y="28409"/>
                  </a:cubicBezTo>
                  <a:cubicBezTo>
                    <a:pt x="10192" y="28361"/>
                    <a:pt x="10407" y="28302"/>
                    <a:pt x="10597" y="28254"/>
                  </a:cubicBezTo>
                  <a:cubicBezTo>
                    <a:pt x="10788" y="28207"/>
                    <a:pt x="11002" y="28171"/>
                    <a:pt x="11193" y="28123"/>
                  </a:cubicBezTo>
                  <a:cubicBezTo>
                    <a:pt x="11383" y="28076"/>
                    <a:pt x="11597" y="28052"/>
                    <a:pt x="11788" y="28004"/>
                  </a:cubicBezTo>
                  <a:cubicBezTo>
                    <a:pt x="11978" y="27968"/>
                    <a:pt x="12193" y="27933"/>
                    <a:pt x="12383" y="27897"/>
                  </a:cubicBezTo>
                  <a:cubicBezTo>
                    <a:pt x="12788" y="27826"/>
                    <a:pt x="13181" y="27778"/>
                    <a:pt x="13586" y="27730"/>
                  </a:cubicBezTo>
                  <a:cubicBezTo>
                    <a:pt x="13991" y="27695"/>
                    <a:pt x="14395" y="27659"/>
                    <a:pt x="14788" y="27659"/>
                  </a:cubicBezTo>
                  <a:cubicBezTo>
                    <a:pt x="14845" y="27658"/>
                    <a:pt x="14901" y="27658"/>
                    <a:pt x="14957" y="27658"/>
                  </a:cubicBezTo>
                  <a:cubicBezTo>
                    <a:pt x="15709" y="27658"/>
                    <a:pt x="16449" y="27733"/>
                    <a:pt x="17158" y="27933"/>
                  </a:cubicBezTo>
                  <a:cubicBezTo>
                    <a:pt x="17908" y="28123"/>
                    <a:pt x="18622" y="28480"/>
                    <a:pt x="19182" y="29004"/>
                  </a:cubicBezTo>
                  <a:cubicBezTo>
                    <a:pt x="19455" y="29266"/>
                    <a:pt x="19706" y="29564"/>
                    <a:pt x="19896" y="29897"/>
                  </a:cubicBezTo>
                  <a:cubicBezTo>
                    <a:pt x="20087" y="30219"/>
                    <a:pt x="20241" y="30576"/>
                    <a:pt x="20360" y="30945"/>
                  </a:cubicBezTo>
                  <a:cubicBezTo>
                    <a:pt x="20468" y="31326"/>
                    <a:pt x="20539" y="31707"/>
                    <a:pt x="20563" y="32100"/>
                  </a:cubicBezTo>
                  <a:cubicBezTo>
                    <a:pt x="20587" y="32290"/>
                    <a:pt x="20587" y="32481"/>
                    <a:pt x="20587" y="32671"/>
                  </a:cubicBezTo>
                  <a:cubicBezTo>
                    <a:pt x="20587" y="32874"/>
                    <a:pt x="20587" y="33064"/>
                    <a:pt x="20551" y="33243"/>
                  </a:cubicBezTo>
                  <a:lnTo>
                    <a:pt x="20444" y="33981"/>
                  </a:lnTo>
                  <a:lnTo>
                    <a:pt x="21051" y="33552"/>
                  </a:lnTo>
                  <a:lnTo>
                    <a:pt x="21491" y="33243"/>
                  </a:lnTo>
                  <a:lnTo>
                    <a:pt x="21920" y="32945"/>
                  </a:lnTo>
                  <a:cubicBezTo>
                    <a:pt x="22218" y="32755"/>
                    <a:pt x="22515" y="32576"/>
                    <a:pt x="22813" y="32398"/>
                  </a:cubicBezTo>
                  <a:cubicBezTo>
                    <a:pt x="22968" y="32302"/>
                    <a:pt x="23123" y="32231"/>
                    <a:pt x="23277" y="32136"/>
                  </a:cubicBezTo>
                  <a:lnTo>
                    <a:pt x="23730" y="31897"/>
                  </a:lnTo>
                  <a:cubicBezTo>
                    <a:pt x="24051" y="31755"/>
                    <a:pt x="24361" y="31612"/>
                    <a:pt x="24682" y="31493"/>
                  </a:cubicBezTo>
                  <a:cubicBezTo>
                    <a:pt x="25016" y="31374"/>
                    <a:pt x="25337" y="31278"/>
                    <a:pt x="25671" y="31195"/>
                  </a:cubicBezTo>
                  <a:cubicBezTo>
                    <a:pt x="26016" y="31112"/>
                    <a:pt x="26337" y="31064"/>
                    <a:pt x="26683" y="31040"/>
                  </a:cubicBezTo>
                  <a:cubicBezTo>
                    <a:pt x="26855" y="31022"/>
                    <a:pt x="27025" y="31013"/>
                    <a:pt x="27193" y="31013"/>
                  </a:cubicBezTo>
                  <a:cubicBezTo>
                    <a:pt x="27361" y="31013"/>
                    <a:pt x="27528" y="31022"/>
                    <a:pt x="27695" y="31040"/>
                  </a:cubicBezTo>
                  <a:cubicBezTo>
                    <a:pt x="28016" y="31064"/>
                    <a:pt x="28349" y="31124"/>
                    <a:pt x="28671" y="31219"/>
                  </a:cubicBezTo>
                  <a:cubicBezTo>
                    <a:pt x="29314" y="31397"/>
                    <a:pt x="29921" y="31707"/>
                    <a:pt x="30457" y="32124"/>
                  </a:cubicBezTo>
                  <a:cubicBezTo>
                    <a:pt x="31016" y="32528"/>
                    <a:pt x="31469" y="33029"/>
                    <a:pt x="31886" y="33576"/>
                  </a:cubicBezTo>
                  <a:cubicBezTo>
                    <a:pt x="32302" y="34136"/>
                    <a:pt x="32660" y="34731"/>
                    <a:pt x="32957" y="35350"/>
                  </a:cubicBezTo>
                  <a:cubicBezTo>
                    <a:pt x="33112" y="35660"/>
                    <a:pt x="33255" y="35981"/>
                    <a:pt x="33374" y="36303"/>
                  </a:cubicBezTo>
                  <a:cubicBezTo>
                    <a:pt x="33494" y="36583"/>
                    <a:pt x="33580" y="36855"/>
                    <a:pt x="33661" y="37132"/>
                  </a:cubicBezTo>
                  <a:lnTo>
                    <a:pt x="33661" y="37132"/>
                  </a:lnTo>
                  <a:lnTo>
                    <a:pt x="33660" y="37136"/>
                  </a:lnTo>
                  <a:lnTo>
                    <a:pt x="33663" y="37136"/>
                  </a:lnTo>
                  <a:lnTo>
                    <a:pt x="33663" y="37136"/>
                  </a:lnTo>
                  <a:cubicBezTo>
                    <a:pt x="33678" y="37188"/>
                    <a:pt x="33692" y="37239"/>
                    <a:pt x="33707" y="37291"/>
                  </a:cubicBezTo>
                  <a:lnTo>
                    <a:pt x="33910" y="38089"/>
                  </a:lnTo>
                  <a:lnTo>
                    <a:pt x="34255" y="37327"/>
                  </a:lnTo>
                  <a:lnTo>
                    <a:pt x="34529" y="36731"/>
                  </a:lnTo>
                  <a:cubicBezTo>
                    <a:pt x="34612" y="36529"/>
                    <a:pt x="34719" y="36338"/>
                    <a:pt x="34803" y="36136"/>
                  </a:cubicBezTo>
                  <a:cubicBezTo>
                    <a:pt x="35005" y="35755"/>
                    <a:pt x="35196" y="35362"/>
                    <a:pt x="35422" y="34993"/>
                  </a:cubicBezTo>
                  <a:cubicBezTo>
                    <a:pt x="35541" y="34814"/>
                    <a:pt x="35660" y="34624"/>
                    <a:pt x="35755" y="34445"/>
                  </a:cubicBezTo>
                  <a:lnTo>
                    <a:pt x="36112" y="33910"/>
                  </a:lnTo>
                  <a:cubicBezTo>
                    <a:pt x="36374" y="33564"/>
                    <a:pt x="36624" y="33219"/>
                    <a:pt x="36910" y="32898"/>
                  </a:cubicBezTo>
                  <a:cubicBezTo>
                    <a:pt x="37184" y="32564"/>
                    <a:pt x="37482" y="32267"/>
                    <a:pt x="37815" y="31993"/>
                  </a:cubicBezTo>
                  <a:cubicBezTo>
                    <a:pt x="38124" y="31707"/>
                    <a:pt x="38470" y="31469"/>
                    <a:pt x="38839" y="31255"/>
                  </a:cubicBezTo>
                  <a:cubicBezTo>
                    <a:pt x="39565" y="30838"/>
                    <a:pt x="40387" y="30623"/>
                    <a:pt x="41220" y="30623"/>
                  </a:cubicBezTo>
                  <a:cubicBezTo>
                    <a:pt x="42054" y="30623"/>
                    <a:pt x="42887" y="30838"/>
                    <a:pt x="43661" y="31195"/>
                  </a:cubicBezTo>
                  <a:cubicBezTo>
                    <a:pt x="44435" y="31552"/>
                    <a:pt x="45161" y="32028"/>
                    <a:pt x="45840" y="32588"/>
                  </a:cubicBezTo>
                  <a:cubicBezTo>
                    <a:pt x="46506" y="33136"/>
                    <a:pt x="47126" y="33731"/>
                    <a:pt x="47709" y="34386"/>
                  </a:cubicBezTo>
                  <a:cubicBezTo>
                    <a:pt x="48007" y="34707"/>
                    <a:pt x="48292" y="35041"/>
                    <a:pt x="48554" y="35386"/>
                  </a:cubicBezTo>
                  <a:cubicBezTo>
                    <a:pt x="48794" y="35667"/>
                    <a:pt x="49024" y="35975"/>
                    <a:pt x="49237" y="36287"/>
                  </a:cubicBezTo>
                  <a:lnTo>
                    <a:pt x="49237" y="36287"/>
                  </a:lnTo>
                  <a:cubicBezTo>
                    <a:pt x="49244" y="36324"/>
                    <a:pt x="49250" y="36361"/>
                    <a:pt x="49257" y="36398"/>
                  </a:cubicBezTo>
                  <a:lnTo>
                    <a:pt x="49301" y="36381"/>
                  </a:lnTo>
                  <a:lnTo>
                    <a:pt x="49301" y="36381"/>
                  </a:lnTo>
                  <a:cubicBezTo>
                    <a:pt x="49310" y="36395"/>
                    <a:pt x="49319" y="36408"/>
                    <a:pt x="49328" y="36422"/>
                  </a:cubicBezTo>
                  <a:lnTo>
                    <a:pt x="49959" y="37362"/>
                  </a:lnTo>
                  <a:lnTo>
                    <a:pt x="49769" y="36255"/>
                  </a:lnTo>
                  <a:cubicBezTo>
                    <a:pt x="49721" y="36005"/>
                    <a:pt x="49662" y="35755"/>
                    <a:pt x="49626" y="35505"/>
                  </a:cubicBezTo>
                  <a:cubicBezTo>
                    <a:pt x="49590" y="35243"/>
                    <a:pt x="49554" y="34993"/>
                    <a:pt x="49531" y="34743"/>
                  </a:cubicBezTo>
                  <a:cubicBezTo>
                    <a:pt x="49495" y="34493"/>
                    <a:pt x="49483" y="34231"/>
                    <a:pt x="49471" y="33981"/>
                  </a:cubicBezTo>
                  <a:cubicBezTo>
                    <a:pt x="49447" y="33731"/>
                    <a:pt x="49447" y="33481"/>
                    <a:pt x="49447" y="33219"/>
                  </a:cubicBezTo>
                  <a:cubicBezTo>
                    <a:pt x="49447" y="32969"/>
                    <a:pt x="49471" y="32719"/>
                    <a:pt x="49483" y="32469"/>
                  </a:cubicBezTo>
                  <a:cubicBezTo>
                    <a:pt x="49507" y="32207"/>
                    <a:pt x="49543" y="31957"/>
                    <a:pt x="49590" y="31719"/>
                  </a:cubicBezTo>
                  <a:cubicBezTo>
                    <a:pt x="49674" y="31231"/>
                    <a:pt x="49828" y="30754"/>
                    <a:pt x="50043" y="30302"/>
                  </a:cubicBezTo>
                  <a:cubicBezTo>
                    <a:pt x="50269" y="29861"/>
                    <a:pt x="50567" y="29457"/>
                    <a:pt x="50936" y="29147"/>
                  </a:cubicBezTo>
                  <a:cubicBezTo>
                    <a:pt x="51317" y="28838"/>
                    <a:pt x="51757" y="28576"/>
                    <a:pt x="52221" y="28433"/>
                  </a:cubicBezTo>
                  <a:cubicBezTo>
                    <a:pt x="52698" y="28266"/>
                    <a:pt x="53186" y="28195"/>
                    <a:pt x="53698" y="28183"/>
                  </a:cubicBezTo>
                  <a:cubicBezTo>
                    <a:pt x="53772" y="28175"/>
                    <a:pt x="53847" y="28173"/>
                    <a:pt x="53922" y="28173"/>
                  </a:cubicBezTo>
                  <a:cubicBezTo>
                    <a:pt x="54091" y="28173"/>
                    <a:pt x="54264" y="28186"/>
                    <a:pt x="54436" y="28195"/>
                  </a:cubicBezTo>
                  <a:cubicBezTo>
                    <a:pt x="54686" y="28207"/>
                    <a:pt x="54948" y="28242"/>
                    <a:pt x="55186" y="28302"/>
                  </a:cubicBezTo>
                  <a:lnTo>
                    <a:pt x="55400" y="28337"/>
                  </a:lnTo>
                  <a:lnTo>
                    <a:pt x="55389" y="28123"/>
                  </a:lnTo>
                  <a:cubicBezTo>
                    <a:pt x="55377" y="27837"/>
                    <a:pt x="55365" y="27540"/>
                    <a:pt x="55377" y="27242"/>
                  </a:cubicBezTo>
                  <a:cubicBezTo>
                    <a:pt x="55377" y="26944"/>
                    <a:pt x="55400" y="26647"/>
                    <a:pt x="55448" y="26361"/>
                  </a:cubicBezTo>
                  <a:cubicBezTo>
                    <a:pt x="55496" y="26075"/>
                    <a:pt x="55567" y="25778"/>
                    <a:pt x="55662" y="25516"/>
                  </a:cubicBezTo>
                  <a:cubicBezTo>
                    <a:pt x="55758" y="25230"/>
                    <a:pt x="55877" y="24968"/>
                    <a:pt x="56031" y="24730"/>
                  </a:cubicBezTo>
                  <a:cubicBezTo>
                    <a:pt x="56329" y="24230"/>
                    <a:pt x="56758" y="23837"/>
                    <a:pt x="57282" y="23563"/>
                  </a:cubicBezTo>
                  <a:cubicBezTo>
                    <a:pt x="57794" y="23301"/>
                    <a:pt x="58365" y="23146"/>
                    <a:pt x="58949" y="23075"/>
                  </a:cubicBezTo>
                  <a:cubicBezTo>
                    <a:pt x="59240" y="23039"/>
                    <a:pt x="59535" y="23024"/>
                    <a:pt x="59831" y="23024"/>
                  </a:cubicBezTo>
                  <a:cubicBezTo>
                    <a:pt x="60127" y="23024"/>
                    <a:pt x="60425" y="23039"/>
                    <a:pt x="60723" y="23063"/>
                  </a:cubicBezTo>
                  <a:cubicBezTo>
                    <a:pt x="61318" y="23123"/>
                    <a:pt x="61913" y="23206"/>
                    <a:pt x="62497" y="23337"/>
                  </a:cubicBezTo>
                  <a:cubicBezTo>
                    <a:pt x="63068" y="23480"/>
                    <a:pt x="63651" y="23635"/>
                    <a:pt x="64223" y="23825"/>
                  </a:cubicBezTo>
                  <a:cubicBezTo>
                    <a:pt x="64606" y="23947"/>
                    <a:pt x="64994" y="24081"/>
                    <a:pt x="65377" y="24229"/>
                  </a:cubicBezTo>
                  <a:lnTo>
                    <a:pt x="65377" y="24229"/>
                  </a:lnTo>
                  <a:cubicBezTo>
                    <a:pt x="65523" y="24326"/>
                    <a:pt x="65670" y="24422"/>
                    <a:pt x="65818" y="24516"/>
                  </a:cubicBezTo>
                  <a:lnTo>
                    <a:pt x="65870" y="24430"/>
                  </a:lnTo>
                  <a:lnTo>
                    <a:pt x="65870" y="24430"/>
                  </a:lnTo>
                  <a:cubicBezTo>
                    <a:pt x="65880" y="24435"/>
                    <a:pt x="65891" y="24439"/>
                    <a:pt x="65902" y="24444"/>
                  </a:cubicBezTo>
                  <a:lnTo>
                    <a:pt x="66009" y="24266"/>
                  </a:lnTo>
                  <a:cubicBezTo>
                    <a:pt x="65247" y="23789"/>
                    <a:pt x="64497" y="23254"/>
                    <a:pt x="63842" y="22646"/>
                  </a:cubicBezTo>
                  <a:cubicBezTo>
                    <a:pt x="63187" y="22039"/>
                    <a:pt x="62592" y="21337"/>
                    <a:pt x="62199" y="20527"/>
                  </a:cubicBezTo>
                  <a:cubicBezTo>
                    <a:pt x="61997" y="20122"/>
                    <a:pt x="61854" y="19694"/>
                    <a:pt x="61758" y="19265"/>
                  </a:cubicBezTo>
                  <a:cubicBezTo>
                    <a:pt x="61675" y="18836"/>
                    <a:pt x="61663" y="18384"/>
                    <a:pt x="61699" y="17943"/>
                  </a:cubicBezTo>
                  <a:cubicBezTo>
                    <a:pt x="61794" y="17062"/>
                    <a:pt x="62151" y="16205"/>
                    <a:pt x="62604" y="15443"/>
                  </a:cubicBezTo>
                  <a:cubicBezTo>
                    <a:pt x="63080" y="14669"/>
                    <a:pt x="63663" y="13979"/>
                    <a:pt x="64306" y="13348"/>
                  </a:cubicBezTo>
                  <a:cubicBezTo>
                    <a:pt x="64949" y="12705"/>
                    <a:pt x="65652" y="12121"/>
                    <a:pt x="66378" y="11585"/>
                  </a:cubicBezTo>
                  <a:cubicBezTo>
                    <a:pt x="67104" y="11050"/>
                    <a:pt x="67866" y="10550"/>
                    <a:pt x="68640" y="10085"/>
                  </a:cubicBezTo>
                  <a:cubicBezTo>
                    <a:pt x="69021" y="9859"/>
                    <a:pt x="69414" y="9633"/>
                    <a:pt x="69819" y="9418"/>
                  </a:cubicBezTo>
                  <a:cubicBezTo>
                    <a:pt x="70171" y="9226"/>
                    <a:pt x="70533" y="9034"/>
                    <a:pt x="70895" y="8860"/>
                  </a:cubicBezTo>
                  <a:lnTo>
                    <a:pt x="70895" y="8860"/>
                  </a:lnTo>
                  <a:lnTo>
                    <a:pt x="70902" y="8859"/>
                  </a:lnTo>
                  <a:lnTo>
                    <a:pt x="70902" y="8856"/>
                  </a:lnTo>
                  <a:lnTo>
                    <a:pt x="70902" y="8856"/>
                  </a:lnTo>
                  <a:cubicBezTo>
                    <a:pt x="70942" y="8837"/>
                    <a:pt x="70982" y="8818"/>
                    <a:pt x="71021" y="8799"/>
                  </a:cubicBezTo>
                  <a:lnTo>
                    <a:pt x="71617" y="8526"/>
                  </a:lnTo>
                  <a:lnTo>
                    <a:pt x="70950" y="8561"/>
                  </a:lnTo>
                  <a:lnTo>
                    <a:pt x="69759" y="8657"/>
                  </a:lnTo>
                  <a:cubicBezTo>
                    <a:pt x="69355" y="8680"/>
                    <a:pt x="68962" y="8692"/>
                    <a:pt x="68569" y="8716"/>
                  </a:cubicBezTo>
                  <a:cubicBezTo>
                    <a:pt x="68164" y="8728"/>
                    <a:pt x="67771" y="8728"/>
                    <a:pt x="67378" y="8728"/>
                  </a:cubicBezTo>
                  <a:cubicBezTo>
                    <a:pt x="67311" y="8732"/>
                    <a:pt x="67243" y="8733"/>
                    <a:pt x="67176" y="8733"/>
                  </a:cubicBezTo>
                  <a:cubicBezTo>
                    <a:pt x="67042" y="8733"/>
                    <a:pt x="66910" y="8728"/>
                    <a:pt x="66783" y="8728"/>
                  </a:cubicBezTo>
                  <a:lnTo>
                    <a:pt x="66188" y="8716"/>
                  </a:lnTo>
                  <a:cubicBezTo>
                    <a:pt x="65783" y="8692"/>
                    <a:pt x="65390" y="8657"/>
                    <a:pt x="64997" y="8633"/>
                  </a:cubicBezTo>
                  <a:cubicBezTo>
                    <a:pt x="64604" y="8609"/>
                    <a:pt x="64199" y="8561"/>
                    <a:pt x="63818" y="8526"/>
                  </a:cubicBezTo>
                  <a:lnTo>
                    <a:pt x="63235" y="8430"/>
                  </a:lnTo>
                  <a:lnTo>
                    <a:pt x="62937" y="8383"/>
                  </a:lnTo>
                  <a:lnTo>
                    <a:pt x="62639" y="8323"/>
                  </a:lnTo>
                  <a:lnTo>
                    <a:pt x="62056" y="8228"/>
                  </a:lnTo>
                  <a:lnTo>
                    <a:pt x="61473" y="8085"/>
                  </a:lnTo>
                  <a:cubicBezTo>
                    <a:pt x="61389" y="8061"/>
                    <a:pt x="61282" y="8049"/>
                    <a:pt x="61199" y="8014"/>
                  </a:cubicBezTo>
                  <a:lnTo>
                    <a:pt x="60913" y="7942"/>
                  </a:lnTo>
                  <a:cubicBezTo>
                    <a:pt x="60723" y="7883"/>
                    <a:pt x="60520" y="7835"/>
                    <a:pt x="60342" y="7775"/>
                  </a:cubicBezTo>
                  <a:lnTo>
                    <a:pt x="59782" y="7597"/>
                  </a:lnTo>
                  <a:lnTo>
                    <a:pt x="59234" y="7394"/>
                  </a:lnTo>
                  <a:cubicBezTo>
                    <a:pt x="59056" y="7311"/>
                    <a:pt x="58877" y="7228"/>
                    <a:pt x="58698" y="7144"/>
                  </a:cubicBezTo>
                  <a:cubicBezTo>
                    <a:pt x="58496" y="7073"/>
                    <a:pt x="58341" y="6990"/>
                    <a:pt x="58163" y="6894"/>
                  </a:cubicBezTo>
                  <a:lnTo>
                    <a:pt x="57889" y="6763"/>
                  </a:lnTo>
                  <a:lnTo>
                    <a:pt x="57639" y="6609"/>
                  </a:lnTo>
                  <a:cubicBezTo>
                    <a:pt x="57460" y="6525"/>
                    <a:pt x="57294" y="6418"/>
                    <a:pt x="57127" y="6311"/>
                  </a:cubicBezTo>
                  <a:cubicBezTo>
                    <a:pt x="56793" y="6109"/>
                    <a:pt x="56472" y="5870"/>
                    <a:pt x="56174" y="5632"/>
                  </a:cubicBezTo>
                  <a:cubicBezTo>
                    <a:pt x="55877" y="5382"/>
                    <a:pt x="55579" y="5108"/>
                    <a:pt x="55329" y="4823"/>
                  </a:cubicBezTo>
                  <a:cubicBezTo>
                    <a:pt x="55079" y="4549"/>
                    <a:pt x="54829" y="4251"/>
                    <a:pt x="54615" y="3918"/>
                  </a:cubicBezTo>
                  <a:cubicBezTo>
                    <a:pt x="54507" y="3763"/>
                    <a:pt x="54412" y="3596"/>
                    <a:pt x="54317" y="3430"/>
                  </a:cubicBezTo>
                  <a:cubicBezTo>
                    <a:pt x="54234" y="3263"/>
                    <a:pt x="54150" y="3072"/>
                    <a:pt x="54091" y="2930"/>
                  </a:cubicBezTo>
                  <a:lnTo>
                    <a:pt x="53996" y="2632"/>
                  </a:lnTo>
                  <a:lnTo>
                    <a:pt x="53734" y="2811"/>
                  </a:lnTo>
                  <a:lnTo>
                    <a:pt x="53067" y="3251"/>
                  </a:lnTo>
                  <a:cubicBezTo>
                    <a:pt x="52841" y="3406"/>
                    <a:pt x="52626" y="3537"/>
                    <a:pt x="52388" y="3668"/>
                  </a:cubicBezTo>
                  <a:cubicBezTo>
                    <a:pt x="52150" y="3799"/>
                    <a:pt x="51912" y="3918"/>
                    <a:pt x="51674" y="4037"/>
                  </a:cubicBezTo>
                  <a:cubicBezTo>
                    <a:pt x="51436" y="4156"/>
                    <a:pt x="51198" y="4263"/>
                    <a:pt x="50936" y="4358"/>
                  </a:cubicBezTo>
                  <a:cubicBezTo>
                    <a:pt x="50697" y="4442"/>
                    <a:pt x="50447" y="4513"/>
                    <a:pt x="50197" y="4596"/>
                  </a:cubicBezTo>
                  <a:cubicBezTo>
                    <a:pt x="49924" y="4656"/>
                    <a:pt x="49674" y="4716"/>
                    <a:pt x="49424" y="4739"/>
                  </a:cubicBezTo>
                  <a:cubicBezTo>
                    <a:pt x="49197" y="4771"/>
                    <a:pt x="48970" y="4786"/>
                    <a:pt x="48744" y="4786"/>
                  </a:cubicBezTo>
                  <a:cubicBezTo>
                    <a:pt x="48458" y="4786"/>
                    <a:pt x="48173" y="4762"/>
                    <a:pt x="47888" y="4716"/>
                  </a:cubicBezTo>
                  <a:cubicBezTo>
                    <a:pt x="47388" y="4620"/>
                    <a:pt x="46911" y="4442"/>
                    <a:pt x="46459" y="4168"/>
                  </a:cubicBezTo>
                  <a:cubicBezTo>
                    <a:pt x="46018" y="3918"/>
                    <a:pt x="45614" y="3573"/>
                    <a:pt x="45268" y="3192"/>
                  </a:cubicBezTo>
                  <a:cubicBezTo>
                    <a:pt x="44923" y="2799"/>
                    <a:pt x="44613" y="2370"/>
                    <a:pt x="44363" y="1906"/>
                  </a:cubicBezTo>
                  <a:cubicBezTo>
                    <a:pt x="44232" y="1691"/>
                    <a:pt x="44113" y="1453"/>
                    <a:pt x="44006" y="1215"/>
                  </a:cubicBezTo>
                  <a:cubicBezTo>
                    <a:pt x="43899" y="977"/>
                    <a:pt x="43792" y="715"/>
                    <a:pt x="43720" y="477"/>
                  </a:cubicBezTo>
                  <a:lnTo>
                    <a:pt x="43578" y="1"/>
                  </a:ln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7" name="Google Shape;10762;p62">
            <a:extLst>
              <a:ext uri="{FF2B5EF4-FFF2-40B4-BE49-F238E27FC236}">
                <a16:creationId xmlns:a16="http://schemas.microsoft.com/office/drawing/2014/main" id="{05226A75-D453-4C77-8EF3-A48A54EEB821}"/>
              </a:ext>
            </a:extLst>
          </p:cNvPr>
          <p:cNvGraphicFramePr/>
          <p:nvPr>
            <p:extLst>
              <p:ext uri="{D42A27DB-BD31-4B8C-83A1-F6EECF244321}">
                <p14:modId xmlns:p14="http://schemas.microsoft.com/office/powerpoint/2010/main" val="2502581469"/>
              </p:ext>
            </p:extLst>
          </p:nvPr>
        </p:nvGraphicFramePr>
        <p:xfrm>
          <a:off x="351034" y="1554222"/>
          <a:ext cx="5847164" cy="3368538"/>
        </p:xfrm>
        <a:graphic>
          <a:graphicData uri="http://schemas.openxmlformats.org/drawingml/2006/table">
            <a:tbl>
              <a:tblPr>
                <a:noFill/>
                <a:tableStyleId>{6B05FE30-CAFD-403A-B823-7C6469EE224A}</a:tableStyleId>
              </a:tblPr>
              <a:tblGrid>
                <a:gridCol w="1393422">
                  <a:extLst>
                    <a:ext uri="{9D8B030D-6E8A-4147-A177-3AD203B41FA5}">
                      <a16:colId xmlns:a16="http://schemas.microsoft.com/office/drawing/2014/main" val="20000"/>
                    </a:ext>
                  </a:extLst>
                </a:gridCol>
                <a:gridCol w="1017889">
                  <a:extLst>
                    <a:ext uri="{9D8B030D-6E8A-4147-A177-3AD203B41FA5}">
                      <a16:colId xmlns:a16="http://schemas.microsoft.com/office/drawing/2014/main" val="20001"/>
                    </a:ext>
                  </a:extLst>
                </a:gridCol>
                <a:gridCol w="1145084">
                  <a:extLst>
                    <a:ext uri="{9D8B030D-6E8A-4147-A177-3AD203B41FA5}">
                      <a16:colId xmlns:a16="http://schemas.microsoft.com/office/drawing/2014/main" val="1301808663"/>
                    </a:ext>
                  </a:extLst>
                </a:gridCol>
                <a:gridCol w="1127418">
                  <a:extLst>
                    <a:ext uri="{9D8B030D-6E8A-4147-A177-3AD203B41FA5}">
                      <a16:colId xmlns:a16="http://schemas.microsoft.com/office/drawing/2014/main" val="20002"/>
                    </a:ext>
                  </a:extLst>
                </a:gridCol>
                <a:gridCol w="1163351">
                  <a:extLst>
                    <a:ext uri="{9D8B030D-6E8A-4147-A177-3AD203B41FA5}">
                      <a16:colId xmlns:a16="http://schemas.microsoft.com/office/drawing/2014/main" val="20003"/>
                    </a:ext>
                  </a:extLst>
                </a:gridCol>
              </a:tblGrid>
              <a:tr h="661350">
                <a:tc>
                  <a:txBody>
                    <a:bodyPr/>
                    <a:lstStyle/>
                    <a:p>
                      <a:pPr marL="0" lvl="0" indent="0" algn="ctr" rtl="0">
                        <a:spcBef>
                          <a:spcPts val="0"/>
                        </a:spcBef>
                        <a:spcAft>
                          <a:spcPts val="0"/>
                        </a:spcAft>
                        <a:buNone/>
                      </a:pPr>
                      <a:endParaRPr>
                        <a:solidFill>
                          <a:srgbClr val="393A3E"/>
                        </a:solidFill>
                        <a:latin typeface="Roboto Medium"/>
                        <a:ea typeface="Roboto Medium"/>
                        <a:cs typeface="Roboto Medium"/>
                        <a:sym typeface="Roboto Medium"/>
                      </a:endParaRPr>
                    </a:p>
                  </a:txBody>
                  <a:tcPr marL="91425" marR="91425" marT="91425" marB="91425">
                    <a:lnL w="19050" cap="flat" cmpd="sng">
                      <a:solidFill>
                        <a:srgbClr val="F28251">
                          <a:alpha val="0"/>
                        </a:srgbClr>
                      </a:solidFill>
                      <a:prstDash val="dashDot"/>
                      <a:round/>
                      <a:headEnd type="none" w="sm" len="sm"/>
                      <a:tailEnd type="none" w="sm" len="sm"/>
                    </a:lnL>
                    <a:lnR w="28575" cap="flat" cmpd="sng">
                      <a:solidFill>
                        <a:schemeClr val="dk1"/>
                      </a:solidFill>
                      <a:prstDash val="solid"/>
                      <a:round/>
                      <a:headEnd type="none" w="sm" len="sm"/>
                      <a:tailEnd type="none" w="sm" len="sm"/>
                    </a:lnR>
                    <a:lnT w="19050" cap="flat" cmpd="sng">
                      <a:solidFill>
                        <a:srgbClr val="F28251">
                          <a:alpha val="0"/>
                        </a:srgbClr>
                      </a:solidFill>
                      <a:prstDash val="dashDot"/>
                      <a:round/>
                      <a:headEnd type="none" w="sm" len="sm"/>
                      <a:tailEnd type="none" w="sm" len="sm"/>
                    </a:lnT>
                    <a:lnB w="2857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cs-CZ" dirty="0">
                          <a:solidFill>
                            <a:schemeClr val="lt1"/>
                          </a:solidFill>
                          <a:latin typeface="Slackey"/>
                          <a:ea typeface="Slackey"/>
                          <a:cs typeface="Slackey"/>
                          <a:sym typeface="Slackey"/>
                        </a:rPr>
                        <a:t>HIRING</a:t>
                      </a:r>
                      <a:endParaRPr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cs-CZ" dirty="0">
                          <a:solidFill>
                            <a:schemeClr val="lt1"/>
                          </a:solidFill>
                          <a:latin typeface="Slackey"/>
                          <a:ea typeface="Slackey"/>
                          <a:cs typeface="Slackey"/>
                          <a:sym typeface="Slackey"/>
                        </a:rPr>
                        <a:t>1ST MONTH</a:t>
                      </a:r>
                      <a:endParaRPr dirty="0">
                        <a:solidFill>
                          <a:schemeClr val="lt1"/>
                        </a:solidFill>
                        <a:latin typeface="Slackey"/>
                        <a:ea typeface="Slackey"/>
                        <a:cs typeface="Slackey"/>
                        <a:sym typeface="Slackey"/>
                      </a:endParaRPr>
                    </a:p>
                  </a:txBody>
                  <a:tcPr marL="91425" marR="91425" marT="91425" marB="91425" anchor="ctr">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cs-CZ" dirty="0">
                          <a:solidFill>
                            <a:schemeClr val="lt1"/>
                          </a:solidFill>
                          <a:latin typeface="Slackey"/>
                          <a:ea typeface="Slackey"/>
                          <a:cs typeface="Slackey"/>
                          <a:sym typeface="Slackey"/>
                        </a:rPr>
                        <a:t>2ND</a:t>
                      </a:r>
                      <a:br>
                        <a:rPr lang="cs-CZ" dirty="0">
                          <a:solidFill>
                            <a:srgbClr val="FFFFFF"/>
                          </a:solidFill>
                          <a:latin typeface="Slackey"/>
                          <a:ea typeface="Slackey"/>
                          <a:cs typeface="Slackey"/>
                          <a:sym typeface="Slackey"/>
                        </a:rPr>
                      </a:br>
                      <a:r>
                        <a:rPr lang="cs-CZ" dirty="0">
                          <a:solidFill>
                            <a:schemeClr val="lt1"/>
                          </a:solidFill>
                          <a:latin typeface="Slackey"/>
                          <a:ea typeface="Slackey"/>
                          <a:cs typeface="Slackey"/>
                          <a:sym typeface="Slackey"/>
                        </a:rPr>
                        <a:t>MONTH</a:t>
                      </a:r>
                      <a:endParaRPr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cs-CZ" dirty="0">
                          <a:solidFill>
                            <a:schemeClr val="lt1"/>
                          </a:solidFill>
                          <a:latin typeface="Slackey"/>
                          <a:ea typeface="Slackey"/>
                          <a:cs typeface="Slackey"/>
                          <a:sym typeface="Slackey"/>
                        </a:rPr>
                        <a:t>3RD</a:t>
                      </a:r>
                      <a:br>
                        <a:rPr lang="cs-CZ" dirty="0">
                          <a:solidFill>
                            <a:srgbClr val="FFFFFF"/>
                          </a:solidFill>
                          <a:latin typeface="Slackey"/>
                          <a:ea typeface="Slackey"/>
                          <a:cs typeface="Slackey"/>
                          <a:sym typeface="Slackey"/>
                        </a:rPr>
                      </a:br>
                      <a:r>
                        <a:rPr lang="cs-CZ" dirty="0">
                          <a:solidFill>
                            <a:schemeClr val="lt1"/>
                          </a:solidFill>
                          <a:latin typeface="Slackey"/>
                          <a:ea typeface="Slackey"/>
                          <a:cs typeface="Slackey"/>
                          <a:sym typeface="Slackey"/>
                        </a:rPr>
                        <a:t>MONTH</a:t>
                      </a:r>
                      <a:endParaRPr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431125">
                <a:tc>
                  <a:txBody>
                    <a:bodyPr/>
                    <a:lstStyle/>
                    <a:p>
                      <a:pPr marL="0" lvl="0" indent="0" algn="ctr" rtl="0">
                        <a:spcBef>
                          <a:spcPts val="0"/>
                        </a:spcBef>
                        <a:spcAft>
                          <a:spcPts val="0"/>
                        </a:spcAft>
                        <a:buNone/>
                      </a:pPr>
                      <a:r>
                        <a:rPr lang="cs-CZ" sz="1000" dirty="0">
                          <a:solidFill>
                            <a:schemeClr val="lt1"/>
                          </a:solidFill>
                          <a:latin typeface="Slackey"/>
                          <a:ea typeface="Slackey"/>
                          <a:cs typeface="Slackey"/>
                          <a:sym typeface="Slackey"/>
                        </a:rPr>
                        <a:t>PROMO</a:t>
                      </a:r>
                      <a:r>
                        <a:rPr lang="cs-CZ" sz="1000" dirty="0">
                          <a:solidFill>
                            <a:schemeClr val="lt1"/>
                          </a:solidFill>
                          <a:latin typeface="Slackey"/>
                          <a:ea typeface="Slackey"/>
                          <a:cs typeface="Slackey"/>
                        </a:rPr>
                        <a:t>/TOOLS</a:t>
                      </a:r>
                      <a:endParaRPr sz="1000"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cs-CZ" sz="1600" dirty="0">
                          <a:solidFill>
                            <a:schemeClr val="dk1"/>
                          </a:solidFill>
                          <a:latin typeface="Architects Daughter"/>
                          <a:ea typeface="Architects Daughter"/>
                          <a:cs typeface="Architects Daughter"/>
                        </a:rPr>
                        <a:t>16k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431125">
                <a:tc>
                  <a:txBody>
                    <a:bodyPr/>
                    <a:lstStyle/>
                    <a:p>
                      <a:pPr marL="0" lvl="0" indent="0" algn="ctr" rtl="0">
                        <a:spcBef>
                          <a:spcPts val="0"/>
                        </a:spcBef>
                        <a:spcAft>
                          <a:spcPts val="0"/>
                        </a:spcAft>
                        <a:buNone/>
                      </a:pPr>
                      <a:r>
                        <a:rPr lang="cs-CZ" sz="1000" dirty="0">
                          <a:solidFill>
                            <a:schemeClr val="lt1"/>
                          </a:solidFill>
                          <a:latin typeface="Slackey"/>
                          <a:ea typeface="Slackey"/>
                          <a:cs typeface="Slackey"/>
                          <a:sym typeface="Slackey"/>
                        </a:rPr>
                        <a:t>ONBOARDING</a:t>
                      </a:r>
                      <a:endParaRPr sz="1000"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lang="cs-CZ"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cs-CZ" sz="1600" dirty="0">
                          <a:solidFill>
                            <a:schemeClr val="dk1"/>
                          </a:solidFill>
                          <a:latin typeface="Architects Daughter"/>
                          <a:ea typeface="Architects Daughter"/>
                          <a:cs typeface="Architects Daughter"/>
                        </a:rPr>
                        <a:t>28k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cs-CZ" sz="1600" dirty="0">
                          <a:solidFill>
                            <a:schemeClr val="dk1"/>
                          </a:solidFill>
                          <a:latin typeface="Architects Daughter"/>
                          <a:ea typeface="Architects Daughter"/>
                          <a:cs typeface="Architects Daughter"/>
                        </a:rPr>
                        <a:t>28k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US" sz="1600" dirty="0">
                          <a:solidFill>
                            <a:schemeClr val="dk1"/>
                          </a:solidFill>
                          <a:latin typeface="Architects Daughter"/>
                          <a:ea typeface="Architects Daughter"/>
                          <a:cs typeface="Architects Daughter"/>
                        </a:rPr>
                        <a:t>28k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51563">
                <a:tc>
                  <a:txBody>
                    <a:bodyPr/>
                    <a:lstStyle/>
                    <a:p>
                      <a:pPr marL="0" lvl="0" indent="0" algn="ctr" rtl="0">
                        <a:spcBef>
                          <a:spcPts val="0"/>
                        </a:spcBef>
                        <a:spcAft>
                          <a:spcPts val="0"/>
                        </a:spcAft>
                        <a:buNone/>
                      </a:pPr>
                      <a:r>
                        <a:rPr lang="cs-CZ" sz="1000" dirty="0">
                          <a:solidFill>
                            <a:schemeClr val="lt1"/>
                          </a:solidFill>
                          <a:latin typeface="Slackey"/>
                          <a:ea typeface="Slackey"/>
                          <a:cs typeface="Slackey"/>
                          <a:sym typeface="Slackey"/>
                        </a:rPr>
                        <a:t>INTERVIEWS</a:t>
                      </a:r>
                      <a:endParaRPr sz="1000"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cs-CZ" sz="1600" dirty="0">
                          <a:solidFill>
                            <a:schemeClr val="dk1"/>
                          </a:solidFill>
                          <a:latin typeface="Architects Daughter"/>
                          <a:ea typeface="Architects Daughter"/>
                          <a:cs typeface="Architects Daughter"/>
                        </a:rPr>
                        <a:t>21k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2400" b="1" dirty="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31125">
                <a:tc>
                  <a:txBody>
                    <a:bodyPr/>
                    <a:lstStyle/>
                    <a:p>
                      <a:pPr marL="0" lvl="0" indent="0" algn="ctr" rtl="0">
                        <a:spcBef>
                          <a:spcPts val="0"/>
                        </a:spcBef>
                        <a:spcAft>
                          <a:spcPts val="0"/>
                        </a:spcAft>
                        <a:buNone/>
                      </a:pPr>
                      <a:r>
                        <a:rPr lang="cs-CZ" sz="1000" dirty="0">
                          <a:solidFill>
                            <a:schemeClr val="lt1"/>
                          </a:solidFill>
                          <a:latin typeface="Slackey"/>
                          <a:ea typeface="Slackey"/>
                          <a:cs typeface="Slackey"/>
                          <a:sym typeface="Slackey"/>
                        </a:rPr>
                        <a:t>RECRUITER</a:t>
                      </a:r>
                      <a:endParaRPr sz="1000"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r>
                        <a:rPr lang="cs-CZ" sz="1600" dirty="0">
                          <a:solidFill>
                            <a:schemeClr val="dk1"/>
                          </a:solidFill>
                          <a:latin typeface="Architects Daughter"/>
                          <a:ea typeface="Architects Daughter"/>
                          <a:cs typeface="Architects Daughter"/>
                        </a:rPr>
                        <a:t>51k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431125">
                <a:tc>
                  <a:txBody>
                    <a:bodyPr/>
                    <a:lstStyle/>
                    <a:p>
                      <a:pPr marL="0" lvl="0" indent="0" algn="ctr" rtl="0">
                        <a:spcBef>
                          <a:spcPts val="0"/>
                        </a:spcBef>
                        <a:spcAft>
                          <a:spcPts val="0"/>
                        </a:spcAft>
                        <a:buNone/>
                      </a:pPr>
                      <a:r>
                        <a:rPr lang="cs-CZ" sz="1000" dirty="0">
                          <a:solidFill>
                            <a:schemeClr val="lt1"/>
                          </a:solidFill>
                          <a:latin typeface="Slackey"/>
                          <a:ea typeface="Slackey"/>
                          <a:cs typeface="Slackey"/>
                          <a:sym typeface="Slackey"/>
                        </a:rPr>
                        <a:t>REFERRAL</a:t>
                      </a:r>
                      <a:endParaRPr sz="1000"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cs-CZ" sz="1600" dirty="0">
                          <a:solidFill>
                            <a:schemeClr val="dk1"/>
                          </a:solidFill>
                          <a:latin typeface="Architects Daughter"/>
                          <a:ea typeface="Architects Daughter"/>
                          <a:cs typeface="Architects Daughter"/>
                        </a:rPr>
                        <a:t>29k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3106659506"/>
                  </a:ext>
                </a:extLst>
              </a:tr>
              <a:tr h="431125">
                <a:tc>
                  <a:txBody>
                    <a:bodyPr/>
                    <a:lstStyle/>
                    <a:p>
                      <a:pPr marL="0" lvl="0" indent="0" algn="ctr" rtl="0">
                        <a:spcBef>
                          <a:spcPts val="0"/>
                        </a:spcBef>
                        <a:spcAft>
                          <a:spcPts val="0"/>
                        </a:spcAft>
                        <a:buNone/>
                      </a:pPr>
                      <a:r>
                        <a:rPr lang="cs-CZ" sz="1000" dirty="0">
                          <a:solidFill>
                            <a:schemeClr val="lt1"/>
                          </a:solidFill>
                          <a:latin typeface="Slackey"/>
                          <a:ea typeface="Slackey"/>
                          <a:cs typeface="Slackey"/>
                          <a:sym typeface="Slackey"/>
                        </a:rPr>
                        <a:t>EMP COST</a:t>
                      </a:r>
                      <a:endParaRPr sz="1000" dirty="0">
                        <a:solidFill>
                          <a:schemeClr val="lt1"/>
                        </a:solidFill>
                        <a:latin typeface="Slackey"/>
                        <a:ea typeface="Slackey"/>
                        <a:cs typeface="Slackey"/>
                        <a:sym typeface="Slackey"/>
                      </a:endParaRPr>
                    </a:p>
                  </a:txBody>
                  <a:tcPr marL="91425" marR="91425" marT="91425" marB="91425" anchor="ctr">
                    <a:lnL w="28575" cap="flat" cmpd="sng">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1"/>
                    </a:solidFill>
                  </a:tcPr>
                </a:tc>
                <a:tc>
                  <a:txBody>
                    <a:bodyPr/>
                    <a:lstStyle/>
                    <a:p>
                      <a:pPr marL="0" lvl="0" indent="0" algn="ctr" rtl="0">
                        <a:spcBef>
                          <a:spcPts val="0"/>
                        </a:spcBef>
                        <a:spcAft>
                          <a:spcPts val="0"/>
                        </a:spcAft>
                        <a:buNone/>
                      </a:pPr>
                      <a:endParaRPr sz="160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a:spcBef>
                          <a:spcPts val="0"/>
                        </a:spcBef>
                        <a:spcAft>
                          <a:spcPts val="0"/>
                        </a:spcAft>
                        <a:buNone/>
                      </a:pPr>
                      <a:r>
                        <a:rPr lang="cs-CZ" sz="1600" dirty="0">
                          <a:solidFill>
                            <a:schemeClr val="dk1"/>
                          </a:solidFill>
                          <a:latin typeface="Architects Daughter"/>
                        </a:rPr>
                        <a:t>100k</a:t>
                      </a:r>
                      <a:endParaRPr lang="cs-CZ" sz="1600" dirty="0">
                        <a:solidFill>
                          <a:schemeClr val="dk1"/>
                        </a:solidFill>
                        <a:latin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lgn="ctr">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a:spcBef>
                          <a:spcPts val="0"/>
                        </a:spcBef>
                        <a:spcAft>
                          <a:spcPts val="0"/>
                        </a:spcAft>
                        <a:buNone/>
                      </a:pPr>
                      <a:r>
                        <a:rPr lang="cs-CZ" sz="1600" dirty="0">
                          <a:solidFill>
                            <a:schemeClr val="dk1"/>
                          </a:solidFill>
                          <a:latin typeface="Architects Daughter"/>
                        </a:rPr>
                        <a:t>100k</a:t>
                      </a:r>
                      <a:endParaRPr dirty="0">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lgn="ctr">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cs-CZ" sz="1600" dirty="0">
                          <a:solidFill>
                            <a:schemeClr val="dk1"/>
                          </a:solidFill>
                          <a:latin typeface="Architects Daughter"/>
                          <a:ea typeface="Architects Daughter"/>
                          <a:cs typeface="Architects Daughter"/>
                        </a:rPr>
                        <a:t>100k</a:t>
                      </a:r>
                      <a:endParaRPr sz="1600" dirty="0">
                        <a:solidFill>
                          <a:schemeClr val="dk1"/>
                        </a:solidFill>
                        <a:latin typeface="Architects Daughter"/>
                        <a:ea typeface="Architects Daughter"/>
                        <a:cs typeface="Architects Daughter"/>
                        <a:sym typeface="Architects Daughter"/>
                      </a:endParaRPr>
                    </a:p>
                  </a:txBody>
                  <a:tcPr marL="91425" marR="91425" marT="91425" marB="91425">
                    <a:lnL w="28575" cap="flat" cmpd="sng" algn="ctr">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92578503"/>
                  </a:ext>
                </a:extLst>
              </a:tr>
            </a:tbl>
          </a:graphicData>
        </a:graphic>
      </p:graphicFrame>
    </p:spTree>
    <p:extLst>
      <p:ext uri="{BB962C8B-B14F-4D97-AF65-F5344CB8AC3E}">
        <p14:creationId xmlns:p14="http://schemas.microsoft.com/office/powerpoint/2010/main" val="421282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604"/>
        <p:cNvGrpSpPr/>
        <p:nvPr/>
      </p:nvGrpSpPr>
      <p:grpSpPr>
        <a:xfrm>
          <a:off x="0" y="0"/>
          <a:ext cx="0" cy="0"/>
          <a:chOff x="0" y="0"/>
          <a:chExt cx="0" cy="0"/>
        </a:xfrm>
      </p:grpSpPr>
      <p:sp>
        <p:nvSpPr>
          <p:cNvPr id="10605" name="Google Shape;10605;p57"/>
          <p:cNvSpPr/>
          <p:nvPr/>
        </p:nvSpPr>
        <p:spPr>
          <a:xfrm flipH="1">
            <a:off x="1137649" y="742950"/>
            <a:ext cx="6886469" cy="4258258"/>
          </a:xfrm>
          <a:custGeom>
            <a:avLst/>
            <a:gdLst/>
            <a:ahLst/>
            <a:cxnLst/>
            <a:rect l="l" t="t" r="r" b="b"/>
            <a:pathLst>
              <a:path w="251079" h="144780" extrusionOk="0">
                <a:moveTo>
                  <a:pt x="0" y="4191"/>
                </a:moveTo>
                <a:lnTo>
                  <a:pt x="251079" y="0"/>
                </a:lnTo>
                <a:lnTo>
                  <a:pt x="241935" y="113919"/>
                </a:lnTo>
                <a:lnTo>
                  <a:pt x="222504" y="113919"/>
                </a:lnTo>
                <a:lnTo>
                  <a:pt x="212979" y="144780"/>
                </a:lnTo>
                <a:lnTo>
                  <a:pt x="195834" y="115824"/>
                </a:lnTo>
                <a:lnTo>
                  <a:pt x="762" y="106680"/>
                </a:lnTo>
                <a:close/>
              </a:path>
            </a:pathLst>
          </a:custGeom>
          <a:solidFill>
            <a:schemeClr val="lt1"/>
          </a:solidFill>
          <a:ln w="38100" cap="flat" cmpd="sng">
            <a:solidFill>
              <a:schemeClr val="dk1"/>
            </a:solidFill>
            <a:prstDash val="solid"/>
            <a:round/>
            <a:headEnd type="none" w="med" len="med"/>
            <a:tailEnd type="none" w="med" len="med"/>
          </a:ln>
        </p:spPr>
      </p:sp>
      <p:sp>
        <p:nvSpPr>
          <p:cNvPr id="10606" name="Google Shape;10606;p57"/>
          <p:cNvSpPr txBox="1">
            <a:spLocks noGrp="1"/>
          </p:cNvSpPr>
          <p:nvPr>
            <p:ph type="title"/>
          </p:nvPr>
        </p:nvSpPr>
        <p:spPr>
          <a:xfrm>
            <a:off x="1919250" y="1207795"/>
            <a:ext cx="5305500" cy="1827764"/>
          </a:xfrm>
          <a:prstGeom prst="rect">
            <a:avLst/>
          </a:prstGeom>
        </p:spPr>
        <p:txBody>
          <a:bodyPr spcFirstLastPara="1" wrap="square" lIns="91425" tIns="91425" rIns="91425" bIns="91425" anchor="t" anchorCtr="0">
            <a:noAutofit/>
          </a:bodyPr>
          <a:lstStyle/>
          <a:p>
            <a:r>
              <a:rPr lang="cs-CZ" dirty="0" err="1"/>
              <a:t>While</a:t>
            </a:r>
            <a:r>
              <a:rPr lang="cs-CZ" dirty="0"/>
              <a:t> </a:t>
            </a:r>
            <a:r>
              <a:rPr lang="cs-CZ" dirty="0" err="1"/>
              <a:t>we</a:t>
            </a:r>
            <a:r>
              <a:rPr lang="cs-CZ" dirty="0"/>
              <a:t> do </a:t>
            </a:r>
            <a:r>
              <a:rPr lang="cs-CZ" dirty="0" err="1"/>
              <a:t>our</a:t>
            </a:r>
            <a:r>
              <a:rPr lang="cs-CZ" dirty="0"/>
              <a:t> </a:t>
            </a:r>
            <a:r>
              <a:rPr lang="cs-CZ" dirty="0" err="1"/>
              <a:t>best</a:t>
            </a:r>
            <a:r>
              <a:rPr lang="cs-CZ" dirty="0"/>
              <a:t> to </a:t>
            </a:r>
            <a:r>
              <a:rPr lang="cs-CZ" dirty="0" err="1"/>
              <a:t>avoid</a:t>
            </a:r>
            <a:r>
              <a:rPr lang="cs-CZ" dirty="0"/>
              <a:t> a </a:t>
            </a:r>
            <a:r>
              <a:rPr lang="cs-CZ" dirty="0" err="1"/>
              <a:t>bad</a:t>
            </a:r>
            <a:r>
              <a:rPr lang="cs-CZ" dirty="0"/>
              <a:t> </a:t>
            </a:r>
            <a:r>
              <a:rPr lang="cs-CZ" dirty="0" err="1"/>
              <a:t>hiring</a:t>
            </a:r>
            <a:r>
              <a:rPr lang="cs-CZ" dirty="0"/>
              <a:t> </a:t>
            </a:r>
            <a:r>
              <a:rPr lang="cs-CZ" dirty="0" err="1"/>
              <a:t>decision</a:t>
            </a:r>
            <a:r>
              <a:rPr lang="cs-CZ" dirty="0"/>
              <a:t>, </a:t>
            </a:r>
            <a:r>
              <a:rPr lang="cs-CZ" dirty="0" err="1"/>
              <a:t>sometimes</a:t>
            </a:r>
            <a:r>
              <a:rPr lang="cs-CZ" dirty="0"/>
              <a:t> </a:t>
            </a:r>
            <a:r>
              <a:rPr lang="cs-CZ" dirty="0" err="1"/>
              <a:t>there's</a:t>
            </a:r>
            <a:r>
              <a:rPr lang="cs-CZ" dirty="0"/>
              <a:t> just no </a:t>
            </a:r>
            <a:r>
              <a:rPr lang="cs-CZ" dirty="0" err="1"/>
              <a:t>other</a:t>
            </a:r>
            <a:r>
              <a:rPr lang="cs-CZ" dirty="0"/>
              <a:t> </a:t>
            </a:r>
            <a:r>
              <a:rPr lang="cs-CZ" dirty="0" err="1"/>
              <a:t>way</a:t>
            </a:r>
            <a:r>
              <a:rPr lang="cs-CZ" dirty="0"/>
              <a:t> </a:t>
            </a:r>
            <a:r>
              <a:rPr lang="cs-CZ" dirty="0" err="1"/>
              <a:t>than</a:t>
            </a:r>
            <a:r>
              <a:rPr lang="cs-CZ" dirty="0"/>
              <a:t> </a:t>
            </a:r>
            <a:r>
              <a:rPr lang="cs-CZ" dirty="0" err="1"/>
              <a:t>being</a:t>
            </a:r>
            <a:r>
              <a:rPr lang="cs-CZ" dirty="0"/>
              <a:t> brave and </a:t>
            </a:r>
            <a:r>
              <a:rPr lang="cs-CZ" dirty="0" err="1"/>
              <a:t>keeping</a:t>
            </a:r>
            <a:r>
              <a:rPr lang="cs-CZ" dirty="0"/>
              <a:t> </a:t>
            </a:r>
            <a:r>
              <a:rPr lang="cs-CZ" dirty="0" err="1"/>
              <a:t>fingers</a:t>
            </a:r>
            <a:r>
              <a:rPr lang="cs-CZ" dirty="0"/>
              <a:t> </a:t>
            </a:r>
            <a:r>
              <a:rPr lang="cs-CZ" dirty="0" err="1"/>
              <a:t>crossed</a:t>
            </a:r>
            <a:r>
              <a:rPr lang="cs-CZ" dirty="0"/>
              <a:t>.</a:t>
            </a:r>
            <a:endParaRPr sz="2200" dirty="0">
              <a:solidFill>
                <a:schemeClr val="accent1"/>
              </a:solidFill>
            </a:endParaRPr>
          </a:p>
        </p:txBody>
      </p:sp>
      <p:sp>
        <p:nvSpPr>
          <p:cNvPr id="10607" name="Google Shape;10607;p57"/>
          <p:cNvSpPr txBox="1">
            <a:spLocks noGrp="1"/>
          </p:cNvSpPr>
          <p:nvPr>
            <p:ph type="body" idx="1"/>
          </p:nvPr>
        </p:nvSpPr>
        <p:spPr>
          <a:xfrm>
            <a:off x="1604865" y="3179840"/>
            <a:ext cx="6151984"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1800" b="1">
                <a:solidFill>
                  <a:schemeClr val="dk1"/>
                </a:solidFill>
              </a:rPr>
              <a:t>REMEDY: SHORT TERM CONTRACTS &amp;</a:t>
            </a:r>
            <a:br>
              <a:rPr lang="cs-CZ" sz="1800" b="1">
                <a:solidFill>
                  <a:schemeClr val="dk1"/>
                </a:solidFill>
              </a:rPr>
            </a:br>
            <a:r>
              <a:rPr lang="cs-CZ" sz="1800" b="1">
                <a:solidFill>
                  <a:schemeClr val="dk1"/>
                </a:solidFill>
              </a:rPr>
              <a:t>NURTURING YOUR TALENT PIPELINE</a:t>
            </a:r>
            <a:endParaRPr sz="1800" b="1">
              <a:solidFill>
                <a:schemeClr val="dk1"/>
              </a:solidFill>
            </a:endParaRPr>
          </a:p>
        </p:txBody>
      </p:sp>
      <p:sp>
        <p:nvSpPr>
          <p:cNvPr id="5" name="Google Shape;10607;p57">
            <a:extLst>
              <a:ext uri="{FF2B5EF4-FFF2-40B4-BE49-F238E27FC236}">
                <a16:creationId xmlns:a16="http://schemas.microsoft.com/office/drawing/2014/main" id="{D1812470-7F08-4991-A7BD-F6F5B91D8F0F}"/>
              </a:ext>
            </a:extLst>
          </p:cNvPr>
          <p:cNvSpPr txBox="1">
            <a:spLocks/>
          </p:cNvSpPr>
          <p:nvPr/>
        </p:nvSpPr>
        <p:spPr>
          <a:xfrm>
            <a:off x="6377219" y="4327505"/>
            <a:ext cx="2640563" cy="605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chemeClr val="dk1"/>
              </a:buClr>
              <a:buSzPts val="1800"/>
              <a:buFont typeface="Architects Daughter"/>
              <a:buNone/>
              <a:defRPr sz="1800" b="1" i="0" u="none" strike="noStrike" cap="none">
                <a:solidFill>
                  <a:schemeClr val="dk1"/>
                </a:solidFill>
                <a:latin typeface="Architects Daughter"/>
                <a:ea typeface="Architects Daughter"/>
                <a:cs typeface="Architects Daughter"/>
                <a:sym typeface="Architects Daughter"/>
              </a:defRPr>
            </a:lvl1pPr>
            <a:lvl2pPr marL="914400" marR="0" lvl="1"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2pPr>
            <a:lvl3pPr marL="1371600" marR="0" lvl="2"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3pPr>
            <a:lvl4pPr marL="1828800" marR="0" lvl="3"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4pPr>
            <a:lvl5pPr marL="2286000" marR="0" lvl="4"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5pPr>
            <a:lvl6pPr marL="2743200" marR="0" lvl="5"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6pPr>
            <a:lvl7pPr marL="3200400" marR="0" lvl="6"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7pPr>
            <a:lvl8pPr marL="3657600" marR="0" lvl="7" indent="-330200" algn="l" rtl="0">
              <a:lnSpc>
                <a:spcPct val="115000"/>
              </a:lnSpc>
              <a:spcBef>
                <a:spcPts val="1600"/>
              </a:spcBef>
              <a:spcAft>
                <a:spcPts val="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8pPr>
            <a:lvl9pPr marL="4114800" marR="0" lvl="8" indent="-330200" algn="l" rtl="0">
              <a:lnSpc>
                <a:spcPct val="115000"/>
              </a:lnSpc>
              <a:spcBef>
                <a:spcPts val="1600"/>
              </a:spcBef>
              <a:spcAft>
                <a:spcPts val="1600"/>
              </a:spcAft>
              <a:buClr>
                <a:schemeClr val="dk1"/>
              </a:buClr>
              <a:buSzPts val="1600"/>
              <a:buFont typeface="Architects Daughter"/>
              <a:buChar char="■"/>
              <a:defRPr sz="1600" b="0" i="0" u="none" strike="noStrike" cap="none">
                <a:solidFill>
                  <a:schemeClr val="dk1"/>
                </a:solidFill>
                <a:latin typeface="Architects Daughter"/>
                <a:ea typeface="Architects Daughter"/>
                <a:cs typeface="Architects Daughter"/>
                <a:sym typeface="Architects Daughter"/>
              </a:defRPr>
            </a:lvl9pPr>
          </a:lstStyle>
          <a:p>
            <a:pPr marL="0" indent="0"/>
            <a:r>
              <a:rPr lang="cs-CZ"/>
              <a:t>#BeBrave</a:t>
            </a:r>
          </a:p>
          <a:p>
            <a:pPr marL="0" indent="0"/>
            <a:r>
              <a:rPr lang="cs-CZ"/>
              <a:t>#FailFast</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17"/>
        <p:cNvGrpSpPr/>
        <p:nvPr/>
      </p:nvGrpSpPr>
      <p:grpSpPr>
        <a:xfrm>
          <a:off x="0" y="0"/>
          <a:ext cx="0" cy="0"/>
          <a:chOff x="0" y="0"/>
          <a:chExt cx="0" cy="0"/>
        </a:xfrm>
      </p:grpSpPr>
      <p:grpSp>
        <p:nvGrpSpPr>
          <p:cNvPr id="11018" name="Google Shape;11018;p75"/>
          <p:cNvGrpSpPr/>
          <p:nvPr/>
        </p:nvGrpSpPr>
        <p:grpSpPr>
          <a:xfrm>
            <a:off x="119558" y="1306400"/>
            <a:ext cx="1210610" cy="3272169"/>
            <a:chOff x="7086239" y="1767393"/>
            <a:chExt cx="956248" cy="2584651"/>
          </a:xfrm>
        </p:grpSpPr>
        <p:sp>
          <p:nvSpPr>
            <p:cNvPr id="11019" name="Google Shape;11019;p75"/>
            <p:cNvSpPr/>
            <p:nvPr/>
          </p:nvSpPr>
          <p:spPr>
            <a:xfrm>
              <a:off x="7450168" y="1924148"/>
              <a:ext cx="63907" cy="87571"/>
            </a:xfrm>
            <a:custGeom>
              <a:avLst/>
              <a:gdLst/>
              <a:ahLst/>
              <a:cxnLst/>
              <a:rect l="l" t="t" r="r" b="b"/>
              <a:pathLst>
                <a:path w="2255" h="3090" extrusionOk="0">
                  <a:moveTo>
                    <a:pt x="591" y="1"/>
                  </a:moveTo>
                  <a:cubicBezTo>
                    <a:pt x="504" y="1"/>
                    <a:pt x="422" y="32"/>
                    <a:pt x="353" y="107"/>
                  </a:cubicBezTo>
                  <a:cubicBezTo>
                    <a:pt x="1" y="555"/>
                    <a:pt x="1091" y="3090"/>
                    <a:pt x="1652" y="3090"/>
                  </a:cubicBezTo>
                  <a:cubicBezTo>
                    <a:pt x="1676" y="3090"/>
                    <a:pt x="1699" y="3085"/>
                    <a:pt x="1720" y="3076"/>
                  </a:cubicBezTo>
                  <a:cubicBezTo>
                    <a:pt x="2254" y="2842"/>
                    <a:pt x="1554" y="707"/>
                    <a:pt x="1554" y="707"/>
                  </a:cubicBezTo>
                  <a:cubicBezTo>
                    <a:pt x="1554" y="707"/>
                    <a:pt x="1007" y="1"/>
                    <a:pt x="591"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75"/>
            <p:cNvSpPr/>
            <p:nvPr/>
          </p:nvSpPr>
          <p:spPr>
            <a:xfrm>
              <a:off x="7657739" y="1929306"/>
              <a:ext cx="60988" cy="86210"/>
            </a:xfrm>
            <a:custGeom>
              <a:avLst/>
              <a:gdLst/>
              <a:ahLst/>
              <a:cxnLst/>
              <a:rect l="l" t="t" r="r" b="b"/>
              <a:pathLst>
                <a:path w="2152" h="3042" extrusionOk="0">
                  <a:moveTo>
                    <a:pt x="1513" y="1"/>
                  </a:moveTo>
                  <a:cubicBezTo>
                    <a:pt x="1117" y="1"/>
                    <a:pt x="634" y="659"/>
                    <a:pt x="634" y="659"/>
                  </a:cubicBezTo>
                  <a:cubicBezTo>
                    <a:pt x="634" y="659"/>
                    <a:pt x="0" y="2760"/>
                    <a:pt x="568" y="3027"/>
                  </a:cubicBezTo>
                  <a:cubicBezTo>
                    <a:pt x="590" y="3037"/>
                    <a:pt x="613" y="3042"/>
                    <a:pt x="637" y="3042"/>
                  </a:cubicBezTo>
                  <a:cubicBezTo>
                    <a:pt x="1188" y="3042"/>
                    <a:pt x="2152" y="573"/>
                    <a:pt x="1768" y="125"/>
                  </a:cubicBezTo>
                  <a:cubicBezTo>
                    <a:pt x="1693" y="37"/>
                    <a:pt x="1605" y="1"/>
                    <a:pt x="1513"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1" name="Google Shape;11021;p75"/>
            <p:cNvSpPr/>
            <p:nvPr/>
          </p:nvSpPr>
          <p:spPr>
            <a:xfrm>
              <a:off x="7473380" y="2124406"/>
              <a:ext cx="280793" cy="732079"/>
            </a:xfrm>
            <a:custGeom>
              <a:avLst/>
              <a:gdLst/>
              <a:ahLst/>
              <a:cxnLst/>
              <a:rect l="l" t="t" r="r" b="b"/>
              <a:pathLst>
                <a:path w="9908" h="25832" extrusionOk="0">
                  <a:moveTo>
                    <a:pt x="4201" y="0"/>
                  </a:moveTo>
                  <a:cubicBezTo>
                    <a:pt x="3350" y="0"/>
                    <a:pt x="2503" y="104"/>
                    <a:pt x="1669" y="313"/>
                  </a:cubicBezTo>
                  <a:cubicBezTo>
                    <a:pt x="1669" y="313"/>
                    <a:pt x="301" y="913"/>
                    <a:pt x="134" y="1947"/>
                  </a:cubicBezTo>
                  <a:cubicBezTo>
                    <a:pt x="1" y="3015"/>
                    <a:pt x="568" y="25297"/>
                    <a:pt x="568" y="25297"/>
                  </a:cubicBezTo>
                  <a:lnTo>
                    <a:pt x="9908" y="25831"/>
                  </a:lnTo>
                  <a:lnTo>
                    <a:pt x="9508" y="1681"/>
                  </a:lnTo>
                  <a:cubicBezTo>
                    <a:pt x="8373" y="880"/>
                    <a:pt x="7106" y="346"/>
                    <a:pt x="5738" y="113"/>
                  </a:cubicBezTo>
                  <a:cubicBezTo>
                    <a:pt x="5225" y="38"/>
                    <a:pt x="4713" y="0"/>
                    <a:pt x="4201" y="0"/>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2" name="Google Shape;11022;p75"/>
            <p:cNvSpPr/>
            <p:nvPr/>
          </p:nvSpPr>
          <p:spPr>
            <a:xfrm>
              <a:off x="7086239" y="2816781"/>
              <a:ext cx="956248" cy="1535263"/>
            </a:xfrm>
            <a:custGeom>
              <a:avLst/>
              <a:gdLst/>
              <a:ahLst/>
              <a:cxnLst/>
              <a:rect l="l" t="t" r="r" b="b"/>
              <a:pathLst>
                <a:path w="33742" h="54173" extrusionOk="0">
                  <a:moveTo>
                    <a:pt x="10592" y="0"/>
                  </a:moveTo>
                  <a:lnTo>
                    <a:pt x="9291" y="7739"/>
                  </a:lnTo>
                  <a:cubicBezTo>
                    <a:pt x="9291" y="7739"/>
                    <a:pt x="7290" y="19814"/>
                    <a:pt x="6923" y="20715"/>
                  </a:cubicBezTo>
                  <a:cubicBezTo>
                    <a:pt x="6589" y="21582"/>
                    <a:pt x="4654" y="32357"/>
                    <a:pt x="4688" y="35626"/>
                  </a:cubicBezTo>
                  <a:cubicBezTo>
                    <a:pt x="4688" y="38928"/>
                    <a:pt x="4054" y="49202"/>
                    <a:pt x="4054" y="49202"/>
                  </a:cubicBezTo>
                  <a:cubicBezTo>
                    <a:pt x="3187" y="50069"/>
                    <a:pt x="2319" y="50903"/>
                    <a:pt x="1385" y="51670"/>
                  </a:cubicBezTo>
                  <a:cubicBezTo>
                    <a:pt x="0" y="52726"/>
                    <a:pt x="278" y="54173"/>
                    <a:pt x="962" y="54173"/>
                  </a:cubicBezTo>
                  <a:cubicBezTo>
                    <a:pt x="969" y="54173"/>
                    <a:pt x="977" y="54173"/>
                    <a:pt x="985" y="54172"/>
                  </a:cubicBezTo>
                  <a:cubicBezTo>
                    <a:pt x="1686" y="54139"/>
                    <a:pt x="4321" y="53405"/>
                    <a:pt x="4955" y="52604"/>
                  </a:cubicBezTo>
                  <a:cubicBezTo>
                    <a:pt x="5588" y="51771"/>
                    <a:pt x="6389" y="50870"/>
                    <a:pt x="6356" y="50636"/>
                  </a:cubicBezTo>
                  <a:cubicBezTo>
                    <a:pt x="6356" y="50370"/>
                    <a:pt x="7123" y="49402"/>
                    <a:pt x="7190" y="48969"/>
                  </a:cubicBezTo>
                  <a:cubicBezTo>
                    <a:pt x="7223" y="48535"/>
                    <a:pt x="10325" y="34858"/>
                    <a:pt x="11026" y="32323"/>
                  </a:cubicBezTo>
                  <a:cubicBezTo>
                    <a:pt x="11759" y="29788"/>
                    <a:pt x="17597" y="9574"/>
                    <a:pt x="17597" y="9574"/>
                  </a:cubicBezTo>
                  <a:cubicBezTo>
                    <a:pt x="17597" y="9574"/>
                    <a:pt x="19131" y="15811"/>
                    <a:pt x="19865" y="19381"/>
                  </a:cubicBezTo>
                  <a:cubicBezTo>
                    <a:pt x="20599" y="22950"/>
                    <a:pt x="22601" y="38394"/>
                    <a:pt x="22801" y="40529"/>
                  </a:cubicBezTo>
                  <a:cubicBezTo>
                    <a:pt x="22967" y="42664"/>
                    <a:pt x="23334" y="47734"/>
                    <a:pt x="23568" y="49369"/>
                  </a:cubicBezTo>
                  <a:cubicBezTo>
                    <a:pt x="23801" y="51003"/>
                    <a:pt x="24102" y="51337"/>
                    <a:pt x="24102" y="51337"/>
                  </a:cubicBezTo>
                  <a:lnTo>
                    <a:pt x="25836" y="52037"/>
                  </a:lnTo>
                  <a:lnTo>
                    <a:pt x="25836" y="51337"/>
                  </a:lnTo>
                  <a:lnTo>
                    <a:pt x="26303" y="51570"/>
                  </a:lnTo>
                  <a:cubicBezTo>
                    <a:pt x="26770" y="51804"/>
                    <a:pt x="28538" y="52838"/>
                    <a:pt x="30039" y="53105"/>
                  </a:cubicBezTo>
                  <a:cubicBezTo>
                    <a:pt x="30585" y="53202"/>
                    <a:pt x="31047" y="53250"/>
                    <a:pt x="31446" y="53250"/>
                  </a:cubicBezTo>
                  <a:cubicBezTo>
                    <a:pt x="32145" y="53250"/>
                    <a:pt x="32650" y="53102"/>
                    <a:pt x="33075" y="52805"/>
                  </a:cubicBezTo>
                  <a:cubicBezTo>
                    <a:pt x="33742" y="52338"/>
                    <a:pt x="31740" y="51570"/>
                    <a:pt x="30806" y="50736"/>
                  </a:cubicBezTo>
                  <a:cubicBezTo>
                    <a:pt x="29839" y="49936"/>
                    <a:pt x="28338" y="48868"/>
                    <a:pt x="28338" y="48635"/>
                  </a:cubicBezTo>
                  <a:cubicBezTo>
                    <a:pt x="28305" y="48368"/>
                    <a:pt x="28171" y="41130"/>
                    <a:pt x="28271" y="36293"/>
                  </a:cubicBezTo>
                  <a:cubicBezTo>
                    <a:pt x="28371" y="31456"/>
                    <a:pt x="27437" y="25051"/>
                    <a:pt x="26837" y="18080"/>
                  </a:cubicBezTo>
                  <a:cubicBezTo>
                    <a:pt x="26203" y="11141"/>
                    <a:pt x="24936" y="501"/>
                    <a:pt x="24936" y="501"/>
                  </a:cubicBezTo>
                  <a:lnTo>
                    <a:pt x="10592" y="0"/>
                  </a:ln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75"/>
            <p:cNvSpPr/>
            <p:nvPr/>
          </p:nvSpPr>
          <p:spPr>
            <a:xfrm>
              <a:off x="7289984" y="2142715"/>
              <a:ext cx="280793" cy="932244"/>
            </a:xfrm>
            <a:custGeom>
              <a:avLst/>
              <a:gdLst/>
              <a:ahLst/>
              <a:cxnLst/>
              <a:rect l="l" t="t" r="r" b="b"/>
              <a:pathLst>
                <a:path w="9908" h="32895" extrusionOk="0">
                  <a:moveTo>
                    <a:pt x="8073" y="0"/>
                  </a:moveTo>
                  <a:lnTo>
                    <a:pt x="8073" y="0"/>
                  </a:lnTo>
                  <a:cubicBezTo>
                    <a:pt x="6505" y="201"/>
                    <a:pt x="4904" y="534"/>
                    <a:pt x="3370" y="1001"/>
                  </a:cubicBezTo>
                  <a:cubicBezTo>
                    <a:pt x="2336" y="1268"/>
                    <a:pt x="1335" y="1702"/>
                    <a:pt x="401" y="2235"/>
                  </a:cubicBezTo>
                  <a:lnTo>
                    <a:pt x="3970" y="18680"/>
                  </a:lnTo>
                  <a:lnTo>
                    <a:pt x="1" y="30956"/>
                  </a:lnTo>
                  <a:cubicBezTo>
                    <a:pt x="1" y="30956"/>
                    <a:pt x="1902" y="31723"/>
                    <a:pt x="3970" y="32457"/>
                  </a:cubicBezTo>
                  <a:cubicBezTo>
                    <a:pt x="4784" y="32744"/>
                    <a:pt x="5650" y="32894"/>
                    <a:pt x="6530" y="32894"/>
                  </a:cubicBezTo>
                  <a:cubicBezTo>
                    <a:pt x="6876" y="32894"/>
                    <a:pt x="7224" y="32871"/>
                    <a:pt x="7573" y="32824"/>
                  </a:cubicBezTo>
                  <a:cubicBezTo>
                    <a:pt x="7573" y="32824"/>
                    <a:pt x="9908" y="13443"/>
                    <a:pt x="9741" y="12476"/>
                  </a:cubicBezTo>
                  <a:cubicBezTo>
                    <a:pt x="9574" y="11475"/>
                    <a:pt x="8040" y="2235"/>
                    <a:pt x="8040" y="2235"/>
                  </a:cubicBezTo>
                  <a:lnTo>
                    <a:pt x="8073" y="0"/>
                  </a:ln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75"/>
            <p:cNvSpPr/>
            <p:nvPr/>
          </p:nvSpPr>
          <p:spPr>
            <a:xfrm>
              <a:off x="7551856" y="2189988"/>
              <a:ext cx="90773" cy="675937"/>
            </a:xfrm>
            <a:custGeom>
              <a:avLst/>
              <a:gdLst/>
              <a:ahLst/>
              <a:cxnLst/>
              <a:rect l="l" t="t" r="r" b="b"/>
              <a:pathLst>
                <a:path w="3203" h="23851" extrusionOk="0">
                  <a:moveTo>
                    <a:pt x="1702" y="0"/>
                  </a:moveTo>
                  <a:lnTo>
                    <a:pt x="334" y="2402"/>
                  </a:lnTo>
                  <a:lnTo>
                    <a:pt x="1335" y="3870"/>
                  </a:lnTo>
                  <a:lnTo>
                    <a:pt x="0" y="21416"/>
                  </a:lnTo>
                  <a:lnTo>
                    <a:pt x="2102" y="23851"/>
                  </a:lnTo>
                  <a:lnTo>
                    <a:pt x="3136" y="21516"/>
                  </a:lnTo>
                  <a:lnTo>
                    <a:pt x="2135" y="4137"/>
                  </a:lnTo>
                  <a:lnTo>
                    <a:pt x="3203" y="2235"/>
                  </a:lnTo>
                  <a:lnTo>
                    <a:pt x="1702" y="0"/>
                  </a:ln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75"/>
            <p:cNvSpPr/>
            <p:nvPr/>
          </p:nvSpPr>
          <p:spPr>
            <a:xfrm>
              <a:off x="7637872" y="2135148"/>
              <a:ext cx="307291" cy="943439"/>
            </a:xfrm>
            <a:custGeom>
              <a:avLst/>
              <a:gdLst/>
              <a:ahLst/>
              <a:cxnLst/>
              <a:rect l="l" t="t" r="r" b="b"/>
              <a:pathLst>
                <a:path w="10843" h="33290" extrusionOk="0">
                  <a:moveTo>
                    <a:pt x="1235" y="1"/>
                  </a:moveTo>
                  <a:cubicBezTo>
                    <a:pt x="1235" y="1"/>
                    <a:pt x="201" y="7439"/>
                    <a:pt x="234" y="8040"/>
                  </a:cubicBezTo>
                  <a:cubicBezTo>
                    <a:pt x="268" y="8607"/>
                    <a:pt x="1" y="13510"/>
                    <a:pt x="34" y="13977"/>
                  </a:cubicBezTo>
                  <a:cubicBezTo>
                    <a:pt x="68" y="14444"/>
                    <a:pt x="2102" y="33091"/>
                    <a:pt x="2102" y="33091"/>
                  </a:cubicBezTo>
                  <a:cubicBezTo>
                    <a:pt x="2846" y="33221"/>
                    <a:pt x="3590" y="33289"/>
                    <a:pt x="4328" y="33289"/>
                  </a:cubicBezTo>
                  <a:cubicBezTo>
                    <a:pt x="4914" y="33289"/>
                    <a:pt x="5496" y="33246"/>
                    <a:pt x="6072" y="33158"/>
                  </a:cubicBezTo>
                  <a:cubicBezTo>
                    <a:pt x="8374" y="32824"/>
                    <a:pt x="10842" y="31290"/>
                    <a:pt x="10842" y="31290"/>
                  </a:cubicBezTo>
                  <a:lnTo>
                    <a:pt x="6205" y="19048"/>
                  </a:lnTo>
                  <a:lnTo>
                    <a:pt x="7973" y="1835"/>
                  </a:lnTo>
                  <a:cubicBezTo>
                    <a:pt x="7973" y="1835"/>
                    <a:pt x="2569" y="267"/>
                    <a:pt x="1235" y="1"/>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75"/>
            <p:cNvSpPr/>
            <p:nvPr/>
          </p:nvSpPr>
          <p:spPr>
            <a:xfrm>
              <a:off x="7506482" y="2084049"/>
              <a:ext cx="184352" cy="207109"/>
            </a:xfrm>
            <a:custGeom>
              <a:avLst/>
              <a:gdLst/>
              <a:ahLst/>
              <a:cxnLst/>
              <a:rect l="l" t="t" r="r" b="b"/>
              <a:pathLst>
                <a:path w="6505" h="7308" extrusionOk="0">
                  <a:moveTo>
                    <a:pt x="2272" y="1"/>
                  </a:moveTo>
                  <a:cubicBezTo>
                    <a:pt x="1734" y="1"/>
                    <a:pt x="1273" y="50"/>
                    <a:pt x="1034" y="169"/>
                  </a:cubicBezTo>
                  <a:cubicBezTo>
                    <a:pt x="401" y="569"/>
                    <a:pt x="0" y="1303"/>
                    <a:pt x="67" y="2070"/>
                  </a:cubicBezTo>
                  <a:cubicBezTo>
                    <a:pt x="67" y="2738"/>
                    <a:pt x="1301" y="6974"/>
                    <a:pt x="1301" y="6974"/>
                  </a:cubicBezTo>
                  <a:lnTo>
                    <a:pt x="3236" y="5139"/>
                  </a:lnTo>
                  <a:lnTo>
                    <a:pt x="4971" y="7308"/>
                  </a:lnTo>
                  <a:lnTo>
                    <a:pt x="6505" y="2337"/>
                  </a:lnTo>
                  <a:cubicBezTo>
                    <a:pt x="6505" y="2337"/>
                    <a:pt x="5971" y="770"/>
                    <a:pt x="5304" y="436"/>
                  </a:cubicBezTo>
                  <a:cubicBezTo>
                    <a:pt x="4831" y="211"/>
                    <a:pt x="3387" y="1"/>
                    <a:pt x="2272"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75"/>
            <p:cNvSpPr/>
            <p:nvPr/>
          </p:nvSpPr>
          <p:spPr>
            <a:xfrm>
              <a:off x="7530119" y="2048169"/>
              <a:ext cx="122911" cy="181744"/>
            </a:xfrm>
            <a:custGeom>
              <a:avLst/>
              <a:gdLst/>
              <a:ahLst/>
              <a:cxnLst/>
              <a:rect l="l" t="t" r="r" b="b"/>
              <a:pathLst>
                <a:path w="4337" h="6413" extrusionOk="0">
                  <a:moveTo>
                    <a:pt x="0" y="1"/>
                  </a:moveTo>
                  <a:cubicBezTo>
                    <a:pt x="0" y="1"/>
                    <a:pt x="234" y="2369"/>
                    <a:pt x="801" y="3537"/>
                  </a:cubicBezTo>
                  <a:cubicBezTo>
                    <a:pt x="1380" y="4664"/>
                    <a:pt x="2147" y="6412"/>
                    <a:pt x="2379" y="6412"/>
                  </a:cubicBezTo>
                  <a:cubicBezTo>
                    <a:pt x="2387" y="6412"/>
                    <a:pt x="2395" y="6410"/>
                    <a:pt x="2402" y="6405"/>
                  </a:cubicBezTo>
                  <a:cubicBezTo>
                    <a:pt x="2569" y="6272"/>
                    <a:pt x="4137" y="3803"/>
                    <a:pt x="4170" y="3270"/>
                  </a:cubicBezTo>
                  <a:cubicBezTo>
                    <a:pt x="4203" y="2736"/>
                    <a:pt x="4337" y="668"/>
                    <a:pt x="4337" y="668"/>
                  </a:cubicBezTo>
                  <a:lnTo>
                    <a:pt x="0" y="1"/>
                  </a:ln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8" name="Google Shape;11028;p75"/>
            <p:cNvSpPr/>
            <p:nvPr/>
          </p:nvSpPr>
          <p:spPr>
            <a:xfrm>
              <a:off x="7486615" y="1818067"/>
              <a:ext cx="215582" cy="306724"/>
            </a:xfrm>
            <a:custGeom>
              <a:avLst/>
              <a:gdLst/>
              <a:ahLst/>
              <a:cxnLst/>
              <a:rect l="l" t="t" r="r" b="b"/>
              <a:pathLst>
                <a:path w="7607" h="10823" extrusionOk="0">
                  <a:moveTo>
                    <a:pt x="2759" y="1"/>
                  </a:moveTo>
                  <a:cubicBezTo>
                    <a:pt x="2298" y="1"/>
                    <a:pt x="1910" y="103"/>
                    <a:pt x="1669" y="314"/>
                  </a:cubicBezTo>
                  <a:cubicBezTo>
                    <a:pt x="1669" y="314"/>
                    <a:pt x="368" y="1081"/>
                    <a:pt x="168" y="1815"/>
                  </a:cubicBezTo>
                  <a:cubicBezTo>
                    <a:pt x="1" y="2549"/>
                    <a:pt x="134" y="6252"/>
                    <a:pt x="901" y="7886"/>
                  </a:cubicBezTo>
                  <a:cubicBezTo>
                    <a:pt x="1669" y="9487"/>
                    <a:pt x="3136" y="10822"/>
                    <a:pt x="3837" y="10822"/>
                  </a:cubicBezTo>
                  <a:cubicBezTo>
                    <a:pt x="3847" y="10822"/>
                    <a:pt x="3858" y="10822"/>
                    <a:pt x="3869" y="10822"/>
                  </a:cubicBezTo>
                  <a:cubicBezTo>
                    <a:pt x="4617" y="10822"/>
                    <a:pt x="6209" y="9697"/>
                    <a:pt x="6439" y="8086"/>
                  </a:cubicBezTo>
                  <a:cubicBezTo>
                    <a:pt x="6672" y="6619"/>
                    <a:pt x="6806" y="5118"/>
                    <a:pt x="6806" y="3617"/>
                  </a:cubicBezTo>
                  <a:cubicBezTo>
                    <a:pt x="6706" y="2516"/>
                    <a:pt x="7606" y="2983"/>
                    <a:pt x="6239" y="1548"/>
                  </a:cubicBezTo>
                  <a:cubicBezTo>
                    <a:pt x="5284" y="547"/>
                    <a:pt x="3825" y="1"/>
                    <a:pt x="2759"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9" name="Google Shape;11029;p75"/>
            <p:cNvSpPr/>
            <p:nvPr/>
          </p:nvSpPr>
          <p:spPr>
            <a:xfrm>
              <a:off x="7548087" y="1959319"/>
              <a:ext cx="13263" cy="26498"/>
            </a:xfrm>
            <a:custGeom>
              <a:avLst/>
              <a:gdLst/>
              <a:ahLst/>
              <a:cxnLst/>
              <a:rect l="l" t="t" r="r" b="b"/>
              <a:pathLst>
                <a:path w="468" h="935" extrusionOk="0">
                  <a:moveTo>
                    <a:pt x="234" y="0"/>
                  </a:moveTo>
                  <a:cubicBezTo>
                    <a:pt x="100" y="0"/>
                    <a:pt x="0" y="200"/>
                    <a:pt x="0" y="467"/>
                  </a:cubicBezTo>
                  <a:cubicBezTo>
                    <a:pt x="0" y="734"/>
                    <a:pt x="100" y="934"/>
                    <a:pt x="234" y="934"/>
                  </a:cubicBezTo>
                  <a:cubicBezTo>
                    <a:pt x="367" y="934"/>
                    <a:pt x="467" y="734"/>
                    <a:pt x="467" y="467"/>
                  </a:cubicBezTo>
                  <a:cubicBezTo>
                    <a:pt x="467" y="200"/>
                    <a:pt x="3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030" name="Google Shape;11030;p75"/>
            <p:cNvSpPr/>
            <p:nvPr/>
          </p:nvSpPr>
          <p:spPr>
            <a:xfrm>
              <a:off x="7611401" y="1959319"/>
              <a:ext cx="13263" cy="26498"/>
            </a:xfrm>
            <a:custGeom>
              <a:avLst/>
              <a:gdLst/>
              <a:ahLst/>
              <a:cxnLst/>
              <a:rect l="l" t="t" r="r" b="b"/>
              <a:pathLst>
                <a:path w="468" h="935" extrusionOk="0">
                  <a:moveTo>
                    <a:pt x="234" y="0"/>
                  </a:moveTo>
                  <a:cubicBezTo>
                    <a:pt x="101" y="0"/>
                    <a:pt x="1" y="200"/>
                    <a:pt x="1" y="467"/>
                  </a:cubicBezTo>
                  <a:cubicBezTo>
                    <a:pt x="1" y="734"/>
                    <a:pt x="101" y="934"/>
                    <a:pt x="234" y="934"/>
                  </a:cubicBezTo>
                  <a:cubicBezTo>
                    <a:pt x="368" y="934"/>
                    <a:pt x="468" y="734"/>
                    <a:pt x="468" y="467"/>
                  </a:cubicBezTo>
                  <a:cubicBezTo>
                    <a:pt x="468" y="200"/>
                    <a:pt x="3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p75"/>
            <p:cNvSpPr/>
            <p:nvPr/>
          </p:nvSpPr>
          <p:spPr>
            <a:xfrm>
              <a:off x="7531989" y="1938517"/>
              <a:ext cx="29360" cy="12300"/>
            </a:xfrm>
            <a:custGeom>
              <a:avLst/>
              <a:gdLst/>
              <a:ahLst/>
              <a:cxnLst/>
              <a:rect l="l" t="t" r="r" b="b"/>
              <a:pathLst>
                <a:path w="1036" h="434" fill="none" extrusionOk="0">
                  <a:moveTo>
                    <a:pt x="1" y="434"/>
                  </a:moveTo>
                  <a:cubicBezTo>
                    <a:pt x="234" y="67"/>
                    <a:pt x="701" y="0"/>
                    <a:pt x="1035" y="267"/>
                  </a:cubicBezTo>
                </a:path>
              </a:pathLst>
            </a:custGeom>
            <a:solidFill>
              <a:schemeClr val="dk1"/>
            </a:solid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032" name="Google Shape;11032;p75"/>
            <p:cNvSpPr/>
            <p:nvPr/>
          </p:nvSpPr>
          <p:spPr>
            <a:xfrm>
              <a:off x="7602899" y="1926217"/>
              <a:ext cx="36899" cy="25563"/>
            </a:xfrm>
            <a:custGeom>
              <a:avLst/>
              <a:gdLst/>
              <a:ahLst/>
              <a:cxnLst/>
              <a:rect l="l" t="t" r="r" b="b"/>
              <a:pathLst>
                <a:path w="1302" h="902" fill="none" extrusionOk="0">
                  <a:moveTo>
                    <a:pt x="1" y="768"/>
                  </a:moveTo>
                  <a:cubicBezTo>
                    <a:pt x="1" y="768"/>
                    <a:pt x="468" y="1"/>
                    <a:pt x="1302" y="901"/>
                  </a:cubicBezTo>
                </a:path>
              </a:pathLst>
            </a:custGeom>
            <a:solidFill>
              <a:schemeClr val="dk1"/>
            </a:solid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033" name="Google Shape;11033;p75"/>
            <p:cNvSpPr/>
            <p:nvPr/>
          </p:nvSpPr>
          <p:spPr>
            <a:xfrm>
              <a:off x="7574558" y="1970656"/>
              <a:ext cx="27433" cy="58635"/>
            </a:xfrm>
            <a:custGeom>
              <a:avLst/>
              <a:gdLst/>
              <a:ahLst/>
              <a:cxnLst/>
              <a:rect l="l" t="t" r="r" b="b"/>
              <a:pathLst>
                <a:path w="968" h="2069" fill="none" extrusionOk="0">
                  <a:moveTo>
                    <a:pt x="834" y="0"/>
                  </a:moveTo>
                  <a:lnTo>
                    <a:pt x="967" y="2069"/>
                  </a:lnTo>
                  <a:lnTo>
                    <a:pt x="0" y="1935"/>
                  </a:lnTo>
                </a:path>
              </a:pathLst>
            </a:custGeom>
            <a:solidFill>
              <a:schemeClr val="dk1"/>
            </a:solidFill>
            <a:ln w="5000" cap="rnd" cmpd="sng">
              <a:solidFill>
                <a:srgbClr val="2632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034" name="Google Shape;11034;p75"/>
            <p:cNvSpPr/>
            <p:nvPr/>
          </p:nvSpPr>
          <p:spPr>
            <a:xfrm>
              <a:off x="7566991" y="2045335"/>
              <a:ext cx="58635" cy="8530"/>
            </a:xfrm>
            <a:custGeom>
              <a:avLst/>
              <a:gdLst/>
              <a:ahLst/>
              <a:cxnLst/>
              <a:rect l="l" t="t" r="r" b="b"/>
              <a:pathLst>
                <a:path w="2069" h="301" fill="none" extrusionOk="0">
                  <a:moveTo>
                    <a:pt x="0" y="67"/>
                  </a:moveTo>
                  <a:cubicBezTo>
                    <a:pt x="667" y="301"/>
                    <a:pt x="1401" y="268"/>
                    <a:pt x="2068" y="1"/>
                  </a:cubicBezTo>
                </a:path>
              </a:pathLst>
            </a:custGeom>
            <a:noFill/>
            <a:ln w="50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035" name="Google Shape;11035;p75"/>
            <p:cNvSpPr/>
            <p:nvPr/>
          </p:nvSpPr>
          <p:spPr>
            <a:xfrm>
              <a:off x="7459209" y="1822743"/>
              <a:ext cx="70935" cy="129032"/>
            </a:xfrm>
            <a:custGeom>
              <a:avLst/>
              <a:gdLst/>
              <a:ahLst/>
              <a:cxnLst/>
              <a:rect l="l" t="t" r="r" b="b"/>
              <a:pathLst>
                <a:path w="2503" h="4553" extrusionOk="0">
                  <a:moveTo>
                    <a:pt x="1206" y="1"/>
                  </a:moveTo>
                  <a:cubicBezTo>
                    <a:pt x="823" y="1"/>
                    <a:pt x="337" y="159"/>
                    <a:pt x="201" y="916"/>
                  </a:cubicBezTo>
                  <a:cubicBezTo>
                    <a:pt x="0" y="2184"/>
                    <a:pt x="1101" y="4552"/>
                    <a:pt x="1101" y="4552"/>
                  </a:cubicBezTo>
                  <a:cubicBezTo>
                    <a:pt x="1101" y="4552"/>
                    <a:pt x="1268" y="3985"/>
                    <a:pt x="1568" y="3251"/>
                  </a:cubicBezTo>
                  <a:cubicBezTo>
                    <a:pt x="1868" y="2551"/>
                    <a:pt x="2502" y="2151"/>
                    <a:pt x="2269" y="1117"/>
                  </a:cubicBezTo>
                  <a:cubicBezTo>
                    <a:pt x="2049" y="112"/>
                    <a:pt x="1741" y="82"/>
                    <a:pt x="1705" y="82"/>
                  </a:cubicBezTo>
                  <a:cubicBezTo>
                    <a:pt x="1703" y="82"/>
                    <a:pt x="1702" y="82"/>
                    <a:pt x="1702" y="82"/>
                  </a:cubicBezTo>
                  <a:cubicBezTo>
                    <a:pt x="1702" y="82"/>
                    <a:pt x="1480" y="1"/>
                    <a:pt x="1206" y="1"/>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75"/>
            <p:cNvSpPr/>
            <p:nvPr/>
          </p:nvSpPr>
          <p:spPr>
            <a:xfrm>
              <a:off x="7474343" y="1767393"/>
              <a:ext cx="269428" cy="187016"/>
            </a:xfrm>
            <a:custGeom>
              <a:avLst/>
              <a:gdLst/>
              <a:ahLst/>
              <a:cxnLst/>
              <a:rect l="l" t="t" r="r" b="b"/>
              <a:pathLst>
                <a:path w="9507" h="6599" extrusionOk="0">
                  <a:moveTo>
                    <a:pt x="3703" y="1"/>
                  </a:moveTo>
                  <a:cubicBezTo>
                    <a:pt x="1401" y="1"/>
                    <a:pt x="0" y="1168"/>
                    <a:pt x="1401" y="2803"/>
                  </a:cubicBezTo>
                  <a:cubicBezTo>
                    <a:pt x="1401" y="2803"/>
                    <a:pt x="2035" y="3837"/>
                    <a:pt x="3836" y="4104"/>
                  </a:cubicBezTo>
                  <a:cubicBezTo>
                    <a:pt x="5638" y="4370"/>
                    <a:pt x="6538" y="4104"/>
                    <a:pt x="6738" y="4437"/>
                  </a:cubicBezTo>
                  <a:cubicBezTo>
                    <a:pt x="6972" y="4737"/>
                    <a:pt x="6972" y="6572"/>
                    <a:pt x="6972" y="6572"/>
                  </a:cubicBezTo>
                  <a:cubicBezTo>
                    <a:pt x="6972" y="6572"/>
                    <a:pt x="7051" y="6598"/>
                    <a:pt x="7154" y="6598"/>
                  </a:cubicBezTo>
                  <a:cubicBezTo>
                    <a:pt x="7334" y="6598"/>
                    <a:pt x="7584" y="6517"/>
                    <a:pt x="7606" y="6072"/>
                  </a:cubicBezTo>
                  <a:cubicBezTo>
                    <a:pt x="7672" y="5505"/>
                    <a:pt x="7939" y="4971"/>
                    <a:pt x="8339" y="4571"/>
                  </a:cubicBezTo>
                  <a:cubicBezTo>
                    <a:pt x="8540" y="4370"/>
                    <a:pt x="9507" y="3770"/>
                    <a:pt x="8440" y="2136"/>
                  </a:cubicBezTo>
                  <a:cubicBezTo>
                    <a:pt x="7372" y="501"/>
                    <a:pt x="6038" y="1"/>
                    <a:pt x="3703" y="1"/>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p75"/>
            <p:cNvSpPr/>
            <p:nvPr/>
          </p:nvSpPr>
          <p:spPr>
            <a:xfrm>
              <a:off x="7825065" y="2187154"/>
              <a:ext cx="144137" cy="404525"/>
            </a:xfrm>
            <a:custGeom>
              <a:avLst/>
              <a:gdLst/>
              <a:ahLst/>
              <a:cxnLst/>
              <a:rect l="l" t="t" r="r" b="b"/>
              <a:pathLst>
                <a:path w="5086" h="14274" extrusionOk="0">
                  <a:moveTo>
                    <a:pt x="1368" y="0"/>
                  </a:moveTo>
                  <a:lnTo>
                    <a:pt x="1" y="6171"/>
                  </a:lnTo>
                  <a:cubicBezTo>
                    <a:pt x="1" y="6171"/>
                    <a:pt x="935" y="13577"/>
                    <a:pt x="2369" y="14110"/>
                  </a:cubicBezTo>
                  <a:cubicBezTo>
                    <a:pt x="2681" y="14222"/>
                    <a:pt x="2992" y="14274"/>
                    <a:pt x="3283" y="14274"/>
                  </a:cubicBezTo>
                  <a:cubicBezTo>
                    <a:pt x="4300" y="14274"/>
                    <a:pt x="5086" y="13643"/>
                    <a:pt x="4904" y="12709"/>
                  </a:cubicBezTo>
                  <a:cubicBezTo>
                    <a:pt x="4704" y="11508"/>
                    <a:pt x="1368" y="0"/>
                    <a:pt x="1368" y="0"/>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p75"/>
            <p:cNvSpPr/>
            <p:nvPr/>
          </p:nvSpPr>
          <p:spPr>
            <a:xfrm>
              <a:off x="7496081" y="2450897"/>
              <a:ext cx="472683" cy="158846"/>
            </a:xfrm>
            <a:custGeom>
              <a:avLst/>
              <a:gdLst/>
              <a:ahLst/>
              <a:cxnLst/>
              <a:rect l="l" t="t" r="r" b="b"/>
              <a:pathLst>
                <a:path w="16679" h="5605" extrusionOk="0">
                  <a:moveTo>
                    <a:pt x="8414" y="0"/>
                  </a:moveTo>
                  <a:cubicBezTo>
                    <a:pt x="8388" y="0"/>
                    <a:pt x="8363" y="0"/>
                    <a:pt x="8340" y="1"/>
                  </a:cubicBezTo>
                  <a:cubicBezTo>
                    <a:pt x="6939" y="1"/>
                    <a:pt x="234" y="601"/>
                    <a:pt x="234" y="601"/>
                  </a:cubicBezTo>
                  <a:lnTo>
                    <a:pt x="0" y="2936"/>
                  </a:lnTo>
                  <a:cubicBezTo>
                    <a:pt x="0" y="2936"/>
                    <a:pt x="10241" y="5238"/>
                    <a:pt x="12242" y="5505"/>
                  </a:cubicBezTo>
                  <a:cubicBezTo>
                    <a:pt x="12778" y="5566"/>
                    <a:pt x="13312" y="5605"/>
                    <a:pt x="13811" y="5605"/>
                  </a:cubicBezTo>
                  <a:cubicBezTo>
                    <a:pt x="15206" y="5605"/>
                    <a:pt x="16331" y="5304"/>
                    <a:pt x="16479" y="4371"/>
                  </a:cubicBezTo>
                  <a:cubicBezTo>
                    <a:pt x="16679" y="3070"/>
                    <a:pt x="16212" y="2469"/>
                    <a:pt x="16212" y="2469"/>
                  </a:cubicBezTo>
                  <a:lnTo>
                    <a:pt x="15111" y="935"/>
                  </a:lnTo>
                  <a:cubicBezTo>
                    <a:pt x="15111" y="935"/>
                    <a:pt x="9921" y="0"/>
                    <a:pt x="8414"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75"/>
            <p:cNvSpPr/>
            <p:nvPr/>
          </p:nvSpPr>
          <p:spPr>
            <a:xfrm>
              <a:off x="7496081" y="2449961"/>
              <a:ext cx="472683" cy="163578"/>
            </a:xfrm>
            <a:custGeom>
              <a:avLst/>
              <a:gdLst/>
              <a:ahLst/>
              <a:cxnLst/>
              <a:rect l="l" t="t" r="r" b="b"/>
              <a:pathLst>
                <a:path w="16679" h="5772" fill="none" extrusionOk="0">
                  <a:moveTo>
                    <a:pt x="15111" y="968"/>
                  </a:moveTo>
                  <a:cubicBezTo>
                    <a:pt x="15111" y="968"/>
                    <a:pt x="9741" y="1"/>
                    <a:pt x="8340" y="34"/>
                  </a:cubicBezTo>
                  <a:cubicBezTo>
                    <a:pt x="6939" y="34"/>
                    <a:pt x="234" y="634"/>
                    <a:pt x="234" y="634"/>
                  </a:cubicBezTo>
                  <a:lnTo>
                    <a:pt x="0" y="2969"/>
                  </a:lnTo>
                  <a:cubicBezTo>
                    <a:pt x="0" y="2969"/>
                    <a:pt x="10241" y="5271"/>
                    <a:pt x="12242" y="5538"/>
                  </a:cubicBezTo>
                  <a:cubicBezTo>
                    <a:pt x="14277" y="5771"/>
                    <a:pt x="16279" y="5671"/>
                    <a:pt x="16479" y="4404"/>
                  </a:cubicBezTo>
                  <a:cubicBezTo>
                    <a:pt x="16679" y="3103"/>
                    <a:pt x="16212" y="2502"/>
                    <a:pt x="16212" y="250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75"/>
            <p:cNvSpPr/>
            <p:nvPr/>
          </p:nvSpPr>
          <p:spPr>
            <a:xfrm>
              <a:off x="7301320" y="2206057"/>
              <a:ext cx="144676" cy="430173"/>
            </a:xfrm>
            <a:custGeom>
              <a:avLst/>
              <a:gdLst/>
              <a:ahLst/>
              <a:cxnLst/>
              <a:rect l="l" t="t" r="r" b="b"/>
              <a:pathLst>
                <a:path w="5105" h="15179" extrusionOk="0">
                  <a:moveTo>
                    <a:pt x="1" y="0"/>
                  </a:moveTo>
                  <a:cubicBezTo>
                    <a:pt x="1" y="1"/>
                    <a:pt x="134" y="6672"/>
                    <a:pt x="268" y="10274"/>
                  </a:cubicBezTo>
                  <a:cubicBezTo>
                    <a:pt x="432" y="13833"/>
                    <a:pt x="1411" y="15179"/>
                    <a:pt x="3203" y="15179"/>
                  </a:cubicBezTo>
                  <a:cubicBezTo>
                    <a:pt x="3225" y="15179"/>
                    <a:pt x="3248" y="15178"/>
                    <a:pt x="3270" y="15178"/>
                  </a:cubicBezTo>
                  <a:cubicBezTo>
                    <a:pt x="5104" y="15178"/>
                    <a:pt x="3603" y="4837"/>
                    <a:pt x="3603" y="4837"/>
                  </a:cubicBezTo>
                  <a:lnTo>
                    <a:pt x="1"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75"/>
            <p:cNvSpPr/>
            <p:nvPr/>
          </p:nvSpPr>
          <p:spPr>
            <a:xfrm>
              <a:off x="7301320" y="2206057"/>
              <a:ext cx="144676" cy="431108"/>
            </a:xfrm>
            <a:custGeom>
              <a:avLst/>
              <a:gdLst/>
              <a:ahLst/>
              <a:cxnLst/>
              <a:rect l="l" t="t" r="r" b="b"/>
              <a:pathLst>
                <a:path w="5105" h="15212" fill="none" extrusionOk="0">
                  <a:moveTo>
                    <a:pt x="1" y="0"/>
                  </a:moveTo>
                  <a:cubicBezTo>
                    <a:pt x="1" y="0"/>
                    <a:pt x="134" y="6672"/>
                    <a:pt x="268" y="10274"/>
                  </a:cubicBezTo>
                  <a:cubicBezTo>
                    <a:pt x="434" y="13877"/>
                    <a:pt x="1435" y="15211"/>
                    <a:pt x="3270" y="15178"/>
                  </a:cubicBezTo>
                  <a:cubicBezTo>
                    <a:pt x="5104" y="15178"/>
                    <a:pt x="3603" y="4837"/>
                    <a:pt x="3603" y="4837"/>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p75"/>
            <p:cNvSpPr/>
            <p:nvPr/>
          </p:nvSpPr>
          <p:spPr>
            <a:xfrm>
              <a:off x="7355225" y="2449026"/>
              <a:ext cx="152214" cy="61781"/>
            </a:xfrm>
            <a:custGeom>
              <a:avLst/>
              <a:gdLst/>
              <a:ahLst/>
              <a:cxnLst/>
              <a:rect l="l" t="t" r="r" b="b"/>
              <a:pathLst>
                <a:path w="5371" h="2180" extrusionOk="0">
                  <a:moveTo>
                    <a:pt x="3102" y="0"/>
                  </a:moveTo>
                  <a:cubicBezTo>
                    <a:pt x="2302" y="0"/>
                    <a:pt x="0" y="1468"/>
                    <a:pt x="34" y="1701"/>
                  </a:cubicBezTo>
                  <a:cubicBezTo>
                    <a:pt x="34" y="1919"/>
                    <a:pt x="851" y="2180"/>
                    <a:pt x="2000" y="2180"/>
                  </a:cubicBezTo>
                  <a:cubicBezTo>
                    <a:pt x="2263" y="2180"/>
                    <a:pt x="2543" y="2166"/>
                    <a:pt x="2836" y="2135"/>
                  </a:cubicBezTo>
                  <a:cubicBezTo>
                    <a:pt x="3253" y="2085"/>
                    <a:pt x="3678" y="2060"/>
                    <a:pt x="4103" y="2060"/>
                  </a:cubicBezTo>
                  <a:cubicBezTo>
                    <a:pt x="4528" y="2060"/>
                    <a:pt x="4954" y="2085"/>
                    <a:pt x="5371" y="2135"/>
                  </a:cubicBezTo>
                  <a:lnTo>
                    <a:pt x="5204" y="667"/>
                  </a:lnTo>
                  <a:cubicBezTo>
                    <a:pt x="5204" y="667"/>
                    <a:pt x="3870" y="0"/>
                    <a:pt x="3102" y="0"/>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p75"/>
            <p:cNvSpPr/>
            <p:nvPr/>
          </p:nvSpPr>
          <p:spPr>
            <a:xfrm>
              <a:off x="7758889" y="2411191"/>
              <a:ext cx="110639" cy="56765"/>
            </a:xfrm>
            <a:custGeom>
              <a:avLst/>
              <a:gdLst/>
              <a:ahLst/>
              <a:cxnLst/>
              <a:rect l="l" t="t" r="r" b="b"/>
              <a:pathLst>
                <a:path w="3904" h="2003" extrusionOk="0">
                  <a:moveTo>
                    <a:pt x="2002" y="1"/>
                  </a:moveTo>
                  <a:cubicBezTo>
                    <a:pt x="1335" y="34"/>
                    <a:pt x="668" y="101"/>
                    <a:pt x="1" y="268"/>
                  </a:cubicBezTo>
                  <a:lnTo>
                    <a:pt x="501" y="2002"/>
                  </a:lnTo>
                  <a:lnTo>
                    <a:pt x="3903" y="1735"/>
                  </a:lnTo>
                  <a:cubicBezTo>
                    <a:pt x="3903" y="1735"/>
                    <a:pt x="2869" y="1"/>
                    <a:pt x="2002"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75"/>
            <p:cNvSpPr/>
            <p:nvPr/>
          </p:nvSpPr>
          <p:spPr>
            <a:xfrm>
              <a:off x="7320224" y="2407648"/>
              <a:ext cx="452873" cy="242052"/>
            </a:xfrm>
            <a:custGeom>
              <a:avLst/>
              <a:gdLst/>
              <a:ahLst/>
              <a:cxnLst/>
              <a:rect l="l" t="t" r="r" b="b"/>
              <a:pathLst>
                <a:path w="15980" h="8541" extrusionOk="0">
                  <a:moveTo>
                    <a:pt x="14915" y="0"/>
                  </a:moveTo>
                  <a:cubicBezTo>
                    <a:pt x="14804" y="0"/>
                    <a:pt x="14745" y="59"/>
                    <a:pt x="14745" y="59"/>
                  </a:cubicBezTo>
                  <a:lnTo>
                    <a:pt x="1535" y="3862"/>
                  </a:lnTo>
                  <a:lnTo>
                    <a:pt x="802" y="5063"/>
                  </a:lnTo>
                  <a:cubicBezTo>
                    <a:pt x="802" y="5063"/>
                    <a:pt x="1" y="6364"/>
                    <a:pt x="1302" y="7898"/>
                  </a:cubicBezTo>
                  <a:cubicBezTo>
                    <a:pt x="1674" y="8359"/>
                    <a:pt x="2007" y="8540"/>
                    <a:pt x="2351" y="8540"/>
                  </a:cubicBezTo>
                  <a:cubicBezTo>
                    <a:pt x="3178" y="8540"/>
                    <a:pt x="4076" y="7494"/>
                    <a:pt x="5772" y="6764"/>
                  </a:cubicBezTo>
                  <a:cubicBezTo>
                    <a:pt x="8173" y="5730"/>
                    <a:pt x="15979" y="2094"/>
                    <a:pt x="15979" y="2094"/>
                  </a:cubicBezTo>
                  <a:cubicBezTo>
                    <a:pt x="15946" y="1494"/>
                    <a:pt x="15779" y="893"/>
                    <a:pt x="15479" y="393"/>
                  </a:cubicBezTo>
                  <a:cubicBezTo>
                    <a:pt x="15231" y="75"/>
                    <a:pt x="15040" y="0"/>
                    <a:pt x="1491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75"/>
            <p:cNvSpPr/>
            <p:nvPr/>
          </p:nvSpPr>
          <p:spPr>
            <a:xfrm>
              <a:off x="7320224" y="2401753"/>
              <a:ext cx="452873" cy="274161"/>
            </a:xfrm>
            <a:custGeom>
              <a:avLst/>
              <a:gdLst/>
              <a:ahLst/>
              <a:cxnLst/>
              <a:rect l="l" t="t" r="r" b="b"/>
              <a:pathLst>
                <a:path w="15980" h="9674" fill="none" extrusionOk="0">
                  <a:moveTo>
                    <a:pt x="1535" y="4070"/>
                  </a:moveTo>
                  <a:lnTo>
                    <a:pt x="14745" y="267"/>
                  </a:lnTo>
                  <a:cubicBezTo>
                    <a:pt x="14745" y="267"/>
                    <a:pt x="15012" y="0"/>
                    <a:pt x="15479" y="601"/>
                  </a:cubicBezTo>
                  <a:cubicBezTo>
                    <a:pt x="15779" y="1101"/>
                    <a:pt x="15946" y="1702"/>
                    <a:pt x="15979" y="2302"/>
                  </a:cubicBezTo>
                  <a:cubicBezTo>
                    <a:pt x="15979" y="2302"/>
                    <a:pt x="8173" y="5938"/>
                    <a:pt x="5772" y="6972"/>
                  </a:cubicBezTo>
                  <a:cubicBezTo>
                    <a:pt x="3370" y="8006"/>
                    <a:pt x="2569" y="9674"/>
                    <a:pt x="1302" y="8106"/>
                  </a:cubicBezTo>
                  <a:cubicBezTo>
                    <a:pt x="1" y="6572"/>
                    <a:pt x="802" y="5271"/>
                    <a:pt x="802" y="5271"/>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6" name="Google Shape;11046;p75"/>
          <p:cNvSpPr txBox="1">
            <a:spLocks noGrp="1"/>
          </p:cNvSpPr>
          <p:nvPr>
            <p:ph type="title"/>
          </p:nvPr>
        </p:nvSpPr>
        <p:spPr>
          <a:xfrm>
            <a:off x="1252589" y="371766"/>
            <a:ext cx="6618600" cy="99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cs-CZ"/>
              <a:t>MIND THE (VISCIOUS) CIRCLE!</a:t>
            </a:r>
            <a:endParaRPr>
              <a:solidFill>
                <a:schemeClr val="dk1"/>
              </a:solidFill>
            </a:endParaRPr>
          </a:p>
        </p:txBody>
      </p:sp>
      <p:grpSp>
        <p:nvGrpSpPr>
          <p:cNvPr id="11047" name="Google Shape;11047;p75"/>
          <p:cNvGrpSpPr/>
          <p:nvPr/>
        </p:nvGrpSpPr>
        <p:grpSpPr>
          <a:xfrm>
            <a:off x="3468314" y="1213360"/>
            <a:ext cx="2085963" cy="1064359"/>
            <a:chOff x="2331871" y="1422057"/>
            <a:chExt cx="1067489" cy="679864"/>
          </a:xfrm>
        </p:grpSpPr>
        <p:sp>
          <p:nvSpPr>
            <p:cNvPr id="11048" name="Google Shape;11048;p75"/>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9" name="Google Shape;11049;p75"/>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75"/>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Slackey" panose="020B0604020202020204" charset="0"/>
                </a:rPr>
                <a:t>HIRING</a:t>
              </a:r>
              <a:endParaRPr>
                <a:latin typeface="Slackey" panose="020B0604020202020204" charset="0"/>
              </a:endParaRPr>
            </a:p>
          </p:txBody>
        </p:sp>
      </p:grpSp>
      <p:grpSp>
        <p:nvGrpSpPr>
          <p:cNvPr id="11051" name="Google Shape;11051;p75"/>
          <p:cNvGrpSpPr/>
          <p:nvPr/>
        </p:nvGrpSpPr>
        <p:grpSpPr>
          <a:xfrm flipH="1">
            <a:off x="8152635" y="1214534"/>
            <a:ext cx="838300" cy="3316259"/>
            <a:chOff x="6153297" y="1351048"/>
            <a:chExt cx="838300" cy="3316259"/>
          </a:xfrm>
        </p:grpSpPr>
        <p:grpSp>
          <p:nvGrpSpPr>
            <p:cNvPr id="11052" name="Google Shape;11052;p75"/>
            <p:cNvGrpSpPr/>
            <p:nvPr/>
          </p:nvGrpSpPr>
          <p:grpSpPr>
            <a:xfrm>
              <a:off x="6153297" y="1351048"/>
              <a:ext cx="838300" cy="3316259"/>
              <a:chOff x="4492597" y="1760421"/>
              <a:chExt cx="662164" cy="2619478"/>
            </a:xfrm>
          </p:grpSpPr>
          <p:sp>
            <p:nvSpPr>
              <p:cNvPr id="11053" name="Google Shape;11053;p75"/>
              <p:cNvSpPr/>
              <p:nvPr/>
            </p:nvSpPr>
            <p:spPr>
              <a:xfrm>
                <a:off x="4492597" y="2198490"/>
                <a:ext cx="242052" cy="413707"/>
              </a:xfrm>
              <a:custGeom>
                <a:avLst/>
                <a:gdLst/>
                <a:ahLst/>
                <a:cxnLst/>
                <a:rect l="l" t="t" r="r" b="b"/>
                <a:pathLst>
                  <a:path w="8541" h="14598" extrusionOk="0">
                    <a:moveTo>
                      <a:pt x="6439" y="1"/>
                    </a:moveTo>
                    <a:cubicBezTo>
                      <a:pt x="5905" y="334"/>
                      <a:pt x="5438" y="801"/>
                      <a:pt x="5104" y="1368"/>
                    </a:cubicBezTo>
                    <a:cubicBezTo>
                      <a:pt x="4637" y="2202"/>
                      <a:pt x="2002" y="9774"/>
                      <a:pt x="1202" y="11509"/>
                    </a:cubicBezTo>
                    <a:cubicBezTo>
                      <a:pt x="368" y="13210"/>
                      <a:pt x="1" y="13810"/>
                      <a:pt x="1035" y="14411"/>
                    </a:cubicBezTo>
                    <a:cubicBezTo>
                      <a:pt x="1260" y="14538"/>
                      <a:pt x="1498" y="14598"/>
                      <a:pt x="1741" y="14598"/>
                    </a:cubicBezTo>
                    <a:cubicBezTo>
                      <a:pt x="2647" y="14598"/>
                      <a:pt x="3627" y="13765"/>
                      <a:pt x="4337" y="12476"/>
                    </a:cubicBezTo>
                    <a:cubicBezTo>
                      <a:pt x="5238" y="10808"/>
                      <a:pt x="6906" y="6238"/>
                      <a:pt x="7206" y="5171"/>
                    </a:cubicBezTo>
                    <a:cubicBezTo>
                      <a:pt x="7506" y="4137"/>
                      <a:pt x="8540" y="167"/>
                      <a:pt x="6439" y="1"/>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p75"/>
              <p:cNvSpPr/>
              <p:nvPr/>
            </p:nvSpPr>
            <p:spPr>
              <a:xfrm>
                <a:off x="5107090" y="4129913"/>
                <a:ext cx="46364" cy="132376"/>
              </a:xfrm>
              <a:custGeom>
                <a:avLst/>
                <a:gdLst/>
                <a:ahLst/>
                <a:cxnLst/>
                <a:rect l="l" t="t" r="r" b="b"/>
                <a:pathLst>
                  <a:path w="1636" h="4671" extrusionOk="0">
                    <a:moveTo>
                      <a:pt x="1035" y="0"/>
                    </a:moveTo>
                    <a:lnTo>
                      <a:pt x="1" y="2269"/>
                    </a:lnTo>
                    <a:lnTo>
                      <a:pt x="1235" y="4670"/>
                    </a:lnTo>
                    <a:lnTo>
                      <a:pt x="1635" y="4470"/>
                    </a:lnTo>
                    <a:lnTo>
                      <a:pt x="1035" y="0"/>
                    </a:ln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p75"/>
              <p:cNvSpPr/>
              <p:nvPr/>
            </p:nvSpPr>
            <p:spPr>
              <a:xfrm>
                <a:off x="4772438" y="3367932"/>
                <a:ext cx="363971" cy="939669"/>
              </a:xfrm>
              <a:custGeom>
                <a:avLst/>
                <a:gdLst/>
                <a:ahLst/>
                <a:cxnLst/>
                <a:rect l="l" t="t" r="r" b="b"/>
                <a:pathLst>
                  <a:path w="12843" h="33157" extrusionOk="0">
                    <a:moveTo>
                      <a:pt x="0" y="0"/>
                    </a:moveTo>
                    <a:cubicBezTo>
                      <a:pt x="0" y="0"/>
                      <a:pt x="1368" y="6405"/>
                      <a:pt x="2702" y="10541"/>
                    </a:cubicBezTo>
                    <a:cubicBezTo>
                      <a:pt x="4037" y="14678"/>
                      <a:pt x="8373" y="24318"/>
                      <a:pt x="8707" y="25986"/>
                    </a:cubicBezTo>
                    <a:cubicBezTo>
                      <a:pt x="9007" y="27654"/>
                      <a:pt x="8607" y="27654"/>
                      <a:pt x="8607" y="28988"/>
                    </a:cubicBezTo>
                    <a:cubicBezTo>
                      <a:pt x="8607" y="30322"/>
                      <a:pt x="6739" y="31756"/>
                      <a:pt x="6639" y="32490"/>
                    </a:cubicBezTo>
                    <a:cubicBezTo>
                      <a:pt x="6556" y="32945"/>
                      <a:pt x="7087" y="33156"/>
                      <a:pt x="7821" y="33156"/>
                    </a:cubicBezTo>
                    <a:cubicBezTo>
                      <a:pt x="8272" y="33156"/>
                      <a:pt x="8799" y="33076"/>
                      <a:pt x="9307" y="32924"/>
                    </a:cubicBezTo>
                    <a:cubicBezTo>
                      <a:pt x="10675" y="32490"/>
                      <a:pt x="11575" y="31356"/>
                      <a:pt x="11575" y="30422"/>
                    </a:cubicBezTo>
                    <a:cubicBezTo>
                      <a:pt x="11575" y="29455"/>
                      <a:pt x="12843" y="27820"/>
                      <a:pt x="12843" y="26886"/>
                    </a:cubicBezTo>
                    <a:cubicBezTo>
                      <a:pt x="12843" y="25952"/>
                      <a:pt x="11275" y="25852"/>
                      <a:pt x="11175" y="24084"/>
                    </a:cubicBezTo>
                    <a:cubicBezTo>
                      <a:pt x="11042" y="22350"/>
                      <a:pt x="10441" y="16045"/>
                      <a:pt x="9407" y="12309"/>
                    </a:cubicBezTo>
                    <a:cubicBezTo>
                      <a:pt x="8373" y="8573"/>
                      <a:pt x="7339" y="6638"/>
                      <a:pt x="6505" y="5604"/>
                    </a:cubicBezTo>
                    <a:cubicBezTo>
                      <a:pt x="5705" y="4570"/>
                      <a:pt x="4670" y="2169"/>
                      <a:pt x="4837" y="1335"/>
                    </a:cubicBezTo>
                    <a:cubicBezTo>
                      <a:pt x="5037" y="534"/>
                      <a:pt x="1" y="0"/>
                      <a:pt x="0" y="0"/>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75"/>
              <p:cNvSpPr/>
              <p:nvPr/>
            </p:nvSpPr>
            <p:spPr>
              <a:xfrm>
                <a:off x="4958809" y="4104377"/>
                <a:ext cx="177607" cy="202773"/>
              </a:xfrm>
              <a:custGeom>
                <a:avLst/>
                <a:gdLst/>
                <a:ahLst/>
                <a:cxnLst/>
                <a:rect l="l" t="t" r="r" b="b"/>
                <a:pathLst>
                  <a:path w="6267" h="7155" extrusionOk="0">
                    <a:moveTo>
                      <a:pt x="5667" y="1"/>
                    </a:moveTo>
                    <a:cubicBezTo>
                      <a:pt x="5200" y="1202"/>
                      <a:pt x="4266" y="3336"/>
                      <a:pt x="2865" y="4537"/>
                    </a:cubicBezTo>
                    <a:cubicBezTo>
                      <a:pt x="2291" y="5005"/>
                      <a:pt x="1852" y="5161"/>
                      <a:pt x="1515" y="5161"/>
                    </a:cubicBezTo>
                    <a:cubicBezTo>
                      <a:pt x="1323" y="5161"/>
                      <a:pt x="1163" y="5110"/>
                      <a:pt x="1030" y="5038"/>
                    </a:cubicBezTo>
                    <a:cubicBezTo>
                      <a:pt x="563" y="5638"/>
                      <a:pt x="96" y="6138"/>
                      <a:pt x="63" y="6505"/>
                    </a:cubicBezTo>
                    <a:cubicBezTo>
                      <a:pt x="1" y="6938"/>
                      <a:pt x="524" y="7154"/>
                      <a:pt x="1248" y="7154"/>
                    </a:cubicBezTo>
                    <a:cubicBezTo>
                      <a:pt x="1696" y="7154"/>
                      <a:pt x="2221" y="7071"/>
                      <a:pt x="2731" y="6906"/>
                    </a:cubicBezTo>
                    <a:cubicBezTo>
                      <a:pt x="4099" y="6505"/>
                      <a:pt x="4999" y="5371"/>
                      <a:pt x="4999" y="4437"/>
                    </a:cubicBezTo>
                    <a:cubicBezTo>
                      <a:pt x="4999" y="3503"/>
                      <a:pt x="6267" y="1835"/>
                      <a:pt x="6267" y="901"/>
                    </a:cubicBezTo>
                    <a:cubicBezTo>
                      <a:pt x="6267" y="501"/>
                      <a:pt x="6000" y="268"/>
                      <a:pt x="5667" y="1"/>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75"/>
              <p:cNvSpPr/>
              <p:nvPr/>
            </p:nvSpPr>
            <p:spPr>
              <a:xfrm>
                <a:off x="4675142" y="3409537"/>
                <a:ext cx="317578" cy="970362"/>
              </a:xfrm>
              <a:custGeom>
                <a:avLst/>
                <a:gdLst/>
                <a:ahLst/>
                <a:cxnLst/>
                <a:rect l="l" t="t" r="r" b="b"/>
                <a:pathLst>
                  <a:path w="11206" h="34240" extrusionOk="0">
                    <a:moveTo>
                      <a:pt x="5835" y="0"/>
                    </a:moveTo>
                    <a:cubicBezTo>
                      <a:pt x="5835" y="0"/>
                      <a:pt x="5402" y="3403"/>
                      <a:pt x="5402" y="5571"/>
                    </a:cubicBezTo>
                    <a:cubicBezTo>
                      <a:pt x="5402" y="7739"/>
                      <a:pt x="4167" y="22049"/>
                      <a:pt x="3734" y="24818"/>
                    </a:cubicBezTo>
                    <a:cubicBezTo>
                      <a:pt x="3333" y="27453"/>
                      <a:pt x="2600" y="28621"/>
                      <a:pt x="2199" y="30088"/>
                    </a:cubicBezTo>
                    <a:cubicBezTo>
                      <a:pt x="1766" y="31523"/>
                      <a:pt x="1365" y="33090"/>
                      <a:pt x="631" y="33491"/>
                    </a:cubicBezTo>
                    <a:cubicBezTo>
                      <a:pt x="0" y="33851"/>
                      <a:pt x="507" y="34239"/>
                      <a:pt x="1540" y="34239"/>
                    </a:cubicBezTo>
                    <a:cubicBezTo>
                      <a:pt x="1654" y="34239"/>
                      <a:pt x="1774" y="34235"/>
                      <a:pt x="1899" y="34225"/>
                    </a:cubicBezTo>
                    <a:cubicBezTo>
                      <a:pt x="3133" y="34091"/>
                      <a:pt x="4401" y="33491"/>
                      <a:pt x="4468" y="32357"/>
                    </a:cubicBezTo>
                    <a:cubicBezTo>
                      <a:pt x="4568" y="31222"/>
                      <a:pt x="5568" y="30222"/>
                      <a:pt x="6235" y="29755"/>
                    </a:cubicBezTo>
                    <a:cubicBezTo>
                      <a:pt x="7470" y="28921"/>
                      <a:pt x="5935" y="26452"/>
                      <a:pt x="7670" y="21082"/>
                    </a:cubicBezTo>
                    <a:cubicBezTo>
                      <a:pt x="8437" y="18714"/>
                      <a:pt x="10372" y="15611"/>
                      <a:pt x="10772" y="11975"/>
                    </a:cubicBezTo>
                    <a:cubicBezTo>
                      <a:pt x="11206" y="8373"/>
                      <a:pt x="10472" y="5037"/>
                      <a:pt x="10472" y="4236"/>
                    </a:cubicBezTo>
                    <a:cubicBezTo>
                      <a:pt x="10472" y="3403"/>
                      <a:pt x="11206" y="300"/>
                      <a:pt x="11206" y="300"/>
                    </a:cubicBezTo>
                    <a:lnTo>
                      <a:pt x="5835" y="0"/>
                    </a:ln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8" name="Google Shape;11058;p75"/>
              <p:cNvSpPr/>
              <p:nvPr/>
            </p:nvSpPr>
            <p:spPr>
              <a:xfrm>
                <a:off x="4675794" y="4175287"/>
                <a:ext cx="223348" cy="203963"/>
              </a:xfrm>
              <a:custGeom>
                <a:avLst/>
                <a:gdLst/>
                <a:ahLst/>
                <a:cxnLst/>
                <a:rect l="l" t="t" r="r" b="b"/>
                <a:pathLst>
                  <a:path w="7881" h="7197" extrusionOk="0">
                    <a:moveTo>
                      <a:pt x="6780" y="0"/>
                    </a:moveTo>
                    <a:cubicBezTo>
                      <a:pt x="5712" y="1068"/>
                      <a:pt x="4244" y="3770"/>
                      <a:pt x="3410" y="4604"/>
                    </a:cubicBezTo>
                    <a:cubicBezTo>
                      <a:pt x="3094" y="4920"/>
                      <a:pt x="2656" y="5083"/>
                      <a:pt x="2209" y="5083"/>
                    </a:cubicBezTo>
                    <a:cubicBezTo>
                      <a:pt x="1996" y="5083"/>
                      <a:pt x="1780" y="5046"/>
                      <a:pt x="1576" y="4971"/>
                    </a:cubicBezTo>
                    <a:cubicBezTo>
                      <a:pt x="1309" y="5671"/>
                      <a:pt x="1009" y="6238"/>
                      <a:pt x="642" y="6472"/>
                    </a:cubicBezTo>
                    <a:cubicBezTo>
                      <a:pt x="0" y="6822"/>
                      <a:pt x="480" y="7197"/>
                      <a:pt x="1435" y="7197"/>
                    </a:cubicBezTo>
                    <a:cubicBezTo>
                      <a:pt x="1573" y="7197"/>
                      <a:pt x="1720" y="7189"/>
                      <a:pt x="1876" y="7172"/>
                    </a:cubicBezTo>
                    <a:cubicBezTo>
                      <a:pt x="3144" y="7072"/>
                      <a:pt x="4378" y="6472"/>
                      <a:pt x="4478" y="5304"/>
                    </a:cubicBezTo>
                    <a:cubicBezTo>
                      <a:pt x="4545" y="4170"/>
                      <a:pt x="5779" y="3203"/>
                      <a:pt x="6513" y="2936"/>
                    </a:cubicBezTo>
                    <a:cubicBezTo>
                      <a:pt x="7880" y="2402"/>
                      <a:pt x="6880" y="1268"/>
                      <a:pt x="6780" y="0"/>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9" name="Google Shape;11059;p75"/>
              <p:cNvSpPr/>
              <p:nvPr/>
            </p:nvSpPr>
            <p:spPr>
              <a:xfrm>
                <a:off x="4831047" y="4229986"/>
                <a:ext cx="44465" cy="128720"/>
              </a:xfrm>
              <a:custGeom>
                <a:avLst/>
                <a:gdLst/>
                <a:ahLst/>
                <a:cxnLst/>
                <a:rect l="l" t="t" r="r" b="b"/>
                <a:pathLst>
                  <a:path w="1569" h="4542" extrusionOk="0">
                    <a:moveTo>
                      <a:pt x="1187" y="0"/>
                    </a:moveTo>
                    <a:cubicBezTo>
                      <a:pt x="689" y="0"/>
                      <a:pt x="1" y="1440"/>
                      <a:pt x="1" y="1440"/>
                    </a:cubicBezTo>
                    <a:lnTo>
                      <a:pt x="734" y="4542"/>
                    </a:lnTo>
                    <a:lnTo>
                      <a:pt x="1568" y="4542"/>
                    </a:lnTo>
                    <a:lnTo>
                      <a:pt x="1235" y="5"/>
                    </a:lnTo>
                    <a:cubicBezTo>
                      <a:pt x="1219" y="2"/>
                      <a:pt x="1203" y="0"/>
                      <a:pt x="1187" y="0"/>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75"/>
              <p:cNvSpPr/>
              <p:nvPr/>
            </p:nvSpPr>
            <p:spPr>
              <a:xfrm>
                <a:off x="4641020" y="2177263"/>
                <a:ext cx="502015" cy="1274166"/>
              </a:xfrm>
              <a:custGeom>
                <a:avLst/>
                <a:gdLst/>
                <a:ahLst/>
                <a:cxnLst/>
                <a:rect l="l" t="t" r="r" b="b"/>
                <a:pathLst>
                  <a:path w="17714" h="44960" extrusionOk="0">
                    <a:moveTo>
                      <a:pt x="6619" y="1"/>
                    </a:moveTo>
                    <a:cubicBezTo>
                      <a:pt x="6446" y="1"/>
                      <a:pt x="6274" y="6"/>
                      <a:pt x="6105" y="16"/>
                    </a:cubicBezTo>
                    <a:lnTo>
                      <a:pt x="2936" y="1217"/>
                    </a:lnTo>
                    <a:cubicBezTo>
                      <a:pt x="2936" y="1217"/>
                      <a:pt x="1202" y="5319"/>
                      <a:pt x="601" y="8322"/>
                    </a:cubicBezTo>
                    <a:cubicBezTo>
                      <a:pt x="1" y="11324"/>
                      <a:pt x="835" y="14426"/>
                      <a:pt x="1435" y="16294"/>
                    </a:cubicBezTo>
                    <a:cubicBezTo>
                      <a:pt x="2069" y="18162"/>
                      <a:pt x="2803" y="29003"/>
                      <a:pt x="3103" y="33106"/>
                    </a:cubicBezTo>
                    <a:cubicBezTo>
                      <a:pt x="3437" y="37242"/>
                      <a:pt x="4004" y="43213"/>
                      <a:pt x="4004" y="43213"/>
                    </a:cubicBezTo>
                    <a:cubicBezTo>
                      <a:pt x="4004" y="43213"/>
                      <a:pt x="5338" y="44247"/>
                      <a:pt x="8040" y="44781"/>
                    </a:cubicBezTo>
                    <a:cubicBezTo>
                      <a:pt x="8695" y="44910"/>
                      <a:pt x="9417" y="44959"/>
                      <a:pt x="10134" y="44959"/>
                    </a:cubicBezTo>
                    <a:cubicBezTo>
                      <a:pt x="12376" y="44959"/>
                      <a:pt x="14578" y="44481"/>
                      <a:pt x="14578" y="44481"/>
                    </a:cubicBezTo>
                    <a:cubicBezTo>
                      <a:pt x="14578" y="44481"/>
                      <a:pt x="16813" y="37943"/>
                      <a:pt x="17280" y="34107"/>
                    </a:cubicBezTo>
                    <a:cubicBezTo>
                      <a:pt x="17713" y="30271"/>
                      <a:pt x="13977" y="24066"/>
                      <a:pt x="12777" y="21331"/>
                    </a:cubicBezTo>
                    <a:cubicBezTo>
                      <a:pt x="11576" y="18629"/>
                      <a:pt x="11109" y="14293"/>
                      <a:pt x="11342" y="12992"/>
                    </a:cubicBezTo>
                    <a:cubicBezTo>
                      <a:pt x="11576" y="11724"/>
                      <a:pt x="14411" y="2050"/>
                      <a:pt x="13444" y="1583"/>
                    </a:cubicBezTo>
                    <a:cubicBezTo>
                      <a:pt x="12503" y="1176"/>
                      <a:pt x="9349" y="1"/>
                      <a:pt x="6619" y="1"/>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75"/>
              <p:cNvSpPr/>
              <p:nvPr/>
            </p:nvSpPr>
            <p:spPr>
              <a:xfrm>
                <a:off x="4743133" y="2103009"/>
                <a:ext cx="164514" cy="264582"/>
              </a:xfrm>
              <a:custGeom>
                <a:avLst/>
                <a:gdLst/>
                <a:ahLst/>
                <a:cxnLst/>
                <a:rect l="l" t="t" r="r" b="b"/>
                <a:pathLst>
                  <a:path w="5805" h="9336" extrusionOk="0">
                    <a:moveTo>
                      <a:pt x="2502" y="0"/>
                    </a:moveTo>
                    <a:cubicBezTo>
                      <a:pt x="2502" y="0"/>
                      <a:pt x="2202" y="2069"/>
                      <a:pt x="1968" y="3003"/>
                    </a:cubicBezTo>
                    <a:cubicBezTo>
                      <a:pt x="1735" y="3903"/>
                      <a:pt x="0" y="7039"/>
                      <a:pt x="701" y="8406"/>
                    </a:cubicBezTo>
                    <a:cubicBezTo>
                      <a:pt x="990" y="8999"/>
                      <a:pt x="1574" y="9335"/>
                      <a:pt x="2224" y="9335"/>
                    </a:cubicBezTo>
                    <a:cubicBezTo>
                      <a:pt x="3074" y="9335"/>
                      <a:pt x="4037" y="8762"/>
                      <a:pt x="4604" y="7439"/>
                    </a:cubicBezTo>
                    <a:cubicBezTo>
                      <a:pt x="5204" y="5838"/>
                      <a:pt x="5471" y="4137"/>
                      <a:pt x="5438" y="2402"/>
                    </a:cubicBezTo>
                    <a:lnTo>
                      <a:pt x="5805" y="167"/>
                    </a:lnTo>
                    <a:lnTo>
                      <a:pt x="5805" y="167"/>
                    </a:lnTo>
                    <a:cubicBezTo>
                      <a:pt x="5804" y="167"/>
                      <a:pt x="4871" y="478"/>
                      <a:pt x="3950" y="478"/>
                    </a:cubicBezTo>
                    <a:cubicBezTo>
                      <a:pt x="3393" y="478"/>
                      <a:pt x="2841" y="365"/>
                      <a:pt x="2502" y="0"/>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p75"/>
              <p:cNvSpPr/>
              <p:nvPr/>
            </p:nvSpPr>
            <p:spPr>
              <a:xfrm>
                <a:off x="4747866" y="1760421"/>
                <a:ext cx="359238" cy="412489"/>
              </a:xfrm>
              <a:custGeom>
                <a:avLst/>
                <a:gdLst/>
                <a:ahLst/>
                <a:cxnLst/>
                <a:rect l="l" t="t" r="r" b="b"/>
                <a:pathLst>
                  <a:path w="12676" h="14555" extrusionOk="0">
                    <a:moveTo>
                      <a:pt x="6036" y="0"/>
                    </a:moveTo>
                    <a:cubicBezTo>
                      <a:pt x="5437" y="0"/>
                      <a:pt x="5037" y="80"/>
                      <a:pt x="5037" y="80"/>
                    </a:cubicBezTo>
                    <a:cubicBezTo>
                      <a:pt x="4974" y="77"/>
                      <a:pt x="4911" y="76"/>
                      <a:pt x="4849" y="76"/>
                    </a:cubicBezTo>
                    <a:cubicBezTo>
                      <a:pt x="3420" y="76"/>
                      <a:pt x="2101" y="800"/>
                      <a:pt x="1334" y="2015"/>
                    </a:cubicBezTo>
                    <a:cubicBezTo>
                      <a:pt x="0" y="4183"/>
                      <a:pt x="734" y="7185"/>
                      <a:pt x="1868" y="8019"/>
                    </a:cubicBezTo>
                    <a:cubicBezTo>
                      <a:pt x="2637" y="8589"/>
                      <a:pt x="4641" y="9196"/>
                      <a:pt x="6441" y="9196"/>
                    </a:cubicBezTo>
                    <a:cubicBezTo>
                      <a:pt x="7062" y="9196"/>
                      <a:pt x="7659" y="9124"/>
                      <a:pt x="8173" y="8953"/>
                    </a:cubicBezTo>
                    <a:lnTo>
                      <a:pt x="8173" y="8953"/>
                    </a:lnTo>
                    <a:cubicBezTo>
                      <a:pt x="7005" y="10154"/>
                      <a:pt x="6271" y="11888"/>
                      <a:pt x="7339" y="13389"/>
                    </a:cubicBezTo>
                    <a:cubicBezTo>
                      <a:pt x="7822" y="14159"/>
                      <a:pt x="8622" y="14554"/>
                      <a:pt x="9430" y="14554"/>
                    </a:cubicBezTo>
                    <a:cubicBezTo>
                      <a:pt x="10128" y="14554"/>
                      <a:pt x="10831" y="14259"/>
                      <a:pt x="11342" y="13656"/>
                    </a:cubicBezTo>
                    <a:cubicBezTo>
                      <a:pt x="12676" y="12088"/>
                      <a:pt x="12309" y="10220"/>
                      <a:pt x="11475" y="8786"/>
                    </a:cubicBezTo>
                    <a:cubicBezTo>
                      <a:pt x="11189" y="8291"/>
                      <a:pt x="10679" y="8020"/>
                      <a:pt x="10151" y="8020"/>
                    </a:cubicBezTo>
                    <a:cubicBezTo>
                      <a:pt x="10003" y="8020"/>
                      <a:pt x="9853" y="8042"/>
                      <a:pt x="9707" y="8086"/>
                    </a:cubicBezTo>
                    <a:cubicBezTo>
                      <a:pt x="11041" y="6951"/>
                      <a:pt x="11909" y="5150"/>
                      <a:pt x="10574" y="2548"/>
                    </a:cubicBezTo>
                    <a:cubicBezTo>
                      <a:pt x="9443" y="353"/>
                      <a:pt x="7299" y="0"/>
                      <a:pt x="6036" y="0"/>
                    </a:cubicBezTo>
                    <a:close/>
                  </a:path>
                </a:pathLst>
              </a:custGeom>
              <a:solidFill>
                <a:schemeClr val="dk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p75"/>
              <p:cNvSpPr/>
              <p:nvPr/>
            </p:nvSpPr>
            <p:spPr>
              <a:xfrm>
                <a:off x="4769603" y="1969267"/>
                <a:ext cx="38797" cy="70765"/>
              </a:xfrm>
              <a:custGeom>
                <a:avLst/>
                <a:gdLst/>
                <a:ahLst/>
                <a:cxnLst/>
                <a:rect l="l" t="t" r="r" b="b"/>
                <a:pathLst>
                  <a:path w="1369" h="2497" extrusionOk="0">
                    <a:moveTo>
                      <a:pt x="516" y="0"/>
                    </a:moveTo>
                    <a:cubicBezTo>
                      <a:pt x="396" y="0"/>
                      <a:pt x="293" y="95"/>
                      <a:pt x="234" y="350"/>
                    </a:cubicBezTo>
                    <a:cubicBezTo>
                      <a:pt x="0" y="1384"/>
                      <a:pt x="434" y="2184"/>
                      <a:pt x="734" y="2351"/>
                    </a:cubicBezTo>
                    <a:cubicBezTo>
                      <a:pt x="862" y="2453"/>
                      <a:pt x="1028" y="2497"/>
                      <a:pt x="1189" y="2497"/>
                    </a:cubicBezTo>
                    <a:cubicBezTo>
                      <a:pt x="1238" y="2497"/>
                      <a:pt x="1287" y="2492"/>
                      <a:pt x="1335" y="2485"/>
                    </a:cubicBezTo>
                    <a:lnTo>
                      <a:pt x="1368" y="817"/>
                    </a:lnTo>
                    <a:cubicBezTo>
                      <a:pt x="1368" y="817"/>
                      <a:pt x="867" y="0"/>
                      <a:pt x="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4" name="Google Shape;11064;p75"/>
              <p:cNvSpPr/>
              <p:nvPr/>
            </p:nvSpPr>
            <p:spPr>
              <a:xfrm>
                <a:off x="4769603" y="1950788"/>
                <a:ext cx="38797" cy="89838"/>
              </a:xfrm>
              <a:custGeom>
                <a:avLst/>
                <a:gdLst/>
                <a:ahLst/>
                <a:cxnLst/>
                <a:rect l="l" t="t" r="r" b="b"/>
                <a:pathLst>
                  <a:path w="1369" h="3170" fill="none" extrusionOk="0">
                    <a:moveTo>
                      <a:pt x="1368" y="1469"/>
                    </a:moveTo>
                    <a:cubicBezTo>
                      <a:pt x="1368" y="1469"/>
                      <a:pt x="467" y="1"/>
                      <a:pt x="234" y="1002"/>
                    </a:cubicBezTo>
                    <a:cubicBezTo>
                      <a:pt x="0" y="2036"/>
                      <a:pt x="434" y="2836"/>
                      <a:pt x="734" y="3003"/>
                    </a:cubicBezTo>
                    <a:cubicBezTo>
                      <a:pt x="901" y="3137"/>
                      <a:pt x="1135" y="3170"/>
                      <a:pt x="1335" y="3137"/>
                    </a:cubicBezTo>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5" name="Google Shape;11065;p75"/>
              <p:cNvSpPr/>
              <p:nvPr/>
            </p:nvSpPr>
            <p:spPr>
              <a:xfrm>
                <a:off x="4768668" y="1853436"/>
                <a:ext cx="229724" cy="294084"/>
              </a:xfrm>
              <a:custGeom>
                <a:avLst/>
                <a:gdLst/>
                <a:ahLst/>
                <a:cxnLst/>
                <a:rect l="l" t="t" r="r" b="b"/>
                <a:pathLst>
                  <a:path w="8106" h="10377" extrusionOk="0">
                    <a:moveTo>
                      <a:pt x="5404" y="0"/>
                    </a:moveTo>
                    <a:cubicBezTo>
                      <a:pt x="5404" y="0"/>
                      <a:pt x="3638" y="2284"/>
                      <a:pt x="1648" y="2284"/>
                    </a:cubicBezTo>
                    <a:cubicBezTo>
                      <a:pt x="1555" y="2284"/>
                      <a:pt x="1461" y="2279"/>
                      <a:pt x="1368" y="2268"/>
                    </a:cubicBezTo>
                    <a:lnTo>
                      <a:pt x="1368" y="2268"/>
                    </a:lnTo>
                    <a:cubicBezTo>
                      <a:pt x="1368" y="2269"/>
                      <a:pt x="0" y="7806"/>
                      <a:pt x="1868" y="9774"/>
                    </a:cubicBezTo>
                    <a:cubicBezTo>
                      <a:pt x="2282" y="10196"/>
                      <a:pt x="2706" y="10376"/>
                      <a:pt x="3134" y="10376"/>
                    </a:cubicBezTo>
                    <a:cubicBezTo>
                      <a:pt x="4667" y="10376"/>
                      <a:pt x="6242" y="8049"/>
                      <a:pt x="7572" y="6171"/>
                    </a:cubicBezTo>
                    <a:lnTo>
                      <a:pt x="8106" y="4570"/>
                    </a:lnTo>
                    <a:cubicBezTo>
                      <a:pt x="7672" y="3803"/>
                      <a:pt x="7205" y="3036"/>
                      <a:pt x="6671" y="2335"/>
                    </a:cubicBezTo>
                    <a:cubicBezTo>
                      <a:pt x="6138" y="1635"/>
                      <a:pt x="5704" y="834"/>
                      <a:pt x="5404" y="0"/>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75"/>
              <p:cNvSpPr/>
              <p:nvPr/>
            </p:nvSpPr>
            <p:spPr>
              <a:xfrm>
                <a:off x="4946396" y="2020678"/>
                <a:ext cx="62631" cy="54951"/>
              </a:xfrm>
              <a:custGeom>
                <a:avLst/>
                <a:gdLst/>
                <a:ahLst/>
                <a:cxnLst/>
                <a:rect l="l" t="t" r="r" b="b"/>
                <a:pathLst>
                  <a:path w="2210" h="1939" extrusionOk="0">
                    <a:moveTo>
                      <a:pt x="1832" y="0"/>
                    </a:moveTo>
                    <a:cubicBezTo>
                      <a:pt x="1461" y="0"/>
                      <a:pt x="867" y="304"/>
                      <a:pt x="867" y="304"/>
                    </a:cubicBezTo>
                    <a:lnTo>
                      <a:pt x="0" y="1705"/>
                    </a:lnTo>
                    <a:cubicBezTo>
                      <a:pt x="167" y="1838"/>
                      <a:pt x="367" y="1938"/>
                      <a:pt x="567" y="1938"/>
                    </a:cubicBezTo>
                    <a:cubicBezTo>
                      <a:pt x="934" y="1938"/>
                      <a:pt x="1701" y="1504"/>
                      <a:pt x="2068" y="504"/>
                    </a:cubicBezTo>
                    <a:cubicBezTo>
                      <a:pt x="2209" y="119"/>
                      <a:pt x="2064" y="0"/>
                      <a:pt x="18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p75"/>
              <p:cNvSpPr/>
              <p:nvPr/>
            </p:nvSpPr>
            <p:spPr>
              <a:xfrm>
                <a:off x="4946396" y="2006592"/>
                <a:ext cx="69036" cy="69036"/>
              </a:xfrm>
              <a:custGeom>
                <a:avLst/>
                <a:gdLst/>
                <a:ahLst/>
                <a:cxnLst/>
                <a:rect l="l" t="t" r="r" b="b"/>
                <a:pathLst>
                  <a:path w="2436" h="2436" fill="none" extrusionOk="0">
                    <a:moveTo>
                      <a:pt x="867" y="801"/>
                    </a:moveTo>
                    <a:cubicBezTo>
                      <a:pt x="867" y="801"/>
                      <a:pt x="2435" y="0"/>
                      <a:pt x="2068" y="1001"/>
                    </a:cubicBezTo>
                    <a:cubicBezTo>
                      <a:pt x="1701" y="2001"/>
                      <a:pt x="934" y="2435"/>
                      <a:pt x="567" y="2435"/>
                    </a:cubicBezTo>
                    <a:cubicBezTo>
                      <a:pt x="367" y="2435"/>
                      <a:pt x="167" y="2335"/>
                      <a:pt x="0" y="2202"/>
                    </a:cubicBezTo>
                  </a:path>
                </a:pathLst>
              </a:custGeom>
              <a:no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p75"/>
              <p:cNvSpPr/>
              <p:nvPr/>
            </p:nvSpPr>
            <p:spPr>
              <a:xfrm rot="1138897">
                <a:off x="4896288" y="1960255"/>
                <a:ext cx="58632" cy="14198"/>
              </a:xfrm>
              <a:custGeom>
                <a:avLst/>
                <a:gdLst/>
                <a:ahLst/>
                <a:cxnLst/>
                <a:rect l="l" t="t" r="r" b="b"/>
                <a:pathLst>
                  <a:path w="2069" h="501" fill="none" extrusionOk="0">
                    <a:moveTo>
                      <a:pt x="0" y="501"/>
                    </a:moveTo>
                    <a:cubicBezTo>
                      <a:pt x="601" y="34"/>
                      <a:pt x="1435" y="1"/>
                      <a:pt x="2068" y="434"/>
                    </a:cubicBezTo>
                  </a:path>
                </a:pathLst>
              </a:custGeom>
              <a:solidFill>
                <a:schemeClr val="dk1"/>
              </a:solid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9" name="Google Shape;11069;p75"/>
              <p:cNvSpPr/>
              <p:nvPr/>
            </p:nvSpPr>
            <p:spPr>
              <a:xfrm>
                <a:off x="4819711" y="1929051"/>
                <a:ext cx="46336" cy="23664"/>
              </a:xfrm>
              <a:custGeom>
                <a:avLst/>
                <a:gdLst/>
                <a:ahLst/>
                <a:cxnLst/>
                <a:rect l="l" t="t" r="r" b="b"/>
                <a:pathLst>
                  <a:path w="1635" h="835" fill="none" extrusionOk="0">
                    <a:moveTo>
                      <a:pt x="1635" y="835"/>
                    </a:moveTo>
                    <a:cubicBezTo>
                      <a:pt x="1635" y="835"/>
                      <a:pt x="868" y="1"/>
                      <a:pt x="0" y="334"/>
                    </a:cubicBezTo>
                  </a:path>
                </a:pathLst>
              </a:custGeom>
              <a:solidFill>
                <a:schemeClr val="dk1"/>
              </a:solid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0" name="Google Shape;11070;p75"/>
              <p:cNvSpPr/>
              <p:nvPr/>
            </p:nvSpPr>
            <p:spPr>
              <a:xfrm>
                <a:off x="4858453" y="2052902"/>
                <a:ext cx="13263" cy="6660"/>
              </a:xfrm>
              <a:custGeom>
                <a:avLst/>
                <a:gdLst/>
                <a:ahLst/>
                <a:cxnLst/>
                <a:rect l="l" t="t" r="r" b="b"/>
                <a:pathLst>
                  <a:path w="468" h="235" fill="none" extrusionOk="0">
                    <a:moveTo>
                      <a:pt x="1" y="1"/>
                    </a:moveTo>
                    <a:lnTo>
                      <a:pt x="468" y="234"/>
                    </a:lnTo>
                  </a:path>
                </a:pathLst>
              </a:custGeom>
              <a:solidFill>
                <a:schemeClr val="dk1"/>
              </a:solid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p75"/>
              <p:cNvSpPr/>
              <p:nvPr/>
            </p:nvSpPr>
            <p:spPr>
              <a:xfrm>
                <a:off x="4835780" y="2075603"/>
                <a:ext cx="52967" cy="12300"/>
              </a:xfrm>
              <a:custGeom>
                <a:avLst/>
                <a:gdLst/>
                <a:ahLst/>
                <a:cxnLst/>
                <a:rect l="l" t="t" r="r" b="b"/>
                <a:pathLst>
                  <a:path w="1869" h="434" fill="none" extrusionOk="0">
                    <a:moveTo>
                      <a:pt x="0" y="0"/>
                    </a:moveTo>
                    <a:cubicBezTo>
                      <a:pt x="567" y="334"/>
                      <a:pt x="1235" y="434"/>
                      <a:pt x="1868" y="267"/>
                    </a:cubicBezTo>
                  </a:path>
                </a:pathLst>
              </a:custGeom>
              <a:solidFill>
                <a:schemeClr val="dk1"/>
              </a:solidFill>
              <a:ln w="500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75"/>
              <p:cNvSpPr/>
              <p:nvPr/>
            </p:nvSpPr>
            <p:spPr>
              <a:xfrm>
                <a:off x="4608881" y="2188089"/>
                <a:ext cx="190048" cy="893390"/>
              </a:xfrm>
              <a:custGeom>
                <a:avLst/>
                <a:gdLst/>
                <a:ahLst/>
                <a:cxnLst/>
                <a:rect l="l" t="t" r="r" b="b"/>
                <a:pathLst>
                  <a:path w="6706" h="31524" extrusionOk="0">
                    <a:moveTo>
                      <a:pt x="6705" y="1"/>
                    </a:moveTo>
                    <a:cubicBezTo>
                      <a:pt x="6705" y="1"/>
                      <a:pt x="2569" y="101"/>
                      <a:pt x="2336" y="334"/>
                    </a:cubicBezTo>
                    <a:cubicBezTo>
                      <a:pt x="2102" y="568"/>
                      <a:pt x="1435" y="4270"/>
                      <a:pt x="968" y="6572"/>
                    </a:cubicBezTo>
                    <a:cubicBezTo>
                      <a:pt x="534" y="8907"/>
                      <a:pt x="1268" y="11409"/>
                      <a:pt x="1368" y="13110"/>
                    </a:cubicBezTo>
                    <a:cubicBezTo>
                      <a:pt x="1468" y="16079"/>
                      <a:pt x="1268" y="19048"/>
                      <a:pt x="768" y="21983"/>
                    </a:cubicBezTo>
                    <a:cubicBezTo>
                      <a:pt x="167" y="25119"/>
                      <a:pt x="1" y="30022"/>
                      <a:pt x="1" y="30022"/>
                    </a:cubicBezTo>
                    <a:lnTo>
                      <a:pt x="3470" y="31523"/>
                    </a:lnTo>
                    <a:cubicBezTo>
                      <a:pt x="3470" y="31523"/>
                      <a:pt x="3603" y="23784"/>
                      <a:pt x="3470" y="21082"/>
                    </a:cubicBezTo>
                    <a:cubicBezTo>
                      <a:pt x="3303" y="18380"/>
                      <a:pt x="3236" y="11409"/>
                      <a:pt x="4004" y="7639"/>
                    </a:cubicBezTo>
                    <a:cubicBezTo>
                      <a:pt x="4604" y="5004"/>
                      <a:pt x="5505" y="2436"/>
                      <a:pt x="6705" y="1"/>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75"/>
              <p:cNvSpPr/>
              <p:nvPr/>
            </p:nvSpPr>
            <p:spPr>
              <a:xfrm>
                <a:off x="4835228" y="2192478"/>
                <a:ext cx="319533" cy="892455"/>
              </a:xfrm>
              <a:custGeom>
                <a:avLst/>
                <a:gdLst/>
                <a:ahLst/>
                <a:cxnLst/>
                <a:rect l="l" t="t" r="r" b="b"/>
                <a:pathLst>
                  <a:path w="11275" h="31491" extrusionOk="0">
                    <a:moveTo>
                      <a:pt x="3002" y="1"/>
                    </a:moveTo>
                    <a:cubicBezTo>
                      <a:pt x="3002" y="1"/>
                      <a:pt x="1668" y="5338"/>
                      <a:pt x="834" y="10241"/>
                    </a:cubicBezTo>
                    <a:cubicBezTo>
                      <a:pt x="0" y="15112"/>
                      <a:pt x="2035" y="31490"/>
                      <a:pt x="2035" y="31490"/>
                    </a:cubicBezTo>
                    <a:cubicBezTo>
                      <a:pt x="3503" y="31423"/>
                      <a:pt x="4970" y="31223"/>
                      <a:pt x="6405" y="30956"/>
                    </a:cubicBezTo>
                    <a:cubicBezTo>
                      <a:pt x="9707" y="30456"/>
                      <a:pt x="11275" y="29455"/>
                      <a:pt x="11275" y="29455"/>
                    </a:cubicBezTo>
                    <a:cubicBezTo>
                      <a:pt x="11275" y="29455"/>
                      <a:pt x="9307" y="24518"/>
                      <a:pt x="8039" y="21950"/>
                    </a:cubicBezTo>
                    <a:cubicBezTo>
                      <a:pt x="6772" y="19415"/>
                      <a:pt x="5804" y="17380"/>
                      <a:pt x="5804" y="17380"/>
                    </a:cubicBezTo>
                    <a:cubicBezTo>
                      <a:pt x="5537" y="15412"/>
                      <a:pt x="5671" y="13444"/>
                      <a:pt x="6171" y="11542"/>
                    </a:cubicBezTo>
                    <a:cubicBezTo>
                      <a:pt x="7005" y="8440"/>
                      <a:pt x="9240" y="2136"/>
                      <a:pt x="8339" y="1402"/>
                    </a:cubicBezTo>
                    <a:cubicBezTo>
                      <a:pt x="7439" y="635"/>
                      <a:pt x="3002" y="1"/>
                      <a:pt x="3002" y="1"/>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75"/>
              <p:cNvSpPr/>
              <p:nvPr/>
            </p:nvSpPr>
            <p:spPr>
              <a:xfrm>
                <a:off x="4640369" y="2220296"/>
                <a:ext cx="430173" cy="508618"/>
              </a:xfrm>
              <a:custGeom>
                <a:avLst/>
                <a:gdLst/>
                <a:ahLst/>
                <a:cxnLst/>
                <a:rect l="l" t="t" r="r" b="b"/>
                <a:pathLst>
                  <a:path w="15179" h="17947" fill="none" extrusionOk="0">
                    <a:moveTo>
                      <a:pt x="11175" y="2636"/>
                    </a:moveTo>
                    <a:cubicBezTo>
                      <a:pt x="11175" y="2636"/>
                      <a:pt x="10341" y="6405"/>
                      <a:pt x="10041" y="8106"/>
                    </a:cubicBezTo>
                    <a:cubicBezTo>
                      <a:pt x="9741" y="9841"/>
                      <a:pt x="9140" y="12410"/>
                      <a:pt x="9140" y="12410"/>
                    </a:cubicBezTo>
                    <a:cubicBezTo>
                      <a:pt x="9140" y="12410"/>
                      <a:pt x="3903" y="12643"/>
                      <a:pt x="2602" y="12543"/>
                    </a:cubicBezTo>
                    <a:cubicBezTo>
                      <a:pt x="1335" y="12476"/>
                      <a:pt x="1" y="12476"/>
                      <a:pt x="1" y="12476"/>
                    </a:cubicBezTo>
                    <a:lnTo>
                      <a:pt x="434" y="14878"/>
                    </a:lnTo>
                    <a:cubicBezTo>
                      <a:pt x="434" y="14878"/>
                      <a:pt x="4637" y="16379"/>
                      <a:pt x="7272" y="16846"/>
                    </a:cubicBezTo>
                    <a:cubicBezTo>
                      <a:pt x="9908" y="17280"/>
                      <a:pt x="11309" y="17947"/>
                      <a:pt x="11776" y="17146"/>
                    </a:cubicBezTo>
                    <a:cubicBezTo>
                      <a:pt x="12209" y="16312"/>
                      <a:pt x="13744" y="7806"/>
                      <a:pt x="14277" y="4604"/>
                    </a:cubicBezTo>
                    <a:cubicBezTo>
                      <a:pt x="14811" y="1368"/>
                      <a:pt x="15178" y="601"/>
                      <a:pt x="12910" y="1"/>
                    </a:cubicBezTo>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p75"/>
              <p:cNvSpPr/>
              <p:nvPr/>
            </p:nvSpPr>
            <p:spPr>
              <a:xfrm>
                <a:off x="4825379" y="2500947"/>
                <a:ext cx="190048" cy="102903"/>
              </a:xfrm>
              <a:custGeom>
                <a:avLst/>
                <a:gdLst/>
                <a:ahLst/>
                <a:cxnLst/>
                <a:rect l="l" t="t" r="r" b="b"/>
                <a:pathLst>
                  <a:path w="6706" h="3631" extrusionOk="0">
                    <a:moveTo>
                      <a:pt x="3593" y="0"/>
                    </a:moveTo>
                    <a:cubicBezTo>
                      <a:pt x="3583" y="0"/>
                      <a:pt x="3576" y="1"/>
                      <a:pt x="3570" y="3"/>
                    </a:cubicBezTo>
                    <a:cubicBezTo>
                      <a:pt x="3336" y="70"/>
                      <a:pt x="501" y="436"/>
                      <a:pt x="501" y="436"/>
                    </a:cubicBezTo>
                    <a:lnTo>
                      <a:pt x="0" y="1938"/>
                    </a:lnTo>
                    <a:lnTo>
                      <a:pt x="1435" y="2104"/>
                    </a:lnTo>
                    <a:lnTo>
                      <a:pt x="2802" y="2304"/>
                    </a:lnTo>
                    <a:cubicBezTo>
                      <a:pt x="2802" y="2304"/>
                      <a:pt x="3545" y="3511"/>
                      <a:pt x="4017" y="3511"/>
                    </a:cubicBezTo>
                    <a:cubicBezTo>
                      <a:pt x="4035" y="3511"/>
                      <a:pt x="4053" y="3509"/>
                      <a:pt x="4070" y="3505"/>
                    </a:cubicBezTo>
                    <a:cubicBezTo>
                      <a:pt x="4504" y="3439"/>
                      <a:pt x="3603" y="2405"/>
                      <a:pt x="3603" y="2405"/>
                    </a:cubicBezTo>
                    <a:lnTo>
                      <a:pt x="3603" y="2405"/>
                    </a:lnTo>
                    <a:cubicBezTo>
                      <a:pt x="3603" y="2405"/>
                      <a:pt x="4437" y="3205"/>
                      <a:pt x="4804" y="3505"/>
                    </a:cubicBezTo>
                    <a:cubicBezTo>
                      <a:pt x="4937" y="3589"/>
                      <a:pt x="5087" y="3630"/>
                      <a:pt x="5233" y="3630"/>
                    </a:cubicBezTo>
                    <a:cubicBezTo>
                      <a:pt x="5379" y="3630"/>
                      <a:pt x="5521" y="3589"/>
                      <a:pt x="5638" y="3505"/>
                    </a:cubicBezTo>
                    <a:lnTo>
                      <a:pt x="3570" y="1504"/>
                    </a:lnTo>
                    <a:lnTo>
                      <a:pt x="3570" y="1504"/>
                    </a:lnTo>
                    <a:cubicBezTo>
                      <a:pt x="3570" y="1504"/>
                      <a:pt x="5735" y="2917"/>
                      <a:pt x="6211" y="2917"/>
                    </a:cubicBezTo>
                    <a:cubicBezTo>
                      <a:pt x="6236" y="2917"/>
                      <a:pt x="6256" y="2913"/>
                      <a:pt x="6272" y="2905"/>
                    </a:cubicBezTo>
                    <a:cubicBezTo>
                      <a:pt x="6572" y="2771"/>
                      <a:pt x="6272" y="2405"/>
                      <a:pt x="6272" y="2405"/>
                    </a:cubicBezTo>
                    <a:lnTo>
                      <a:pt x="4003" y="903"/>
                    </a:lnTo>
                    <a:lnTo>
                      <a:pt x="4304" y="803"/>
                    </a:lnTo>
                    <a:cubicBezTo>
                      <a:pt x="4304" y="803"/>
                      <a:pt x="5926" y="1645"/>
                      <a:pt x="6291" y="1645"/>
                    </a:cubicBezTo>
                    <a:cubicBezTo>
                      <a:pt x="6311" y="1645"/>
                      <a:pt x="6326" y="1642"/>
                      <a:pt x="6338" y="1637"/>
                    </a:cubicBezTo>
                    <a:cubicBezTo>
                      <a:pt x="6572" y="1571"/>
                      <a:pt x="6705" y="1204"/>
                      <a:pt x="6705" y="1204"/>
                    </a:cubicBezTo>
                    <a:cubicBezTo>
                      <a:pt x="6705" y="1204"/>
                      <a:pt x="3950" y="0"/>
                      <a:pt x="3593" y="0"/>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p75"/>
              <p:cNvSpPr/>
              <p:nvPr/>
            </p:nvSpPr>
            <p:spPr>
              <a:xfrm>
                <a:off x="4543668" y="2414025"/>
                <a:ext cx="172080" cy="141842"/>
              </a:xfrm>
              <a:custGeom>
                <a:avLst/>
                <a:gdLst/>
                <a:ahLst/>
                <a:cxnLst/>
                <a:rect l="l" t="t" r="r" b="b"/>
                <a:pathLst>
                  <a:path w="6072" h="5005" extrusionOk="0">
                    <a:moveTo>
                      <a:pt x="901" y="1"/>
                    </a:moveTo>
                    <a:cubicBezTo>
                      <a:pt x="834" y="201"/>
                      <a:pt x="834" y="401"/>
                      <a:pt x="901" y="601"/>
                    </a:cubicBezTo>
                    <a:cubicBezTo>
                      <a:pt x="1034" y="802"/>
                      <a:pt x="3002" y="1335"/>
                      <a:pt x="3002" y="1335"/>
                    </a:cubicBezTo>
                    <a:lnTo>
                      <a:pt x="3169" y="1569"/>
                    </a:lnTo>
                    <a:lnTo>
                      <a:pt x="3169" y="1569"/>
                    </a:lnTo>
                    <a:lnTo>
                      <a:pt x="467" y="1202"/>
                    </a:lnTo>
                    <a:cubicBezTo>
                      <a:pt x="467" y="1202"/>
                      <a:pt x="0" y="1302"/>
                      <a:pt x="133" y="1602"/>
                    </a:cubicBezTo>
                    <a:cubicBezTo>
                      <a:pt x="267" y="1902"/>
                      <a:pt x="3102" y="2336"/>
                      <a:pt x="3102" y="2336"/>
                    </a:cubicBezTo>
                    <a:lnTo>
                      <a:pt x="200" y="2469"/>
                    </a:lnTo>
                    <a:cubicBezTo>
                      <a:pt x="267" y="2736"/>
                      <a:pt x="500" y="2970"/>
                      <a:pt x="801" y="3003"/>
                    </a:cubicBezTo>
                    <a:cubicBezTo>
                      <a:pt x="901" y="3010"/>
                      <a:pt x="1026" y="3012"/>
                      <a:pt x="1163" y="3012"/>
                    </a:cubicBezTo>
                    <a:cubicBezTo>
                      <a:pt x="1709" y="3012"/>
                      <a:pt x="2435" y="2970"/>
                      <a:pt x="2435" y="2970"/>
                    </a:cubicBezTo>
                    <a:lnTo>
                      <a:pt x="2435" y="2970"/>
                    </a:lnTo>
                    <a:cubicBezTo>
                      <a:pt x="2435" y="2970"/>
                      <a:pt x="1067" y="3137"/>
                      <a:pt x="1368" y="3503"/>
                    </a:cubicBezTo>
                    <a:cubicBezTo>
                      <a:pt x="1456" y="3602"/>
                      <a:pt x="1645" y="3636"/>
                      <a:pt x="1868" y="3636"/>
                    </a:cubicBezTo>
                    <a:cubicBezTo>
                      <a:pt x="2404" y="3636"/>
                      <a:pt x="3136" y="3437"/>
                      <a:pt x="3136" y="3437"/>
                    </a:cubicBezTo>
                    <a:lnTo>
                      <a:pt x="4270" y="4171"/>
                    </a:lnTo>
                    <a:lnTo>
                      <a:pt x="5437" y="5005"/>
                    </a:lnTo>
                    <a:lnTo>
                      <a:pt x="6071" y="3570"/>
                    </a:lnTo>
                    <a:cubicBezTo>
                      <a:pt x="6071" y="3570"/>
                      <a:pt x="4170" y="1402"/>
                      <a:pt x="4070" y="1202"/>
                    </a:cubicBezTo>
                    <a:cubicBezTo>
                      <a:pt x="3936" y="1002"/>
                      <a:pt x="901" y="1"/>
                      <a:pt x="901" y="1"/>
                    </a:cubicBezTo>
                    <a:close/>
                  </a:path>
                </a:pathLst>
              </a:custGeom>
              <a:solidFill>
                <a:schemeClr val="lt1"/>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75"/>
              <p:cNvSpPr/>
              <p:nvPr/>
            </p:nvSpPr>
            <p:spPr>
              <a:xfrm>
                <a:off x="4503905" y="2504802"/>
                <a:ext cx="335659" cy="119510"/>
              </a:xfrm>
              <a:custGeom>
                <a:avLst/>
                <a:gdLst/>
                <a:ahLst/>
                <a:cxnLst/>
                <a:rect l="l" t="t" r="r" b="b"/>
                <a:pathLst>
                  <a:path w="11844" h="4217" extrusionOk="0">
                    <a:moveTo>
                      <a:pt x="2137" y="0"/>
                    </a:moveTo>
                    <a:cubicBezTo>
                      <a:pt x="2137" y="0"/>
                      <a:pt x="269" y="1435"/>
                      <a:pt x="102" y="2936"/>
                    </a:cubicBezTo>
                    <a:cubicBezTo>
                      <a:pt x="0" y="4081"/>
                      <a:pt x="1024" y="4216"/>
                      <a:pt x="3277" y="4216"/>
                    </a:cubicBezTo>
                    <a:cubicBezTo>
                      <a:pt x="3978" y="4216"/>
                      <a:pt x="4798" y="4203"/>
                      <a:pt x="5739" y="4203"/>
                    </a:cubicBezTo>
                    <a:cubicBezTo>
                      <a:pt x="6043" y="4209"/>
                      <a:pt x="6346" y="4211"/>
                      <a:pt x="6649" y="4211"/>
                    </a:cubicBezTo>
                    <a:cubicBezTo>
                      <a:pt x="8213" y="4211"/>
                      <a:pt x="9773" y="4137"/>
                      <a:pt x="11310" y="3970"/>
                    </a:cubicBezTo>
                    <a:lnTo>
                      <a:pt x="11844" y="300"/>
                    </a:lnTo>
                    <a:cubicBezTo>
                      <a:pt x="11377" y="234"/>
                      <a:pt x="10943" y="234"/>
                      <a:pt x="10476" y="234"/>
                    </a:cubicBezTo>
                    <a:cubicBezTo>
                      <a:pt x="9509" y="234"/>
                      <a:pt x="2137" y="0"/>
                      <a:pt x="2137" y="0"/>
                    </a:cubicBezTo>
                    <a:close/>
                  </a:path>
                </a:pathLst>
              </a:custGeom>
              <a:solidFill>
                <a:schemeClr val="accent3"/>
              </a:solidFill>
              <a:ln w="108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8" name="Google Shape;11078;p75"/>
            <p:cNvGrpSpPr/>
            <p:nvPr/>
          </p:nvGrpSpPr>
          <p:grpSpPr>
            <a:xfrm rot="935313" flipH="1">
              <a:off x="6593463" y="1635906"/>
              <a:ext cx="96944" cy="33545"/>
              <a:chOff x="7548087" y="1959319"/>
              <a:chExt cx="76577" cy="26498"/>
            </a:xfrm>
          </p:grpSpPr>
          <p:sp>
            <p:nvSpPr>
              <p:cNvPr id="11079" name="Google Shape;11079;p75"/>
              <p:cNvSpPr/>
              <p:nvPr/>
            </p:nvSpPr>
            <p:spPr>
              <a:xfrm>
                <a:off x="7548087" y="1959319"/>
                <a:ext cx="13263" cy="26498"/>
              </a:xfrm>
              <a:custGeom>
                <a:avLst/>
                <a:gdLst/>
                <a:ahLst/>
                <a:cxnLst/>
                <a:rect l="l" t="t" r="r" b="b"/>
                <a:pathLst>
                  <a:path w="468" h="935" extrusionOk="0">
                    <a:moveTo>
                      <a:pt x="234" y="0"/>
                    </a:moveTo>
                    <a:cubicBezTo>
                      <a:pt x="100" y="0"/>
                      <a:pt x="0" y="200"/>
                      <a:pt x="0" y="467"/>
                    </a:cubicBezTo>
                    <a:cubicBezTo>
                      <a:pt x="0" y="734"/>
                      <a:pt x="100" y="934"/>
                      <a:pt x="234" y="934"/>
                    </a:cubicBezTo>
                    <a:cubicBezTo>
                      <a:pt x="367" y="934"/>
                      <a:pt x="467" y="734"/>
                      <a:pt x="467" y="467"/>
                    </a:cubicBezTo>
                    <a:cubicBezTo>
                      <a:pt x="467" y="200"/>
                      <a:pt x="3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75"/>
              <p:cNvSpPr/>
              <p:nvPr/>
            </p:nvSpPr>
            <p:spPr>
              <a:xfrm>
                <a:off x="7611401" y="1959319"/>
                <a:ext cx="13263" cy="26498"/>
              </a:xfrm>
              <a:custGeom>
                <a:avLst/>
                <a:gdLst/>
                <a:ahLst/>
                <a:cxnLst/>
                <a:rect l="l" t="t" r="r" b="b"/>
                <a:pathLst>
                  <a:path w="468" h="935" extrusionOk="0">
                    <a:moveTo>
                      <a:pt x="234" y="0"/>
                    </a:moveTo>
                    <a:cubicBezTo>
                      <a:pt x="101" y="0"/>
                      <a:pt x="1" y="200"/>
                      <a:pt x="1" y="467"/>
                    </a:cubicBezTo>
                    <a:cubicBezTo>
                      <a:pt x="1" y="734"/>
                      <a:pt x="101" y="934"/>
                      <a:pt x="234" y="934"/>
                    </a:cubicBezTo>
                    <a:cubicBezTo>
                      <a:pt x="368" y="934"/>
                      <a:pt x="468" y="734"/>
                      <a:pt x="468" y="467"/>
                    </a:cubicBezTo>
                    <a:cubicBezTo>
                      <a:pt x="468" y="200"/>
                      <a:pt x="3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81" name="Google Shape;11081;p75"/>
          <p:cNvSpPr/>
          <p:nvPr/>
        </p:nvSpPr>
        <p:spPr>
          <a:xfrm rot="13129958" flipH="1">
            <a:off x="6678151" y="3239142"/>
            <a:ext cx="244091" cy="412334"/>
          </a:xfrm>
          <a:custGeom>
            <a:avLst/>
            <a:gdLst/>
            <a:ahLst/>
            <a:cxnLst/>
            <a:rect l="l" t="t" r="r" b="b"/>
            <a:pathLst>
              <a:path w="8764" h="10312" extrusionOk="0">
                <a:moveTo>
                  <a:pt x="4216" y="0"/>
                </a:moveTo>
                <a:lnTo>
                  <a:pt x="489" y="5608"/>
                </a:lnTo>
                <a:lnTo>
                  <a:pt x="3013" y="5441"/>
                </a:lnTo>
                <a:lnTo>
                  <a:pt x="3013" y="5441"/>
                </a:lnTo>
                <a:lnTo>
                  <a:pt x="1" y="10311"/>
                </a:lnTo>
                <a:lnTo>
                  <a:pt x="8764" y="4465"/>
                </a:lnTo>
                <a:lnTo>
                  <a:pt x="5954" y="3715"/>
                </a:lnTo>
                <a:lnTo>
                  <a:pt x="8573" y="84"/>
                </a:lnTo>
                <a:lnTo>
                  <a:pt x="421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1047;p75">
            <a:extLst>
              <a:ext uri="{FF2B5EF4-FFF2-40B4-BE49-F238E27FC236}">
                <a16:creationId xmlns:a16="http://schemas.microsoft.com/office/drawing/2014/main" id="{283C4649-F55D-48FD-AB1D-271846BE5AAD}"/>
              </a:ext>
            </a:extLst>
          </p:cNvPr>
          <p:cNvGrpSpPr/>
          <p:nvPr/>
        </p:nvGrpSpPr>
        <p:grpSpPr>
          <a:xfrm>
            <a:off x="1285885" y="2039570"/>
            <a:ext cx="2085963" cy="1064359"/>
            <a:chOff x="2331871" y="1422057"/>
            <a:chExt cx="1067489" cy="679864"/>
          </a:xfrm>
        </p:grpSpPr>
        <p:sp>
          <p:nvSpPr>
            <p:cNvPr id="140" name="Google Shape;11048;p75">
              <a:extLst>
                <a:ext uri="{FF2B5EF4-FFF2-40B4-BE49-F238E27FC236}">
                  <a16:creationId xmlns:a16="http://schemas.microsoft.com/office/drawing/2014/main" id="{B8C2F708-0668-4C7E-A7D5-57DD74652CF1}"/>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1049;p75">
              <a:extLst>
                <a:ext uri="{FF2B5EF4-FFF2-40B4-BE49-F238E27FC236}">
                  <a16:creationId xmlns:a16="http://schemas.microsoft.com/office/drawing/2014/main" id="{F52850C8-02D9-4FEA-8DD6-5C63C9C6B102}"/>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1050;p75">
              <a:extLst>
                <a:ext uri="{FF2B5EF4-FFF2-40B4-BE49-F238E27FC236}">
                  <a16:creationId xmlns:a16="http://schemas.microsoft.com/office/drawing/2014/main" id="{5CDB2C37-45F4-4F4F-8A79-C420D9A5A18B}"/>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Slackey" panose="020B0604020202020204" charset="0"/>
                </a:rPr>
                <a:t>EXIT</a:t>
              </a:r>
              <a:endParaRPr>
                <a:latin typeface="Slackey" panose="020B0604020202020204" charset="0"/>
              </a:endParaRPr>
            </a:p>
          </p:txBody>
        </p:sp>
      </p:grpSp>
      <p:grpSp>
        <p:nvGrpSpPr>
          <p:cNvPr id="143" name="Google Shape;11047;p75">
            <a:extLst>
              <a:ext uri="{FF2B5EF4-FFF2-40B4-BE49-F238E27FC236}">
                <a16:creationId xmlns:a16="http://schemas.microsoft.com/office/drawing/2014/main" id="{3A0365E7-945C-4913-BF8D-19FE84CC8D75}"/>
              </a:ext>
            </a:extLst>
          </p:cNvPr>
          <p:cNvGrpSpPr/>
          <p:nvPr/>
        </p:nvGrpSpPr>
        <p:grpSpPr>
          <a:xfrm>
            <a:off x="2348532" y="3486137"/>
            <a:ext cx="2085963" cy="1064359"/>
            <a:chOff x="2331871" y="1422057"/>
            <a:chExt cx="1067489" cy="679864"/>
          </a:xfrm>
        </p:grpSpPr>
        <p:sp>
          <p:nvSpPr>
            <p:cNvPr id="144" name="Google Shape;11048;p75">
              <a:extLst>
                <a:ext uri="{FF2B5EF4-FFF2-40B4-BE49-F238E27FC236}">
                  <a16:creationId xmlns:a16="http://schemas.microsoft.com/office/drawing/2014/main" id="{A19F75BA-A9ED-41AD-8161-013800B70F00}"/>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049;p75">
              <a:extLst>
                <a:ext uri="{FF2B5EF4-FFF2-40B4-BE49-F238E27FC236}">
                  <a16:creationId xmlns:a16="http://schemas.microsoft.com/office/drawing/2014/main" id="{3117A603-10E2-43C2-8692-8DEE880DA81B}"/>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050;p75">
              <a:extLst>
                <a:ext uri="{FF2B5EF4-FFF2-40B4-BE49-F238E27FC236}">
                  <a16:creationId xmlns:a16="http://schemas.microsoft.com/office/drawing/2014/main" id="{9A830888-C1F0-4104-BD3F-FDB1DA909317}"/>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000">
                  <a:latin typeface="Slackey" panose="020B0604020202020204" charset="0"/>
                </a:rPr>
                <a:t>DEVELOPMENT</a:t>
              </a:r>
              <a:endParaRPr sz="1000">
                <a:latin typeface="Slackey" panose="020B0604020202020204" charset="0"/>
              </a:endParaRPr>
            </a:p>
          </p:txBody>
        </p:sp>
      </p:grpSp>
      <p:grpSp>
        <p:nvGrpSpPr>
          <p:cNvPr id="152" name="Google Shape;11047;p75">
            <a:extLst>
              <a:ext uri="{FF2B5EF4-FFF2-40B4-BE49-F238E27FC236}">
                <a16:creationId xmlns:a16="http://schemas.microsoft.com/office/drawing/2014/main" id="{FB58D8DC-CBA9-474B-99B4-8E1B76B81A09}"/>
              </a:ext>
            </a:extLst>
          </p:cNvPr>
          <p:cNvGrpSpPr/>
          <p:nvPr/>
        </p:nvGrpSpPr>
        <p:grpSpPr>
          <a:xfrm>
            <a:off x="5835723" y="2031461"/>
            <a:ext cx="2085963" cy="1064359"/>
            <a:chOff x="2331871" y="1422057"/>
            <a:chExt cx="1067489" cy="679864"/>
          </a:xfrm>
        </p:grpSpPr>
        <p:sp>
          <p:nvSpPr>
            <p:cNvPr id="153" name="Google Shape;11048;p75">
              <a:extLst>
                <a:ext uri="{FF2B5EF4-FFF2-40B4-BE49-F238E27FC236}">
                  <a16:creationId xmlns:a16="http://schemas.microsoft.com/office/drawing/2014/main" id="{85CF83B2-ADAF-4362-B19F-3595DC37AB60}"/>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049;p75">
              <a:extLst>
                <a:ext uri="{FF2B5EF4-FFF2-40B4-BE49-F238E27FC236}">
                  <a16:creationId xmlns:a16="http://schemas.microsoft.com/office/drawing/2014/main" id="{37D617F5-290F-421B-ADE4-BBAD637C95C6}"/>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050;p75">
              <a:extLst>
                <a:ext uri="{FF2B5EF4-FFF2-40B4-BE49-F238E27FC236}">
                  <a16:creationId xmlns:a16="http://schemas.microsoft.com/office/drawing/2014/main" id="{EE5DBB91-EC51-4072-8394-1C6C9851B672}"/>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sz="1000">
                  <a:latin typeface="Slackey" panose="020B0604020202020204" charset="0"/>
                </a:rPr>
                <a:t>ONBOARDING</a:t>
              </a:r>
              <a:endParaRPr sz="1000">
                <a:latin typeface="Slackey" panose="020B0604020202020204" charset="0"/>
              </a:endParaRPr>
            </a:p>
          </p:txBody>
        </p:sp>
      </p:grpSp>
      <p:grpSp>
        <p:nvGrpSpPr>
          <p:cNvPr id="156" name="Google Shape;11047;p75">
            <a:extLst>
              <a:ext uri="{FF2B5EF4-FFF2-40B4-BE49-F238E27FC236}">
                <a16:creationId xmlns:a16="http://schemas.microsoft.com/office/drawing/2014/main" id="{B4FE96C6-5602-4480-8F04-790BADE3BA22}"/>
              </a:ext>
            </a:extLst>
          </p:cNvPr>
          <p:cNvGrpSpPr/>
          <p:nvPr/>
        </p:nvGrpSpPr>
        <p:grpSpPr>
          <a:xfrm>
            <a:off x="4631046" y="3564843"/>
            <a:ext cx="2085963" cy="1064359"/>
            <a:chOff x="2331871" y="1422057"/>
            <a:chExt cx="1067489" cy="679864"/>
          </a:xfrm>
        </p:grpSpPr>
        <p:sp>
          <p:nvSpPr>
            <p:cNvPr id="157" name="Google Shape;11048;p75">
              <a:extLst>
                <a:ext uri="{FF2B5EF4-FFF2-40B4-BE49-F238E27FC236}">
                  <a16:creationId xmlns:a16="http://schemas.microsoft.com/office/drawing/2014/main" id="{5D856B9E-9BEF-4690-9E8D-DCAB5EB7D7F8}"/>
                </a:ext>
              </a:extLst>
            </p:cNvPr>
            <p:cNvSpPr/>
            <p:nvPr/>
          </p:nvSpPr>
          <p:spPr>
            <a:xfrm>
              <a:off x="2331871" y="1422057"/>
              <a:ext cx="1067489" cy="679864"/>
            </a:xfrm>
            <a:custGeom>
              <a:avLst/>
              <a:gdLst/>
              <a:ahLst/>
              <a:cxnLst/>
              <a:rect l="l" t="t" r="r" b="b"/>
              <a:pathLst>
                <a:path w="15444" h="9836" extrusionOk="0">
                  <a:moveTo>
                    <a:pt x="5859" y="1"/>
                  </a:moveTo>
                  <a:lnTo>
                    <a:pt x="3334" y="3061"/>
                  </a:lnTo>
                  <a:lnTo>
                    <a:pt x="1584" y="2501"/>
                  </a:lnTo>
                  <a:lnTo>
                    <a:pt x="2215" y="5787"/>
                  </a:lnTo>
                  <a:lnTo>
                    <a:pt x="1" y="6894"/>
                  </a:lnTo>
                  <a:lnTo>
                    <a:pt x="2656" y="7799"/>
                  </a:lnTo>
                  <a:lnTo>
                    <a:pt x="2882" y="8811"/>
                  </a:lnTo>
                  <a:lnTo>
                    <a:pt x="4358" y="8657"/>
                  </a:lnTo>
                  <a:lnTo>
                    <a:pt x="6275" y="9359"/>
                  </a:lnTo>
                  <a:lnTo>
                    <a:pt x="7240" y="8752"/>
                  </a:lnTo>
                  <a:lnTo>
                    <a:pt x="10954" y="9835"/>
                  </a:lnTo>
                  <a:lnTo>
                    <a:pt x="11085" y="7228"/>
                  </a:lnTo>
                  <a:lnTo>
                    <a:pt x="15443" y="6013"/>
                  </a:lnTo>
                  <a:lnTo>
                    <a:pt x="12169" y="4704"/>
                  </a:lnTo>
                  <a:lnTo>
                    <a:pt x="13836" y="2168"/>
                  </a:lnTo>
                  <a:lnTo>
                    <a:pt x="13836" y="2168"/>
                  </a:lnTo>
                  <a:lnTo>
                    <a:pt x="10323" y="2942"/>
                  </a:lnTo>
                  <a:lnTo>
                    <a:pt x="8918" y="882"/>
                  </a:lnTo>
                  <a:lnTo>
                    <a:pt x="6692" y="2644"/>
                  </a:lnTo>
                  <a:lnTo>
                    <a:pt x="58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049;p75">
              <a:extLst>
                <a:ext uri="{FF2B5EF4-FFF2-40B4-BE49-F238E27FC236}">
                  <a16:creationId xmlns:a16="http://schemas.microsoft.com/office/drawing/2014/main" id="{203627FA-58C7-43E1-BBF6-6D07DBA361B1}"/>
                </a:ext>
              </a:extLst>
            </p:cNvPr>
            <p:cNvSpPr/>
            <p:nvPr/>
          </p:nvSpPr>
          <p:spPr>
            <a:xfrm>
              <a:off x="2331871" y="1422057"/>
              <a:ext cx="1067489" cy="679864"/>
            </a:xfrm>
            <a:custGeom>
              <a:avLst/>
              <a:gdLst/>
              <a:ahLst/>
              <a:cxnLst/>
              <a:rect l="l" t="t" r="r" b="b"/>
              <a:pathLst>
                <a:path w="15444" h="9836" extrusionOk="0">
                  <a:moveTo>
                    <a:pt x="5859" y="1"/>
                  </a:moveTo>
                  <a:lnTo>
                    <a:pt x="4561" y="2584"/>
                  </a:lnTo>
                  <a:lnTo>
                    <a:pt x="1584" y="2501"/>
                  </a:lnTo>
                  <a:lnTo>
                    <a:pt x="2834" y="4930"/>
                  </a:lnTo>
                  <a:lnTo>
                    <a:pt x="1" y="6894"/>
                  </a:lnTo>
                  <a:lnTo>
                    <a:pt x="3287" y="6930"/>
                  </a:lnTo>
                  <a:lnTo>
                    <a:pt x="2882" y="8811"/>
                  </a:lnTo>
                  <a:lnTo>
                    <a:pt x="4977" y="7799"/>
                  </a:lnTo>
                  <a:lnTo>
                    <a:pt x="6275" y="9359"/>
                  </a:lnTo>
                  <a:lnTo>
                    <a:pt x="7871" y="7871"/>
                  </a:lnTo>
                  <a:lnTo>
                    <a:pt x="10954" y="9835"/>
                  </a:lnTo>
                  <a:lnTo>
                    <a:pt x="11704" y="6371"/>
                  </a:lnTo>
                  <a:lnTo>
                    <a:pt x="15443" y="6013"/>
                  </a:lnTo>
                  <a:lnTo>
                    <a:pt x="12788" y="3835"/>
                  </a:lnTo>
                  <a:lnTo>
                    <a:pt x="14467" y="1299"/>
                  </a:lnTo>
                  <a:lnTo>
                    <a:pt x="10954" y="2084"/>
                  </a:lnTo>
                  <a:lnTo>
                    <a:pt x="9549" y="13"/>
                  </a:lnTo>
                  <a:lnTo>
                    <a:pt x="7323" y="1787"/>
                  </a:lnTo>
                  <a:lnTo>
                    <a:pt x="58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050;p75">
              <a:extLst>
                <a:ext uri="{FF2B5EF4-FFF2-40B4-BE49-F238E27FC236}">
                  <a16:creationId xmlns:a16="http://schemas.microsoft.com/office/drawing/2014/main" id="{5E544F5B-95F0-4699-AAC9-601173880B2C}"/>
                </a:ext>
              </a:extLst>
            </p:cNvPr>
            <p:cNvSpPr/>
            <p:nvPr/>
          </p:nvSpPr>
          <p:spPr>
            <a:xfrm>
              <a:off x="2484141" y="1511774"/>
              <a:ext cx="774490" cy="492204"/>
            </a:xfrm>
            <a:custGeom>
              <a:avLst/>
              <a:gdLst/>
              <a:ahLst/>
              <a:cxnLst/>
              <a:rect l="l" t="t" r="r" b="b"/>
              <a:pathLst>
                <a:path w="11205" h="7121" extrusionOk="0">
                  <a:moveTo>
                    <a:pt x="4251" y="1"/>
                  </a:moveTo>
                  <a:lnTo>
                    <a:pt x="3310" y="1870"/>
                  </a:lnTo>
                  <a:lnTo>
                    <a:pt x="1143" y="1798"/>
                  </a:lnTo>
                  <a:lnTo>
                    <a:pt x="2048" y="3572"/>
                  </a:lnTo>
                  <a:lnTo>
                    <a:pt x="0" y="4977"/>
                  </a:lnTo>
                  <a:lnTo>
                    <a:pt x="2382" y="5025"/>
                  </a:lnTo>
                  <a:lnTo>
                    <a:pt x="2084" y="6382"/>
                  </a:lnTo>
                  <a:lnTo>
                    <a:pt x="2084" y="6382"/>
                  </a:lnTo>
                  <a:lnTo>
                    <a:pt x="3608" y="5656"/>
                  </a:lnTo>
                  <a:lnTo>
                    <a:pt x="4548" y="6787"/>
                  </a:lnTo>
                  <a:lnTo>
                    <a:pt x="5715" y="5716"/>
                  </a:lnTo>
                  <a:lnTo>
                    <a:pt x="7942" y="7120"/>
                  </a:lnTo>
                  <a:lnTo>
                    <a:pt x="8489" y="4608"/>
                  </a:lnTo>
                  <a:lnTo>
                    <a:pt x="11204" y="4358"/>
                  </a:lnTo>
                  <a:lnTo>
                    <a:pt x="9287" y="2775"/>
                  </a:lnTo>
                  <a:lnTo>
                    <a:pt x="10490" y="929"/>
                  </a:lnTo>
                  <a:lnTo>
                    <a:pt x="7942" y="1501"/>
                  </a:lnTo>
                  <a:lnTo>
                    <a:pt x="6918" y="1"/>
                  </a:lnTo>
                  <a:lnTo>
                    <a:pt x="5310" y="1286"/>
                  </a:lnTo>
                  <a:lnTo>
                    <a:pt x="4251" y="1"/>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Slackey" panose="020B0604020202020204" charset="0"/>
                </a:rPr>
                <a:t>DAILY</a:t>
              </a:r>
              <a:br>
                <a:rPr lang="cs-CZ">
                  <a:latin typeface="Slackey" panose="020B0604020202020204" charset="0"/>
                </a:rPr>
              </a:br>
              <a:r>
                <a:rPr lang="cs-CZ">
                  <a:latin typeface="Slackey" panose="020B0604020202020204" charset="0"/>
                </a:rPr>
                <a:t>COMMS</a:t>
              </a:r>
              <a:endParaRPr>
                <a:latin typeface="Slackey" panose="020B0604020202020204" charset="0"/>
              </a:endParaRPr>
            </a:p>
          </p:txBody>
        </p:sp>
      </p:grpSp>
      <p:sp>
        <p:nvSpPr>
          <p:cNvPr id="160" name="Google Shape;11081;p75">
            <a:extLst>
              <a:ext uri="{FF2B5EF4-FFF2-40B4-BE49-F238E27FC236}">
                <a16:creationId xmlns:a16="http://schemas.microsoft.com/office/drawing/2014/main" id="{137F3351-0EB2-4ED7-A8FD-320746C2C5D3}"/>
              </a:ext>
            </a:extLst>
          </p:cNvPr>
          <p:cNvSpPr/>
          <p:nvPr/>
        </p:nvSpPr>
        <p:spPr>
          <a:xfrm rot="16200000" flipH="1">
            <a:off x="4233676" y="4236620"/>
            <a:ext cx="244091" cy="412334"/>
          </a:xfrm>
          <a:custGeom>
            <a:avLst/>
            <a:gdLst/>
            <a:ahLst/>
            <a:cxnLst/>
            <a:rect l="l" t="t" r="r" b="b"/>
            <a:pathLst>
              <a:path w="8764" h="10312" extrusionOk="0">
                <a:moveTo>
                  <a:pt x="4216" y="0"/>
                </a:moveTo>
                <a:lnTo>
                  <a:pt x="489" y="5608"/>
                </a:lnTo>
                <a:lnTo>
                  <a:pt x="3013" y="5441"/>
                </a:lnTo>
                <a:lnTo>
                  <a:pt x="3013" y="5441"/>
                </a:lnTo>
                <a:lnTo>
                  <a:pt x="1" y="10311"/>
                </a:lnTo>
                <a:lnTo>
                  <a:pt x="8764" y="4465"/>
                </a:lnTo>
                <a:lnTo>
                  <a:pt x="5954" y="3715"/>
                </a:lnTo>
                <a:lnTo>
                  <a:pt x="8573" y="84"/>
                </a:lnTo>
                <a:lnTo>
                  <a:pt x="421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081;p75">
            <a:extLst>
              <a:ext uri="{FF2B5EF4-FFF2-40B4-BE49-F238E27FC236}">
                <a16:creationId xmlns:a16="http://schemas.microsoft.com/office/drawing/2014/main" id="{D812B2F5-8DE9-4A94-B0FF-AB8CCA44193A}"/>
              </a:ext>
            </a:extLst>
          </p:cNvPr>
          <p:cNvSpPr/>
          <p:nvPr/>
        </p:nvSpPr>
        <p:spPr>
          <a:xfrm rot="19054355" flipH="1">
            <a:off x="2367729" y="3219850"/>
            <a:ext cx="244091" cy="412334"/>
          </a:xfrm>
          <a:custGeom>
            <a:avLst/>
            <a:gdLst/>
            <a:ahLst/>
            <a:cxnLst/>
            <a:rect l="l" t="t" r="r" b="b"/>
            <a:pathLst>
              <a:path w="8764" h="10312" extrusionOk="0">
                <a:moveTo>
                  <a:pt x="4216" y="0"/>
                </a:moveTo>
                <a:lnTo>
                  <a:pt x="489" y="5608"/>
                </a:lnTo>
                <a:lnTo>
                  <a:pt x="3013" y="5441"/>
                </a:lnTo>
                <a:lnTo>
                  <a:pt x="3013" y="5441"/>
                </a:lnTo>
                <a:lnTo>
                  <a:pt x="1" y="10311"/>
                </a:lnTo>
                <a:lnTo>
                  <a:pt x="8764" y="4465"/>
                </a:lnTo>
                <a:lnTo>
                  <a:pt x="5954" y="3715"/>
                </a:lnTo>
                <a:lnTo>
                  <a:pt x="8573" y="84"/>
                </a:lnTo>
                <a:lnTo>
                  <a:pt x="421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081;p75">
            <a:extLst>
              <a:ext uri="{FF2B5EF4-FFF2-40B4-BE49-F238E27FC236}">
                <a16:creationId xmlns:a16="http://schemas.microsoft.com/office/drawing/2014/main" id="{BC4BC050-3C98-4D94-8352-25F7522FB84B}"/>
              </a:ext>
            </a:extLst>
          </p:cNvPr>
          <p:cNvSpPr/>
          <p:nvPr/>
        </p:nvSpPr>
        <p:spPr>
          <a:xfrm rot="19054355" flipH="1">
            <a:off x="2357659" y="3229321"/>
            <a:ext cx="244091" cy="412334"/>
          </a:xfrm>
          <a:custGeom>
            <a:avLst/>
            <a:gdLst/>
            <a:ahLst/>
            <a:cxnLst/>
            <a:rect l="l" t="t" r="r" b="b"/>
            <a:pathLst>
              <a:path w="8764" h="10312" extrusionOk="0">
                <a:moveTo>
                  <a:pt x="4216" y="0"/>
                </a:moveTo>
                <a:lnTo>
                  <a:pt x="489" y="5608"/>
                </a:lnTo>
                <a:lnTo>
                  <a:pt x="3013" y="5441"/>
                </a:lnTo>
                <a:lnTo>
                  <a:pt x="3013" y="5441"/>
                </a:lnTo>
                <a:lnTo>
                  <a:pt x="1" y="10311"/>
                </a:lnTo>
                <a:lnTo>
                  <a:pt x="8764" y="4465"/>
                </a:lnTo>
                <a:lnTo>
                  <a:pt x="5954" y="3715"/>
                </a:lnTo>
                <a:lnTo>
                  <a:pt x="8573" y="84"/>
                </a:lnTo>
                <a:lnTo>
                  <a:pt x="421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081;p75">
            <a:extLst>
              <a:ext uri="{FF2B5EF4-FFF2-40B4-BE49-F238E27FC236}">
                <a16:creationId xmlns:a16="http://schemas.microsoft.com/office/drawing/2014/main" id="{13D1AAA1-6F7A-4C75-B8FF-7E2CDAEFDDF2}"/>
              </a:ext>
            </a:extLst>
          </p:cNvPr>
          <p:cNvSpPr/>
          <p:nvPr/>
        </p:nvSpPr>
        <p:spPr>
          <a:xfrm rot="4332405" flipH="1">
            <a:off x="2996855" y="1589470"/>
            <a:ext cx="244091" cy="412334"/>
          </a:xfrm>
          <a:custGeom>
            <a:avLst/>
            <a:gdLst/>
            <a:ahLst/>
            <a:cxnLst/>
            <a:rect l="l" t="t" r="r" b="b"/>
            <a:pathLst>
              <a:path w="8764" h="10312" extrusionOk="0">
                <a:moveTo>
                  <a:pt x="4216" y="0"/>
                </a:moveTo>
                <a:lnTo>
                  <a:pt x="489" y="5608"/>
                </a:lnTo>
                <a:lnTo>
                  <a:pt x="3013" y="5441"/>
                </a:lnTo>
                <a:lnTo>
                  <a:pt x="3013" y="5441"/>
                </a:lnTo>
                <a:lnTo>
                  <a:pt x="1" y="10311"/>
                </a:lnTo>
                <a:lnTo>
                  <a:pt x="8764" y="4465"/>
                </a:lnTo>
                <a:lnTo>
                  <a:pt x="5954" y="3715"/>
                </a:lnTo>
                <a:lnTo>
                  <a:pt x="8573" y="84"/>
                </a:lnTo>
                <a:lnTo>
                  <a:pt x="421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081;p75">
            <a:extLst>
              <a:ext uri="{FF2B5EF4-FFF2-40B4-BE49-F238E27FC236}">
                <a16:creationId xmlns:a16="http://schemas.microsoft.com/office/drawing/2014/main" id="{38D0ED2E-069F-4B3F-8C5C-8069A60A3950}"/>
              </a:ext>
            </a:extLst>
          </p:cNvPr>
          <p:cNvSpPr/>
          <p:nvPr/>
        </p:nvSpPr>
        <p:spPr>
          <a:xfrm rot="8411015" flipH="1">
            <a:off x="5926733" y="1628241"/>
            <a:ext cx="244091" cy="391371"/>
          </a:xfrm>
          <a:custGeom>
            <a:avLst/>
            <a:gdLst/>
            <a:ahLst/>
            <a:cxnLst/>
            <a:rect l="l" t="t" r="r" b="b"/>
            <a:pathLst>
              <a:path w="8764" h="10312" extrusionOk="0">
                <a:moveTo>
                  <a:pt x="4216" y="0"/>
                </a:moveTo>
                <a:lnTo>
                  <a:pt x="489" y="5608"/>
                </a:lnTo>
                <a:lnTo>
                  <a:pt x="3013" y="5441"/>
                </a:lnTo>
                <a:lnTo>
                  <a:pt x="3013" y="5441"/>
                </a:lnTo>
                <a:lnTo>
                  <a:pt x="1" y="10311"/>
                </a:lnTo>
                <a:lnTo>
                  <a:pt x="8764" y="4465"/>
                </a:lnTo>
                <a:lnTo>
                  <a:pt x="5954" y="3715"/>
                </a:lnTo>
                <a:lnTo>
                  <a:pt x="8573" y="84"/>
                </a:lnTo>
                <a:lnTo>
                  <a:pt x="4216"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9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47"/>
                                        </p:tgtEl>
                                        <p:attrNameLst>
                                          <p:attrName>style.visibility</p:attrName>
                                        </p:attrNameLst>
                                      </p:cBhvr>
                                      <p:to>
                                        <p:strVal val="visible"/>
                                      </p:to>
                                    </p:set>
                                    <p:animEffect transition="in" filter="fade">
                                      <p:cBhvr>
                                        <p:cTn id="7" dur="500"/>
                                        <p:tgtEl>
                                          <p:spTgt spid="110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500"/>
                                        <p:tgtEl>
                                          <p:spTgt spid="1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fade">
                                      <p:cBhvr>
                                        <p:cTn id="17" dur="500"/>
                                        <p:tgtEl>
                                          <p:spTgt spid="1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
                                        </p:tgtEl>
                                        <p:attrNameLst>
                                          <p:attrName>style.visibility</p:attrName>
                                        </p:attrNameLst>
                                      </p:cBhvr>
                                      <p:to>
                                        <p:strVal val="visible"/>
                                      </p:to>
                                    </p:set>
                                    <p:animEffect transition="in" filter="fade">
                                      <p:cBhvr>
                                        <p:cTn id="22" dur="500"/>
                                        <p:tgtEl>
                                          <p:spTgt spid="1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ic Style by Slidesgo">
  <a:themeElements>
    <a:clrScheme name="Simple Light">
      <a:dk1>
        <a:srgbClr val="162130"/>
      </a:dk1>
      <a:lt1>
        <a:srgbClr val="FFFFFF"/>
      </a:lt1>
      <a:dk2>
        <a:srgbClr val="A81916"/>
      </a:dk2>
      <a:lt2>
        <a:srgbClr val="EEEEEE"/>
      </a:lt2>
      <a:accent1>
        <a:srgbClr val="FDC324"/>
      </a:accent1>
      <a:accent2>
        <a:srgbClr val="4EBDCF"/>
      </a:accent2>
      <a:accent3>
        <a:srgbClr val="CC1D2D"/>
      </a:accent3>
      <a:accent4>
        <a:srgbClr val="E1AF25"/>
      </a:accent4>
      <a:accent5>
        <a:srgbClr val="88D7E8"/>
      </a:accent5>
      <a:accent6>
        <a:srgbClr val="5CC1D6"/>
      </a:accent6>
      <a:hlink>
        <a:srgbClr val="162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F6A5C824BD8EB4CAE4F285CD523EE0E" ma:contentTypeVersion="12" ma:contentTypeDescription="Vytvoří nový dokument" ma:contentTypeScope="" ma:versionID="539cdb31b20d9b40e9debed1ce2b9b96">
  <xsd:schema xmlns:xsd="http://www.w3.org/2001/XMLSchema" xmlns:xs="http://www.w3.org/2001/XMLSchema" xmlns:p="http://schemas.microsoft.com/office/2006/metadata/properties" xmlns:ns2="1fa54c0e-5430-4569-955f-389d2e4db1ae" xmlns:ns3="e6f6b841-d9c4-4ab2-a931-f5242cb8d4a1" targetNamespace="http://schemas.microsoft.com/office/2006/metadata/properties" ma:root="true" ma:fieldsID="215d41c62f849802229b58b2d68954a8" ns2:_="" ns3:_="">
    <xsd:import namespace="1fa54c0e-5430-4569-955f-389d2e4db1ae"/>
    <xsd:import namespace="e6f6b841-d9c4-4ab2-a931-f5242cb8d4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a54c0e-5430-4569-955f-389d2e4db1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6f6b841-d9c4-4ab2-a931-f5242cb8d4a1"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D4D279-FED7-48AA-9BCB-731F8A091EFF}">
  <ds:schemaRefs>
    <ds:schemaRef ds:uri="http://schemas.microsoft.com/sharepoint/v3/contenttype/forms"/>
  </ds:schemaRefs>
</ds:datastoreItem>
</file>

<file path=customXml/itemProps2.xml><?xml version="1.0" encoding="utf-8"?>
<ds:datastoreItem xmlns:ds="http://schemas.openxmlformats.org/officeDocument/2006/customXml" ds:itemID="{2F7500F8-B6E4-4D24-B909-380D9A084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a54c0e-5430-4569-955f-389d2e4db1ae"/>
    <ds:schemaRef ds:uri="e6f6b841-d9c4-4ab2-a931-f5242cb8d4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157AC6-3437-4EED-A28D-358657F77DB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TotalTime>
  <Words>10301</Words>
  <Application>Microsoft Office PowerPoint</Application>
  <PresentationFormat>Předvádění na obrazovce (16:9)</PresentationFormat>
  <Paragraphs>705</Paragraphs>
  <Slides>64</Slides>
  <Notes>64</Notes>
  <HiddenSlides>0</HiddenSlides>
  <MMClips>3</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64</vt:i4>
      </vt:variant>
    </vt:vector>
  </HeadingPairs>
  <TitlesOfParts>
    <vt:vector size="74" baseType="lpstr">
      <vt:lpstr>Symbol</vt:lpstr>
      <vt:lpstr>Roboto Medium</vt:lpstr>
      <vt:lpstr>Calibri</vt:lpstr>
      <vt:lpstr>Architects Daughter</vt:lpstr>
      <vt:lpstr>Bangers</vt:lpstr>
      <vt:lpstr>Slackey</vt:lpstr>
      <vt:lpstr>Arial</vt:lpstr>
      <vt:lpstr>Courier New</vt:lpstr>
      <vt:lpstr>Segoe UI</vt:lpstr>
      <vt:lpstr>Comic Style by Slidesgo</vt:lpstr>
      <vt:lpstr>HIRING LIKE A PRO</vt:lpstr>
      <vt:lpstr>GROUND RULES</vt:lpstr>
      <vt:lpstr>TABLE OF CONTENTS</vt:lpstr>
      <vt:lpstr>INTRO</vt:lpstr>
      <vt:lpstr>YOUR (EXTRA)ORDINARY HIRING EXPERIENCE</vt:lpstr>
      <vt:lpstr>STRATEGY</vt:lpstr>
      <vt:lpstr>MONEY (CZK), TIME, ENERGY</vt:lpstr>
      <vt:lpstr>While we do our best to avoid a bad hiring decision, sometimes there's just no other way than being brave and keeping fingers crossed.</vt:lpstr>
      <vt:lpstr>MIND THE (VISCIOUS) CIRCLE!</vt:lpstr>
      <vt:lpstr>HIRING MATURITY</vt:lpstr>
      <vt:lpstr>HIRING PRINCIPLES</vt:lpstr>
      <vt:lpstr>DISCUSSION: WHOM TO HIRE (and why)?</vt:lpstr>
      <vt:lpstr>PRINCIPLE 1</vt:lpstr>
      <vt:lpstr>Prezentace aplikace PowerPoint</vt:lpstr>
      <vt:lpstr>DON'T REINVENT THE WHEEL</vt:lpstr>
      <vt:lpstr>PRINCIPLE 2</vt:lpstr>
      <vt:lpstr>AUTHENTICITY</vt:lpstr>
      <vt:lpstr>PRINCIPLE 3</vt:lpstr>
      <vt:lpstr>Prezentace aplikace PowerPoint</vt:lpstr>
      <vt:lpstr>3  KEY HIRING PRINCIPLES</vt:lpstr>
      <vt:lpstr>Coffee break</vt:lpstr>
      <vt:lpstr>PROCESS</vt:lpstr>
      <vt:lpstr>UNDERSTAND ALL THE ROLES</vt:lpstr>
      <vt:lpstr>YOUR SQUAD</vt:lpstr>
      <vt:lpstr>WHO DOES WHAT?</vt:lpstr>
      <vt:lpstr>STEP BY STEP</vt:lpstr>
      <vt:lpstr>START WITH WHY</vt:lpstr>
      <vt:lpstr>NEW HIRE!</vt:lpstr>
      <vt:lpstr>INTERNAL HIRING</vt:lpstr>
      <vt:lpstr>By default, a Y Softer can apply to any open position.  There never will be only  "externally" opened roles.</vt:lpstr>
      <vt:lpstr>INTERNAL HIRING SHOULD BE EASY... ONLY THAT IT'S NOT</vt:lpstr>
      <vt:lpstr>LIFE SAVING TIP #1</vt:lpstr>
      <vt:lpstr>TOOLING</vt:lpstr>
      <vt:lpstr>TOOLS SHOULD WORK FOR YOU</vt:lpstr>
      <vt:lpstr>Lunch</vt:lpstr>
      <vt:lpstr>BEST PRACTICES</vt:lpstr>
      <vt:lpstr>CANDIDATE REQUIREMENTS</vt:lpstr>
      <vt:lpstr>DON'T YOU DARE MIX A JOB DESCRIPTION WITH A JOB AD</vt:lpstr>
      <vt:lpstr>NOT A WISH LIST</vt:lpstr>
      <vt:lpstr>BE SPECIFIC</vt:lpstr>
      <vt:lpstr>DIG DEEP SO YOU CAN MEASURE IT</vt:lpstr>
      <vt:lpstr>CANDIDATE REQUIREMENTS</vt:lpstr>
      <vt:lpstr>STRUCTURED HIRING &amp; BIAS</vt:lpstr>
      <vt:lpstr>Prezentace aplikace PowerPoint</vt:lpstr>
      <vt:lpstr>COMMON TYPES OF INTERVIEWING BIAS</vt:lpstr>
      <vt:lpstr>Preventing bias completely is not possible, the only thing you can do is to learn how to work with them efficiently.</vt:lpstr>
      <vt:lpstr>THE MAGIC OF STRUCTURED HIRING</vt:lpstr>
      <vt:lpstr>INTERVIEWING</vt:lpstr>
      <vt:lpstr>INTERVIEW NO GO ZONE AKA WE MIGHT GET SUED IF...</vt:lpstr>
      <vt:lpstr>CANDIDATE EXPERIENCE</vt:lpstr>
      <vt:lpstr>WHAT MAKES A GOOD CANDIDATE EXPERIENCE?</vt:lpstr>
      <vt:lpstr>GETTING READY FOR THE INTERVIEW</vt:lpstr>
      <vt:lpstr>THE SUBTLE ART OF ASKING THE RIGHT(?) QUESTIONS</vt:lpstr>
      <vt:lpstr>QUESTIONS BEST TO AVOID</vt:lpstr>
      <vt:lpstr>Prezentace aplikace PowerPoint</vt:lpstr>
      <vt:lpstr>LISTENING (PREFERABLY ACTIVE) IS PART OF THE INTERVIEW TOO</vt:lpstr>
      <vt:lpstr>Coffee break</vt:lpstr>
      <vt:lpstr>TRY OUTS</vt:lpstr>
      <vt:lpstr>A. HIRING PROCESS DESIGN </vt:lpstr>
      <vt:lpstr>B: INTERVIEW ROLEPLAY</vt:lpstr>
      <vt:lpstr>WRAP UP</vt:lpstr>
      <vt:lpstr>THANKS</vt:lpstr>
      <vt:lpstr>Created by:</vt:lpstr>
      <vt:lpstr>Sources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HIRING LIKE A PRO</dc:title>
  <cp:lastModifiedBy>Chladová Lucie</cp:lastModifiedBy>
  <cp:revision>716</cp:revision>
  <dcterms:modified xsi:type="dcterms:W3CDTF">2021-12-17T11:45:30Z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0x010100AF6A5C824BD8EB4CAE4F285CD523EE0E</vt:lpwstr>
  </property>
</Properties>
</file>